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2" r:id="rId4"/>
    <p:sldId id="261" r:id="rId5"/>
    <p:sldId id="262" r:id="rId6"/>
    <p:sldId id="263" r:id="rId7"/>
    <p:sldId id="260" r:id="rId8"/>
    <p:sldId id="258" r:id="rId9"/>
    <p:sldId id="259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32:35.99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885 203 24575,'-7'-11'0,"0"-1"0,-1 1 0,0 0 0,-1 1 0,0 0 0,-1 0 0,0 1 0,0 0 0,-21-13 0,10 9 0,-1 1 0,1 1 0,-2 1 0,-37-12 0,47 19 0,0 0 0,0 0 0,0 2 0,0-1 0,0 2 0,0-1 0,0 2 0,0 0 0,0 0 0,0 2 0,0-1 0,0 2 0,0-1 0,-19 10 0,14-4 0,1 1 0,1 0 0,-1 1 0,2 1 0,0 0 0,0 1 0,1 1 0,1 0 0,-17 22 0,2 6 0,1 1 0,2 0 0,3 2 0,1 1 0,2 1 0,2 0 0,-17 81 0,15-30 0,4 1 0,-3 186 0,18-205 0,4 0 0,14 84 0,-13-131 0,2 0 0,1 0 0,2-1 0,1 0 0,2-1 0,1-1 0,28 47 0,-32-62 0,1-1 0,0-1 0,0 0 0,2 0 0,-1-1 0,16 10 0,-19-16 0,0 0 0,0 0 0,1-1 0,0 0 0,0-1 0,0 0 0,1-1 0,-1 0 0,1 0 0,20 1 0,2-2 0,-1-2 0,1-1 0,0-2 0,-1-1 0,0-2 0,49-14 0,-40 6 0,0-2 0,-1-2 0,-1-1 0,52-35 0,-32 12 0,-2-3 0,-2-2 0,-2-2 0,-2-3 0,78-104 0,-68 72 0,-4-2 0,-4-3 0,-4-3 0,-4-1 0,-4-2 0,51-178 0,-77 207 0,-3 0 0,6-127 0,-17 176 0,-2 12 0,1 0 0,0 0 0,0 0 0,0 0 0,1 1 0,-1-1 0,1 0 0,0 0 0,1 1 0,-1-1 0,1 1 0,0-1 0,0 1 0,0 0 0,5-7 0,-5 10 0,-1 0 0,1 0 0,0 0 0,0 1 0,-1-1 0,1 0 0,0 1 0,0-1 0,0 1 0,-1 0 0,1-1 0,0 1 0,0 0 0,0 0 0,0 0 0,0 0 0,0 1 0,0-1 0,-1 1 0,1-1 0,0 1 0,0-1 0,0 1 0,2 1 0,45 28 0,-35-21 0,6 4 0,2 0 0,0 2 0,30 27 0,-45-36 0,-1 0 0,0 1 0,0 0 0,-1 0 0,0 1 0,0-1 0,-1 1 0,0 0 0,-1 0 0,1 1 0,3 13 0,2 34 0,-3 0 0,-2 0 0,-5 92 0,0-78 0,-4 220 0,3 383 0,2-669 0,0 14 0,0 0 0,2 0 0,0-1 0,1 1 0,5 18 0,-7-33 0,0 0 0,1 0 0,-1 0 0,1 0 0,0-1 0,0 1 0,0 0 0,0-1 0,0 0 0,0 1 0,1-1 0,-1 0 0,1 0 0,-1 0 0,1-1 0,0 1 0,0-1 0,0 1 0,0-1 0,0 0 0,0 0 0,0 0 0,6 0 0,2 0 0,1 0 0,-1-1 0,1 0 0,0-1 0,15-3 0,2-2 0,0-2 0,-1 0 0,0-2 0,0-1 0,-1-2 0,-1 0 0,38-26 0,-3-4 0,104-96 0,-93 69-67,-2-3-1,-4-3 1,-4-3-1,-2-3 1,-5-2-1,-3-2 1,77-178 0,-108 208 67,17-70 0,-31 97 0,-2 0 0,-1 0 0,-1-1 0,-1-37 0,-2 67 0,-6-42-8,6 41 9,0 1 1,0-1 0,-1 1-1,1-1 1,0 0 0,0 1-1,-1-1 1,1 1 0,0-1-1,-1 0 1,1 1 0,0-1 0,-1 1-1,1-1 1,-1 1 0,1-1-1,-1 1 1,1 0 0,-1-1-1,0 1 1,1 0 0,-1-1-1,1 1 1,-1 0 0,0 0-1,1-1 1,-1 1 0,0 0 0,1 0-1,-1 0 1,0 0 0,1 0-1,-1 0 1,0 0 0,1 0-1,-1 0 1,1 0 0,-1 0-1,0 1 1,1-1 0,-1 0-1,0 0 1,1 1 0,-1-1 0,1 0-1,-1 1 1,1-1 0,-1 1-1,1-1 1,-1 0 0,1 1-1,-1-1 1,1 1 0,-1 0-1,1-1 1,0 1 0,-1 0-1,-7 7 58,1 1-1,0 0 1,0 0-1,1 1 1,1-1-1,-1 1 1,-7 21-1,-21 83-96,29-94 58,-20 92-20,6 2 0,4 0 0,0 153 0,15-251 0,3 164 0,-1-161 0,0 0 0,2 1 0,0-1 0,1-1 0,1 1 0,16 35 0,-18-48 0,0 0 0,0 0 0,0 0 0,0 0 0,1 0 0,0-1 0,0 0 0,1 0 0,-1 0 0,1-1 0,0 0 0,1 0 0,-1 0 0,0-1 0,1 0 0,0 0 0,0-1 0,0 0 0,0 0 0,0-1 0,0 1 0,0-2 0,1 1 0,-1-1 0,9 0 0,4-2 0,0-1 0,0-1 0,0 0 0,-1-1 0,0-2 0,0 0 0,0 0 0,19-12 0,4-6 0,-1-2 0,-1-1 0,-1-2 0,-2-2 0,-1-1 0,-1-2 0,53-70 0,-36 33 0,-3-3 0,-4-1 0,49-113 0,-62 120 0,-20 54 0,-11 15 0,-1 0 0,0 0 0,0 0 0,1 0 0,-1 0 0,0 0 0,0 0 0,1 0 0,-1 0 0,0 0 0,0 0 0,1 1 0,-1-1 0,0 0 0,0 0 0,0 0 0,1 0 0,-1 0 0,0 1 0,0-1 0,0 0 0,1 0 0,-1 0 0,0 1 0,0-1 0,0 0 0,0 0 0,0 1 0,0-1 0,0 0 0,1 0 0,-1 1 0,0-1 0,0 0 0,0 0 0,0 1 0,3 41 0,-3-37 0,-20 758-841,-14-331 757,-122 581 0,126-876 40,-83 235 0,91-316 31,-2-2 0,-2-1 1,-3-1-1,-1-1 0,-3-2 1,-73 83-1,83-108-2,-1-1 1,-1-2-1,-1-1 1,-50 31-1,59-42 106,0 0-1,-1-1 1,0 0-1,-1-2 1,0 0 0,0-2-1,0 0 1,-1 0 0,-24 0-1,39-4-80,-1 0 0,1 0 0,-1 0-1,1-1 1,-1 1 0,1-1 0,-1-1 0,1 1-1,0-1 1,-1 0 0,1 0 0,0 0 0,0-1-1,1 0 1,-1 0 0,0 0 0,1-1 0,0 1 0,0-1-1,0 0 1,0 0 0,1 0 0,-1-1 0,1 1-1,0-1 1,0 0 0,1 0 0,0 0 0,-1 0-1,2 0 1,-1-1 0,1 1 0,-1-1 0,2 1-1,-2-8 1,1-8-10,1 1 0,0-1 0,2 1 0,0-1 0,2 1 0,0 0 0,1 0 0,1 0 0,0 0 0,2 1 0,1 0 0,11-18 0,13-21 0,4 2 0,64-78 0,8 9-296,127-114 1,141-94-538,-248 222 747,679-656-107,-768 725 211,259-298 893,-264 294-782,-2-2 0,-2-1 0,-3-2 0,-1 0 0,33-95 0,-38 69-129,-4-2 0,-3-1 0,-3 0 0,2-137 0,-13 180 0,1 24 0,-1 0 0,-1-1 0,0 1 0,-1-1 0,0 1 0,-1 0 0,-1 0 0,-5-16 0,8 28 0,0 0 0,-1 0 0,1 0 0,-1 1 0,1-1 0,-1 0 0,1 0 0,-1 0 0,0 1 0,1-1 0,-1 0 0,0 1 0,1-1 0,-1 0 0,-2 0 0,3 1 0,-1 0 0,1 0 0,-1 1 0,1-1 0,-1 0 0,0 0 0,1 1 0,-1-1 0,1 0 0,-1 1 0,1-1 0,-1 0 0,1 1 0,0-1 0,-1 1 0,1-1 0,-1 1 0,1-1 0,0 1 0,-1-1 0,1 1 0,0-1 0,0 1 0,-1-1 0,1 1 0,0-1 0,0 1 0,0 0 0,0-1 0,0 1 0,0 0 0,-5 17 0,1 0 0,2 1 0,0-1 0,0 31 0,1-17 0,-7 917-1136,9-644 792,1 1104 344,-3-1827 26,15-706 181,5 798-135,85-460 0,-52 550-72,-35 172 0,41-95 0,-51 142-9,1-1 0,1 1 0,1 1 0,21-28-1,-27 39 24,1 0-1,-1 0 1,1 0-1,1 1 1,-1 0-1,0 0 1,1 0 0,0 0-1,0 1 1,0 0-1,0 1 1,1-1-1,-1 1 1,1 0-1,-1 1 1,11-2-1,3 3 129,0 0 0,0 2 0,0 0-1,-1 1 1,1 1 0,26 9 0,116 47-258,-147-53 158,25 9-42,-2 3 0,41 25 0,-65-35 0,0 1 0,0 0 0,-1 1 0,0 1 0,-1 0 0,0 1 0,-1 0 0,10 16 0,-17-21 0,0-1 0,-1 1 0,1 0 0,-2 0 0,1 0 0,-1 0 0,-1 1 0,0-1 0,0 0 0,0 1 0,-1-1 0,0 1 0,-1-1 0,0 0 0,0 1 0,-1-1 0,0 0 0,0 0 0,-1 0 0,0 0 0,-7 12 0,-2 2 0,0-1 0,-2-1 0,0 0 0,-1-1 0,-1-1 0,-24 22 0,-15 8 0,-2-3 0,-3-1 0,-71 38 0,-202 90 0,138-95 0,157-63 0,33-11 0,22-4 0,31-7 0,204-49 0,385-139 0,-571 170-682,82-45-1,-76 29-6143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32:51.76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889 321 24575,'-1'-8'0,"0"1"0,-1-1 0,1 1 0,-1 0 0,-1 0 0,1-1 0,-1 2 0,-1-1 0,1 0 0,-1 1 0,0-1 0,-1 1 0,1 0 0,-1 0 0,0 1 0,-9-7 0,-11-11 0,-2 2 0,-37-23 0,46 33 0,7 3 0,-14-9 0,-1 1 0,0 1 0,-39-16 0,58 28 0,0 0 0,-1 1 0,1 0 0,0 0 0,-1 1 0,0 0 0,1 0 0,-1 1 0,1 0 0,-1 0 0,1 1 0,-1 0 0,0 0 0,1 1 0,0 0 0,-1 0 0,1 1 0,0 0 0,-7 4 0,-4 5 0,1 1 0,1 1 0,0 0 0,1 1 0,1 1 0,0 0 0,1 1 0,1 1 0,-13 24 0,-7 18 0,-38 102 0,43-91 0,4 1 0,3 1 0,3 1 0,3 0 0,-5 112 0,18-168 0,1 1 0,1-1 0,1 0 0,0 0 0,2 0 0,7 27 0,-9-39 0,1 0 0,-1 1 0,1-1 0,1 0 0,-1 0 0,1-1 0,0 1 0,0-1 0,0 0 0,1 0 0,0 0 0,0-1 0,0 1 0,0-1 0,1-1 0,0 1 0,0-1 0,0 0 0,0 0 0,9 3 0,-4-4 0,0 0 0,1-1 0,-1 0 0,0-1 0,1 0 0,-1-1 0,0 0 0,1 0 0,-1-2 0,0 1 0,0-1 0,-1-1 0,1 0 0,-1-1 0,1 1 0,10-9 0,7-4 0,0-2 0,-1-1 0,-1-1 0,31-32 0,-14 7 0,-3-2 0,-2-2 0,-2-1 0,-2-2 0,38-81 0,-47 82 0,-3-1 0,-2 0 0,-2-2 0,-3 0 0,15-105 0,-95 651 0,56-418 0,-1 14 0,1 146 0,9-227 0,0 1 0,0-1 0,1 1 0,0-1 0,0 0 0,1 1 0,0-1 0,0 0 0,0 0 0,1 0 0,0-1 0,0 1 0,1 0 0,4 5 0,-5-8 0,0-1 0,1 1 0,-1-1 0,0 0 0,1 0 0,0-1 0,-1 1 0,1-1 0,0 0 0,0 0 0,0 0 0,0 0 0,0 0 0,0-1 0,0 0 0,0 0 0,0 0 0,0 0 0,0-1 0,0 0 0,0 1 0,0-2 0,6-1 0,16-6 0,0-1 0,-1 0 0,0-2 0,-1-1 0,34-25 0,107-95 0,-92 63 0,-2-3 0,81-111 0,-101 119 0,-50 64 0,0-1 0,0 1 0,0-1 0,0 1 0,1 0 0,-1-1 0,0 1 0,1 0 0,-1 0 0,1 0 0,-1 0 0,1 0 0,0 1 0,-1-1 0,1 0 0,0 1 0,-1-1 0,3 0 0,-2 2 0,-1 0 0,0 0 0,0 0 0,0 0 0,0 0 0,0 0 0,0 0 0,0 0 0,0 0 0,0 1 0,-1-1 0,1 0 0,0 1 0,-1-1 0,1 0 0,-1 1 0,1-1 0,-1 1 0,0-1 0,0 0 0,1 1 0,-1 2 0,19 114 0,-10-56 0,23 82 0,-17-95 0,32 69 0,-37-96 0,2-1 0,0 0 0,1-1 0,1 0 0,23 24 0,-31-38 0,1 0 0,-1 0 0,1-1 0,0 0 0,0 0 0,0 0 0,1-1 0,0 0 0,-1 0 0,2-1 0,-1 0 0,0-1 0,0 0 0,1 0 0,0-1 0,-1 0 0,1 0 0,-1-1 0,1 0 0,0 0 0,-1-1 0,1-1 0,0 1 0,-1-1 0,0-1 0,1 1 0,13-8 0,8-5 0,0-1 0,-1-1 0,-1-2 0,0-1 0,-2-1 0,0-1 0,-2-1 0,0-2 0,26-34 0,0-9 0,-2-2 0,58-113 0,-75 130 0,-31 53 0,0 0 0,0-1 0,0 1 0,0-1 0,0 1 0,0 0 0,0 0 0,0-1 0,1 1 0,-1 0 0,0-1 0,0 1 0,0 0 0,1-1 0,-1 1 0,0 0 0,0 0 0,1 0 0,-1-1 0,0 1 0,1 0 0,-1 0 0,0 0 0,1-1 0,-1 1 0,0 0 0,1 0 0,-1 0 0,0 0 0,1 0 0,-1 0 0,0 0 0,1 0 0,-1 0 0,0 0 0,1 0 0,-1 0 0,0 0 0,1 0 0,-1 0 0,0 0 0,1 0 0,-1 1 0,0-1 0,1 0 0,-1 0 0,0 0 0,1 1 0,-1-1 0,0 0 0,0 0 0,1 1 0,-1-1 0,0 0 0,0 0 0,1 1 0,-1-1 0,0 0 0,0 1 0,0-1 0,0 0 0,0 1 0,0-1 0,1 0 0,-1 1 0,0 0 0,3 15 0,0 1 0,-1 0 0,0 0 0,-2 0 0,-2 31 0,0 1 0,-5 443 0,-4 568 0,11-1039 0,1 4 0,-2 0 0,0 0 0,-8 36 0,8-54 0,-1 0 0,0 0 0,-1 0 0,0 0 0,0-1 0,0 1 0,-1-1 0,0 0 0,0 0 0,-1 0 0,1-1 0,-1 1 0,-1-1 0,1 0 0,-1-1 0,-8 6 0,-2 0 0,-1-1 0,0-1 0,-1 0 0,0-2 0,-26 7 0,-97 12 0,110-20 0,-172 17 0,-257-2 0,451-20 0,-1 0 0,0 0 0,0 0 0,0-1 0,0 0 0,0-1 0,-13-3 0,21 4 0,0 0 0,0 0 0,0 0 0,1 0 0,-1-1 0,0 1 0,0-1 0,1 1 0,-1-1 0,0 1 0,1-1 0,0 0 0,-1 0 0,1 0 0,0 0 0,0 0 0,0 0 0,0 0 0,0 0 0,1 0 0,-1 0 0,1 0 0,-1-1 0,1 1 0,0 0 0,0 0 0,0-1 0,0 1 0,0 0 0,0 0 0,1 0 0,-1-1 0,2-2 0,2-9 0,-1 0 0,2 1 0,0-1 0,1 1 0,0 1 0,9-14 0,58-78 0,-71 100 0,104-128-348,6 4 0,169-150 0,287-195-308,-195 190 750,10 30-1270,-298 204-4233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43:38.61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115 1 24575,'-5'9'0,"-5"20"0,-2 19 0,-2 28 0,-4 31 0,1 20 0,4 10 0,4 9 0,3 0 0,4-1 0,0-9 0,3-17 0,-1-22 0,1-17 0,0-19 0,-5-14 0,-2-17-8191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43:39.01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82 24575,'4'-4'0,"20"-2"0,13 0 0,15 2 0,16-4 0,13-4 0,-1-1 0,-3-2 0,-13 1-8191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43:47.4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404 1488 24575,'-39'13'0,"0"1"0,0 2 0,2 2 0,-45 29 0,35-21 0,35-19 0,1-1 0,0 2 0,1-1 0,-18 17 0,23-19 0,1 0 0,0 0 0,0 0 0,1 0 0,0 1 0,0-1 0,0 1 0,1 0 0,-1 0 0,1 0 0,-2 12 0,-1 28 0,3-1 0,1 0 0,8 67 0,-2-10 0,-5-92 0,1 0 0,0 0 0,0 0 0,1 0 0,0 0 0,1 0 0,5 15 0,-6-22 0,-1-1 0,1 1 0,0 0 0,0-1 0,0 1 0,0-1 0,0 0 0,0 0 0,1 1 0,-1-2 0,1 1 0,0 0 0,-1 0 0,1-1 0,0 0 0,0 1 0,0-1 0,0 0 0,0 0 0,0-1 0,0 1 0,0-1 0,1 1 0,-1-1 0,0 0 0,0 0 0,0-1 0,5 0 0,8-1 0,0-2 0,-1 1 0,1-2 0,-1 0 0,0-1 0,0-1 0,27-16 0,-20 8 0,0 0 0,-1-1 0,-1-1 0,21-24 0,-22 19 0,-1-1 0,-1 0 0,-1-1 0,-1-1 0,-2-1 0,0 0 0,-2 0 0,0-2 0,10-44 0,-19 42 0,-5 21 0,-4 16 0,2 4 0,0 0 0,1 1 0,1-1 0,0 0 0,0 1 0,1 0 0,-1 16 0,2 90 0,2-85 0,-1 8 0,-1-18 0,1 1 0,1-1 0,1 0 0,9 37 0,-9-54 0,0 0 0,0 0 0,0 0 0,1 0 0,0 0 0,1-1 0,-1 1 0,1-1 0,0 0 0,0 0 0,1 0 0,-1 0 0,1-1 0,0 0 0,0 0 0,1 0 0,-1-1 0,1 0 0,0 0 0,0 0 0,7 2 0,2-1 0,0 0 0,0-1 0,1-1 0,-1 0 0,0-1 0,1-1 0,-1-1 0,1 0 0,-1-1 0,0 0 0,0-1 0,18-6 0,-4-1 0,-1-1 0,0-1 0,-1-1 0,0-2 0,32-23 0,-7-1 0,-2-2 0,-2-3 0,-2-1 0,62-80 0,-39 33 0,97-172 0,-108 149 0,-5-1 0,-6-3 0,-4-2 0,-6-2 0,26-156 0,-45 174 0,-4-1 0,-5-1 0,-7-186 0,-2 289 0,-1-1 0,1 1 0,-1 0 0,0-1 0,0 1 0,0 0 0,0-1 0,-1 1 0,0 0 0,0 0 0,-5-7 0,6 9 0,-1 1 0,1 0 0,-1-1 0,1 1 0,-1 0 0,0 0 0,0 0 0,0 0 0,0 1 0,1-1 0,-1 0 0,0 1 0,0-1 0,0 1 0,0 0 0,-1-1 0,1 1 0,0 0 0,0 0 0,0 1 0,0-1 0,0 0 0,0 1 0,0-1 0,0 1 0,0 0 0,0-1 0,-1 2 0,-2 0 0,0 1 0,0-1 0,0 1 0,1 0 0,-1 0 0,1 0 0,0 1 0,0-1 0,0 1 0,-3 5 0,-32 48 0,27-38 0,-42 73 0,4 3 0,4 1 0,4 2 0,4 2 0,-25 113 0,33-83 0,6 2 0,5 1 0,-1 222 0,20-300 0,15 368 0,-12-402 0,0 0 0,2 0 0,0-1 0,1 1 0,2-2 0,0 1 0,0-1 0,2 0 0,19 29 0,-12-25 0,3 4 0,1-1 0,0 0 0,43 37 0,-20-27 0,1-2 0,2-3 0,1-1 0,2-2 0,0-3 0,87 31 0,-105-47 0,1 0 0,-1-2 0,1-2 0,1-1 0,40 0 0,-49-4 0,1-2 0,-1-1 0,0-1 0,0-1 0,-1-1 0,1-1 0,37-17 0,-44 16 0,0-2 0,0 0 0,-1-1 0,0 0 0,-1-2 0,0 0 0,-1-1 0,-1 0 0,0-1 0,-1-1 0,0 0 0,-2 0 0,0-2 0,0 1 0,-2-1 0,0-1 0,-1 0 0,-1 0 0,-1 0 0,-1-1 0,6-38 0,-6 18 0,-2 0 0,-1 0 0,-5-62 0,2 86 0,-2 0 0,1 1 0,-2-1 0,0 1 0,-1 0 0,0 0 0,-1 0 0,-1 1 0,0 0 0,-1 0 0,-17-22 0,21 31 0,1 1 0,-1 0 0,0 0 0,-1 0 0,1 1 0,-1-1 0,1 1 0,-1 0 0,0 1 0,0-1 0,0 1 0,-1 0 0,1 0 0,0 0 0,-1 1 0,1 0 0,-1 0 0,0 0 0,1 1 0,-1 0 0,1 0 0,-1 0 0,0 1 0,1 0 0,-1 0 0,1 0 0,-1 1 0,1-1 0,-1 1 0,1 1 0,0-1 0,0 1 0,0 0 0,1 0 0,-1 0 0,1 1 0,-1 0 0,1-1 0,0 2 0,-3 4 0,-6 7 0,0 2 0,2 0 0,0 0 0,1 1 0,1 0 0,0 1 0,2-1 0,0 2 0,2-1 0,-4 25 0,1 1 0,3 0 0,2 0 0,5 76 0,0-87 0,1 0 0,2-1 0,15 57 0,-16-78 0,1 0 0,0 0 0,1-1 0,1 0 0,0 0 0,0 0 0,1-1 0,1 0 0,-1 0 0,2-1 0,0-1 0,13 12 0,4-2 0,1-1 0,1-1 0,0-2 0,1-1 0,1-1 0,0-1 0,1-2 0,58 11 0,-42-14 0,0-1 0,0-3 0,0-2 0,0-2 0,72-11 0,-107 10-151,0-1-1,0 0 0,0-1 0,0-1 1,-1 0-1,1 0 0,-1-1 1,16-11-1,-3-2-6674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43:48.16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24575,'5'5'0,"5"5"0,19 6 0,35 4 0,38 4 0,41 6 0,32 2 0,12-4 0,-4-6 0,-23-8 0,-27-6 0,-31-4 0,-32-3-8191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43:58.10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0 815 24575,'35'-37'0,"-3"-1"0,-1-2 0,-1-2 0,-3 0 0,-1-2 0,-2-1 0,-3 0 0,-1-2 0,-2-1 0,13-57 0,-24 68 0,3-49 0,2-9 0,-11 91 0,0 1 0,0 0 0,0 0 0,0 0 0,0 0 0,0 0 0,1 0 0,0 1 0,-1-1 0,1 0 0,0 1 0,0 0 0,1-1 0,-1 1 0,0 0 0,1 0 0,-1 0 0,1 0 0,0 0 0,0 1 0,-1 0 0,1-1 0,0 1 0,0 0 0,6-1 0,-2 0 0,1 1 0,-1 1 0,0-1 0,0 1 0,0 1 0,0-1 0,1 1 0,-1 0 0,0 1 0,11 3 0,-13-3 0,0 1 0,0 0 0,0 0 0,0 0 0,-1 0 0,1 1 0,-1 0 0,0 0 0,0 0 0,0 0 0,-1 1 0,0-1 0,1 1 0,-1 0 0,-1 0 0,1 0 0,-1 0 0,0 1 0,2 5 0,2 10 0,-1 0 0,-1 1 0,2 33 0,-3 256 0,-5-102 0,2-189 0,1 0 0,1 0 0,1 0 0,9 33 0,-11-48 0,1-1 0,-1 1 0,1 0 0,0-1 0,1 1 0,-1-1 0,1 0 0,0 0 0,0 0 0,0 0 0,0-1 0,1 1 0,0-1 0,-1 0 0,1 0 0,0 0 0,1 0 0,-1-1 0,0 1 0,1-1 0,-1-1 0,1 1 0,0 0 0,8 1 0,10-1-133,-1-1 0,45-3 0,-46 0-833,26 0-5860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43:58.74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493 337 24575,'0'-26'0,"-1"0"0,-1 0 0,-1 0 0,-9-37 0,8 52 0,1 0 0,-1 1 0,-1-1 0,0 1 0,-1 0 0,0 1 0,0-1 0,-1 1 0,0 0 0,-1 1 0,0 0 0,-16-13 0,20 17 0,-1 1 0,1-1 0,-1 1 0,0 0 0,0 1 0,0-1 0,-1 1 0,1 0 0,0 1 0,-1-1 0,1 1 0,-1 0 0,0 0 0,1 1 0,-11 0 0,10 1 0,0 0 0,0 0 0,0 1 0,1 0 0,-1 1 0,1-1 0,0 1 0,-1 0 0,1 0 0,0 0 0,1 1 0,-1 0 0,1 0 0,-1 0 0,-5 8 0,-7 10 0,0 1 0,1 1 0,1 1 0,1 0 0,-14 38 0,8-12 0,-23 104 0,32-104 0,3 1 0,-2 73 0,9-93 0,2 0 0,1 0 0,2 0 0,1 0 0,10 34 0,-11-54 0,0 0 0,0-1 0,1 1 0,1-1 0,0 0 0,0 0 0,1-1 0,0 0 0,1 0 0,0-1 0,1 0 0,17 14 0,-17-16 0,1-1 0,-1 0 0,2-1 0,-1 0 0,1-1 0,-1 0 0,1-1 0,0 0 0,0 0 0,1-1 0,-1-1 0,0 0 0,23-1 0,-17-1 0,1 0 0,-1-2 0,0 0 0,0-1 0,0-1 0,-1 0 0,1-2 0,-1 0 0,-1 0 0,29-19 0,-26 13 0,0-2 0,0 0 0,-2-1 0,0 0 0,-1-1 0,0-1 0,20-34 0,-19 25 0,-2-1 0,-1 0 0,-1-1 0,-1-1 0,-1 1 0,-2-2 0,-2 1 0,0-1 0,-2 0 0,-1 0 0,-2-1 0,-4-45 0,-2 47 0,3 24 0,1 0 0,-1 0 0,1 0 0,1 0 0,-1 0 0,1 0 0,0 0 0,0 0 0,1 0 0,0 0 0,1-7 0,-1 12 2,0 0-1,0 0 1,0 1-1,0-1 1,0 0-1,0 1 1,0-1-1,0 0 1,0 1-1,0-1 1,0 1-1,0 0 1,1-1-1,-1 1 1,0 0-1,0 0 1,0 0-1,0-1 1,1 1-1,-1 0 1,0 1-1,2-1 1,32 4-533,-26-2-338,34 3-5957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43:59.3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75 1 24575,'-4'69'0,"-2"-1"0,-22 95 0,15-105 0,3 1 0,3 0 0,0 100 0,7-154 0,0-1 0,1 1 0,-1-1 0,1 1 0,0-1 0,0 0 0,0 1 0,1-1 0,-1 0 0,1 0 0,0 0 0,1 0 0,-1 0 0,1-1 0,3 6 0,-2-6 0,0-1 0,0 1 0,0-1 0,0 1 0,0-1 0,0-1 0,1 1 0,-1 0 0,1-1 0,-1 0 0,1 0 0,0 0 0,-1-1 0,1 0 0,5 0 0,19-1 0,-1-1 0,1-1 0,-1-1 0,0-2 0,0-1 0,-1-1 0,0-2 0,-1 0 0,0-2 0,0 0 0,30-22 0,-20 10 0,0-2 0,-2-1 0,-1-2 0,-1-1 0,-2-1 0,45-60 0,-61 70 0,0-1 0,-1 0 0,-1-1 0,-1 0 0,-1-1 0,-2 0 0,0-1 0,-1 0 0,3-28 0,-58 312 0,44-229 0,-4 24 0,3 1 0,1 84 0,4-136 0,1 0 0,-1-1 0,0 1 0,1 0 0,-1-1 0,1 1 0,0-1 0,0 1 0,0-1 0,0 1 0,1-1 0,-1 0 0,4 5 0,-4-6 0,0 0 0,0 0 0,1 0 0,-1 0 0,0 0 0,1-1 0,-1 1 0,1 0 0,-1-1 0,1 1 0,-1-1 0,1 1 0,0-1 0,-1 0 0,1 0 0,0 0 0,2 0 0,3-1 0,0 0 0,1-1 0,-1 0 0,0 0 0,0-1 0,0 0 0,-1 0 0,12-8 0,47-33 0,-1-3 0,-3-2 0,105-111 0,-152 144-227,0-1-1,-1 0 1,-1-1-1,0 0 1,11-27-1,-4 4-6598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43:59.67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109 1 24575,'0'4'0,"0"28"0,-5 31 0,-5 26 0,-6 30 0,-4 24 0,1 6 0,3 0 0,5-8 0,5-10 0,2-19 0,3-24 0,1-22 0,0-27 0,1-25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44:00.0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24575,'5'0'0,"18"0"0,19 0 0,16 0 0,11 0 0,7 0 0,3 0 0,-2 0 0,-10 0 0,-8 0 0,-9 0 0,-13 0-8191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44:00.5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216 42 24575,'0'-1'0,"0"-1"0,0 1 0,0-1 0,0 1 0,0-1 0,0 1 0,0-1 0,0 1 0,-1-1 0,1 1 0,0-1 0,-1 1 0,1 0 0,-1-1 0,0 1 0,1 0 0,-1-1 0,0 1 0,0 0 0,0 0 0,0-1 0,0 1 0,0 0 0,0 0 0,0 0 0,-1 0 0,1 1 0,0-1 0,-1 0 0,1 0 0,0 1 0,-1-1 0,1 1 0,-1-1 0,1 1 0,-1 0 0,1 0 0,-1-1 0,1 1 0,-1 0 0,1 0 0,-1 0 0,1 1 0,-1-1 0,1 0 0,-3 1 0,-4 1 0,1 1 0,-1-1 0,1 1 0,0 1 0,-1-1 0,2 1 0,-13 9 0,9-4 0,1 0 0,1 0 0,0 1 0,0 0 0,0 1 0,2-1 0,-1 1 0,1 1 0,1-1 0,0 1 0,1 0 0,0 0 0,0 0 0,2 1 0,0-1 0,0 1 0,1 0 0,0-1 0,2 22 0,0-22 0,0 0 0,0 0 0,1 1 0,1-1 0,0 0 0,0-1 0,2 1 0,-1 0 0,1-1 0,1 0 0,0 0 0,0-1 0,1 0 0,1 0 0,0 0 0,0-1 0,1 0 0,0-1 0,0 0 0,15 10 0,-14-14 0,-1 1 0,1-1 0,-1-1 0,1 0 0,0-1 0,0 1 0,1-2 0,11 1 0,87-2 0,-74-1 0,9-1 0,76-11 0,-100 9 0,0-1 0,-1-1 0,1-1 0,-1-1 0,35-19 0,-6-3 7,-21 13-693,32-16 0,-23 17-6140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32:52.45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1538 24575,'381'-521'4,"-218"305"-205,312-439-545,-456 626 785,-9 14-37,0 0-1,1 0 1,0 1-1,1 1 1,25-23-1,-36 35-1,-1 1 0,1-1 0,0 0 0,-1 1 0,1-1 0,0 1 0,0-1 0,0 1 0,-1-1 0,1 1 0,0-1 0,0 1 0,0 0 0,0-1 0,0 1 0,0 0 0,0 0 0,0 0 0,0 0 0,0 0 0,0 0 0,0 0 0,0 0 0,0 0 0,0 1 0,0-1 0,-1 0 0,1 0 0,0 1 0,0-1 0,0 1 0,0-1 0,0 1 0,-1-1 0,2 2 0,0 0 0,0 1 0,-1 0 0,1 0 0,-1 0 0,0 1 0,0-1 0,0 0 0,0 0 0,0 5 0,3 26 169,-1 0-1,-2 0 0,-5 51 1,3-68-97,-84 706-426,6-97-123,49 761 477,31-1377 62,-1 0 0,0 0 0,-1 0 0,0 0 0,-1 0 0,0 0 0,0-1-1,-4 11 1,3-15-31,0 1-1,-1-1 0,1 0 0,-1 0 0,0 0 1,0 0-1,0-1 0,-1 1 0,0-1 0,0 0 1,0-1-1,0 1 0,-8 3 0,-13 6-225,0-1 0,-1-2 0,0-1 0,-1 0 0,0-3 0,-53 7 0,16-7-6631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44:01.50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52 24575,'16'-9'0,"1"2"0,-1 0 0,2 0 0,-1 2 0,0 0 0,1 1 0,0 1 0,26-1 0,-41 4 0,1 1 0,0-1 0,-1 1 0,1 0 0,0 1 0,-1-1 0,0 1 0,1-1 0,-1 1 0,0 0 0,0 0 0,0 1 0,0-1 0,0 1 0,0-1 0,-1 1 0,1 0 0,-1 0 0,0 0 0,0 0 0,3 5 0,3 7 0,-1 1 0,0 0 0,6 19 0,-13-35 0,7 25 0,0-1 0,-1 1 0,-2 0 0,0 0 0,-2 0 0,-1 1 0,-3 38 0,1-52 0,0-1 0,-1 0 0,0 0 0,-1 1 0,0-2 0,-1 1 0,0 0 0,-1-1 0,0 0 0,-1 0 0,0 0 0,0 0 0,-1-1 0,0 0 0,-1-1 0,0 0 0,0 0 0,-19 13 0,-14 3-682,-71 30-1,75-38-6143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44:02.77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629 233 24575,'0'-9'0,"0"0"0,0 1 0,-1-1 0,0 0 0,-1 0 0,0 0 0,-1 1 0,1-1 0,-5-8 0,3 10 0,0 1 0,-1 0 0,1 1 0,-1-1 0,0 1 0,0 0 0,-1 0 0,1 0 0,-1 1 0,0 0 0,-12-6 0,-3-1 0,0 1 0,0 1 0,-1 1 0,0 0 0,0 2 0,0 1 0,-1 1 0,0 1 0,-38-1 0,51 4 0,-1 0 0,0 1 0,0 0 0,1 1 0,-1 0 0,1 1 0,0 0 0,0 1 0,0 0 0,0 0 0,0 1 0,1 0 0,0 1 0,0 0 0,0 1 0,1 0 0,0 0 0,0 0 0,1 1 0,0 0 0,0 1 0,-8 15 0,5-6 0,2 0 0,0 1 0,2 0 0,0 0 0,1 1 0,-5 32 0,6-5 0,1 83 0,4-107 0,1 0 0,1 0 0,1-1 0,1 1 0,1-1 0,1 0 0,1 0 0,0-1 0,2 0 0,1 0 0,20 28 0,-20-33 0,2 0 0,0-1 0,1-1 0,1 0 0,0-1 0,1 0 0,0-2 0,0 0 0,2 0 0,-1-2 0,1 0 0,1-1 0,32 10 0,-7-8 0,1-1 0,0-2 0,55 1 0,141-8 0,-159-2 0,91 0 0,211-5 0,-363 6 0,0-1 0,1-1 0,-2 0 0,1-2 0,0 0 0,-1-1 0,0-1 0,0-1 0,-1-1 0,0-1 0,0-1 0,-1 0 0,26-22 0,91-88-1365,-112 98-5461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44:03.67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362 175 24575,'0'-11'0,"-1"1"0,0-1 0,0 1 0,-1 0 0,-1-1 0,0 1 0,0 0 0,-1 0 0,0 1 0,-1-1 0,0 1 0,0 0 0,-12-15 0,15 23 0,1-1 0,-1 0 0,0 0 0,0 1 0,0-1 0,0 1 0,0-1 0,0 1 0,-1 0 0,1 0 0,0 0 0,-1 0 0,1 0 0,0 1 0,-1-1 0,1 1 0,-1-1 0,1 1 0,-1 0 0,1 0 0,-4 1 0,2 0 0,1 0 0,-1 0 0,1 1 0,-1-1 0,1 1 0,0 0 0,0 0 0,0 0 0,0 0 0,0 1 0,0-1 0,-4 6 0,-5 8 0,1 0 0,1 0 0,0 1 0,-10 25 0,-9 25 0,3 1 0,3 1 0,3 1 0,4 1 0,-14 123 0,28-178 0,2 0 0,0 0 0,0 1 0,1-1 0,1 0 0,1 0 0,8 26 0,-8-34 0,0 0 0,1-1 0,0 1 0,0-1 0,1 0 0,0 0 0,0 0 0,0-1 0,1 1 0,0-1 0,0-1 0,1 1 0,0-1 0,0 0 0,0-1 0,11 6 0,-2-3 0,1-1 0,1-1 0,-1 0 0,1-1 0,0-1 0,0-1 0,0 0 0,0-2 0,0 0 0,33-4 0,-12-2 0,0-1 0,-1-2 0,-1-2 0,37-16 0,-34 9 0,0-2 0,-2-2 0,-1-1 0,-1-2 0,0-1 0,-2-2 0,-2-2 0,0-1 0,-2-1 0,-2-1 0,-1-2 0,-1-1 0,33-63 0,-49 82 0,0-2 0,-2 1 0,0-1 0,-1-1 0,-1 1 0,0-1 0,4-35 0,-12 46 0,-3 12 0,-5 17 0,-4 17 0,3 1 0,1-1 0,-6 42 0,-7 120 0,21-177 0,-3 25 0,2 0 0,5 69 0,-1-103 0,1 1 0,0-1 0,1 0 0,1 1 0,0-1 0,0-1 0,2 1 0,-1-1 0,2 0 0,0 0 0,0-1 0,1 1 0,9 10 0,0-5 30,0 0 0,1-1 0,26 18 0,-39-30-108,0 0 0,0-1 0,0 0-1,0 0 1,1-1 0,-1 1 0,1-1 0,0 0 0,0-1-1,-1 1 1,1-1 0,0 0 0,0-1 0,0 0 0,0 1-1,0-2 1,0 1 0,11-3 0,6-7-6748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44:04.0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24575,'4'4'0,"11"6"0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44:05.8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289 2149 24575,'0'10'0,"-1"0"0,0 1 0,-5 16 0,-1 9 0,-43 271 0,-75 518-881,97-552 795,6 288 0,24-515 71,-1-38 41,0-30 138,-20-173 723,5 82-896,1-59-230,7 1 0,7-1 0,47-326-1,-14 308 213,8 2-1,9 2 0,93-224 0,-124 358 28,2 1 0,3 1 0,35-52 0,-56 94 0,2 1 0,-1 0 0,1 0 0,0 1 0,1 0 0,-1 0 0,1 0 0,10-5 0,-15 9 0,1 1 0,0 0 0,0 0 0,0 0 0,0 0 0,0 0 0,0 0 0,0 1 0,0 0 0,0-1 0,0 1 0,0 0 0,0 0 0,0 1 0,1-1 0,-1 1 0,0 0 0,0-1 0,0 1 0,-1 1 0,1-1 0,0 0 0,0 1 0,-1-1 0,4 3 0,1 2 9,1 0 0,-1 1 0,0-1 0,-1 1-1,0 1 1,0 0 0,-1-1 0,1 2 0,4 10 0,5 13 351,12 40 0,-24-65-279,18 58-16,-3 0-1,12 73 1,-24-94-68,-1 1 0,-2 0 0,-3 0-1,-5 53 1,2-76 3,-1 0 0,0-1 0,-2 1 0,-1-1 0,-1-1 0,0 1 0,-1-1 0,-2-1 0,-20 30 0,26-40 0,-1-1 0,-1-1 0,1 1 0,-1-1 0,-1 0 0,1-1 0,-1 1 0,0-2 0,-1 1 0,1-1 0,-1 0 0,0-1 0,0 0 0,-1-1 0,1 0 0,-1 0 0,1-1 0,-1 0 0,0 0 0,0-1 0,0-1 0,0 0 0,-15-1 0,16 0 0,1-1 0,-1 1 0,0-1 0,0-1 0,0 0 0,1 0 0,0-1 0,0 0 0,0 0 0,0 0 0,0-1 0,1-1 0,0 1 0,0-1 0,0-1 0,1 1 0,0-1 0,0 0 0,1 0 0,0-1 0,0 1 0,1-1 0,0 0 0,0-1 0,1 1 0,0-1 0,0 1 0,1-1 0,-2-14 0,2 7 0,0 1 0,1 0 0,1-1 0,0 1 0,1 0 0,0-1 0,2 1 0,0 0 0,0 0 0,2 0 0,-1 1 0,2-1 0,0 1 0,1 0 0,0 1 0,1 0 0,1 0 0,0 0 0,0 1 0,2 1 0,-1 0 0,14-11 0,85-73 0,88-87 0,-136 110 0,-2-2 0,-4-3 0,72-131 0,-65 85 0,85-240 0,-111 252 0,-6-2 0,-4-1 0,-5-1 0,-6-1 0,2-211 0,-17 305 0,1 15 0,-1 0 0,0 0 0,0 0 0,0 0 0,-1 0 0,0 0 0,-1 1 0,1-1 0,-6-12 0,1 18 0,-1 12 0,-3 16 0,2 1 0,0 0 0,-6 48 0,10-51 0,-50 487-572,37 14-757,16-467 1273,-3 107-767,-51 1140-392,-6-724 454,51-515 980,7-59 657,1-16-631,1-26 116,4-31 138,4 0 0,2 1 0,3 0 0,3 1 0,23-61 0,15-19-469,72-135 1,-98 222-31,1 1 0,3 2 0,71-93 0,-99 141 0,1 1 0,0-1 0,0 1 0,0 0 0,1 1 0,-1-1 0,1 1 0,0 0 0,8-4 0,-12 6 0,0 1 0,0 0 0,0 0 0,0-1 0,0 1 0,1 0 0,-1 0 0,0 0 0,0 0 0,0 0 0,0 1 0,0-1 0,0 0 0,0 0 0,0 1 0,0-1 0,0 0 0,0 1 0,0-1 0,0 1 0,1 0 0,-1 1 0,1 0 0,0 0 0,-1 0 0,1 0 0,-1 0 0,1 1 0,-1-1 0,0 0 0,0 1 0,0-1 0,-1 1 0,2 3 0,5 31 0,-1 1 0,-3 0 0,0 1 0,-5 57 0,0-25 0,1 45 0,2 187 0,3-206 0,19 104 0,-21-191 0,11 55 0,-12-60 0,1 1 0,0-1 0,0 0 0,0 0 0,1 1 0,0-2 0,0 1 0,5 7 0,-7-11 0,0 0 0,0 0 0,1 0 0,-1 0 0,0 0 0,0-1 0,0 1 0,1 0 0,-1 0 0,0-1 0,1 1 0,-1-1 0,1 0 0,-1 1 0,1-1 0,-1 0 0,0 0 0,1 0 0,-1 0 0,1 0 0,-1 0 0,1 0 0,-1 0 0,1 0 0,-1-1 0,1 1 0,-1-1 0,0 1 0,1-1 0,1 0 0,3-3 0,-1 0 0,1 0 0,0 0 0,-1-1 0,7-7 0,9-11 0,0-1 0,-2-1 0,-1 0 0,20-39 0,48-121 0,-50 93 0,-4-2 0,-4-1 0,-4-1 0,-5-1 0,-3-1 0,-5 0 0,-3-167 0,-11 211 0,-8-56 0,8 95 0,0-1 0,-1 0 0,-1 1 0,0 0 0,-1 0 0,-1 0 0,-15-25 0,20 37 0,0 0 0,0 0 0,-1 0 0,1 1 0,-1-1 0,1 1 0,-1-1 0,0 1 0,0 0 0,-6-3 0,8 4 0,-1 1 0,0-1 0,0 0 0,0 1 0,0 0 0,0-1 0,0 1 0,0 0 0,0 0 0,0 0 0,0 0 0,0 1 0,0-1 0,1 0 0,-4 2 0,0 0 0,1 1 0,-1-1 0,1 1 0,0 0 0,0 1 0,0-1 0,1 1 0,-1-1 0,1 1 0,0 0 0,0 0 0,0 1 0,0-1 0,-3 8 0,-5 13 0,0 1 0,2 0 0,1 1 0,1-1 0,-4 31 0,-9 142 0,18-160 0,-12 197 0,20 271 0,-3-465 0,2 1 0,1-2 0,20 71 0,-24-106 0,0 1 0,1-1 0,-1 0 0,2 0 0,-1 0 0,0 0 0,1 0 0,0-1 0,1 0 0,-1 0 0,1 0 0,0 0 0,0-1 0,7 5 0,-5-5 0,0-1 0,1 0 0,-1 0 0,1 0 0,0-1 0,-1 0 0,1-1 0,0 0 0,0 0 0,0-1 0,14-1 0,10-1 0,0-3 0,0 0 0,-1-2 0,0-2 0,0 0 0,-1-2 0,40-21 0,-25 8 0,-1-1 0,-1-2 0,-2-3 0,39-34 0,-46 32 0,-1-1 0,-2-2 0,-2-1 0,-1-2 0,-2 0 0,-2-2 0,-1-1 0,-2 0 0,-2-2 0,-2 0 0,-1-1 0,-3-1 0,-2 0 0,-1-1 0,-3 0 0,-1 0 0,-3-1 0,-3-60 0,-4 61 0,1-39 0,3 85 0,-1-1 0,1 0 0,0 0 0,1 0 0,-1 0 0,0 0 0,0 0 0,0 0 0,0 1 0,1-1 0,-1 0 0,0 0 0,1 0 0,-1 0 0,0 1 0,1-1 0,-1 0 0,2-1 0,-2 2 0,1 0 0,-1 0 0,1 0 0,-1 0 0,1 0 0,-1 0 0,1 0 0,-1 0 0,0 0 0,1 1 0,-1-1 0,1 0 0,-1 0 0,1 0 0,-1 0 0,0 1 0,1-1 0,-1 0 0,1 0 0,-1 1 0,0-1 0,1 0 0,-1 1 0,0-1 0,1 1 0,24 35 0,-19-26 0,4 3 0,1 1 0,0-2 0,1 0 0,0 0 0,1-1 0,22 15 0,94 48 0,-85-51 0,50 35 0,-64-36 11,-2 2 0,-1 1 0,-1 1 0,-2 2 0,0 0 0,-2 1-1,-1 2 1,-1 0 0,-2 1 0,28 67 0,-29-52-197,-2 0 1,-2 2-1,-2-1 0,-2 1 1,-2 1-1,-3 0 1,-2 77-1,-4-85-6640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44:07.50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26 24575,'4'0'0,"15"-4"0,26-6 0,5-2-8191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44:07.8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24575,'5'0'0,"5"0"0,10 0 0,16 0 0,22 0 0,2 0-8191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44:08.2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1 388 24575,'4'0'0,"7"0"0,9 0 0,2 0-8191</inkml:trace>
  <inkml:trace contextRef="#ctx0" brushRef="#br0" timeOffset="1">1685 0 24575,'5'0'0,"5"0"0,15 0 0,20 0 0,3 0-8191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44:08.6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24575,'4'4'0,"11"2"0,25 0 0,36-2 0,5-1-8191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53:18.25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85 24575,'0'-5'0,"4"0"0,11-1 0,24 2 0,33 5 0,16 3 0,30 0 0,28 0 0,22-1 0,21-1 0,14 0 0,3-2 0,-11-4 0,-26-6 0,-28-6 0,-29-4 0,-29 1 0,-30 3-8191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32:52.81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27 24575,'320'11'0,"-96"-1"0,42-7 0,304-36 0,-183 16-1365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53:18.86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838 92 24575,'0'-3'0,"-1"-1"0,1 1 0,-1 0 0,0-1 0,0 1 0,0 0 0,0 0 0,-1-1 0,1 1 0,-1 0 0,0 1 0,0-1 0,0 0 0,0 0 0,0 1 0,0-1 0,-1 1 0,0 0 0,1 0 0,-1 0 0,0 0 0,0 0 0,0 0 0,0 1 0,-4-2 0,-4-1 0,0 0 0,0 0 0,-1 2 0,1-1 0,-1 1 0,-11 0 0,2 1 0,1 1 0,-1 1 0,1 1 0,0 1 0,0 0 0,0 2 0,0 0 0,1 2 0,-31 13 0,25-8 0,1 2 0,0 1 0,1 1 0,1 1 0,1 1 0,-29 30 0,20-14 0,2 1 0,1 1 0,2 2 0,1 0 0,2 2 0,2 0 0,2 2 0,-22 71 0,29-72 0,2 0 0,2 0 0,1 0 0,0 46 0,6-65 0,0 0 0,2-1 0,0 1 0,2 0 0,0-1 0,1 0 0,2 0 0,0-1 0,15 31 0,-17-42 0,1 0 0,0 0 0,1-1 0,-1 0 0,1-1 0,1 0 0,0 0 0,0 0 0,0-1 0,1 0 0,0-1 0,0 0 0,0 0 0,0-1 0,1 0 0,0 0 0,0-1 0,0-1 0,14 3 0,17-1 0,-1-1 0,0-2 0,66-6 0,-76 3 0,17-2-682,56-12-1,-44 2-6143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53:19.92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425 301 24575,'-2'-2'0,"-1"0"0,0 1 0,1-1 0,-1 0 0,0 1 0,0 0 0,0-1 0,0 1 0,-1 0 0,1 1 0,0-1 0,0 0 0,-1 1 0,1 0 0,0 0 0,0 0 0,-1 0 0,-2 1 0,-2 0 0,0 0 0,1 1 0,-1 0 0,1 0 0,-1 1 0,-10 6 0,2 1 0,0 0 0,2 2 0,-1 0 0,1 0 0,1 1 0,0 1 0,1 1 0,1-1 0,-13 22 0,1 3 0,1 1 0,-26 70 0,34-71 0,1 1 0,-8 46 0,17-62 0,1 1 0,0-1 0,2 0 0,4 49 0,-2-69 0,-1 0 0,1 0 0,0-1 0,0 1 0,0 0 0,0-1 0,1 1 0,0-1 0,0 1 0,0-1 0,0 0 0,0 0 0,0 0 0,1 0 0,0 0 0,-1-1 0,1 1 0,0-1 0,0 0 0,0 1 0,1-1 0,-1-1 0,1 1 0,-1 0 0,1-1 0,-1 0 0,5 1 0,9 2 0,1-2 0,-1 0 0,0-1 0,32-2 0,-31 1 0,46-2 0,114-19 0,-149 16 0,0-2 0,-1-1 0,0-1 0,-1-1 0,0-1 0,33-20 0,-52 26 0,0-1 0,0 0 0,-1-1 0,0 1 0,0-1 0,-1-1 0,0 1 0,0-1 0,-1 0 0,0 0 0,0-1 0,-1 0 0,0 0 0,0 0 0,-1 0 0,0 0 0,-1-1 0,0 1 0,0-1 0,-1-16 0,0-4 0,-2 0 0,-2 1 0,0-1 0,-2 1 0,-13-43 0,-1 12 0,-3 1 0,-3 1 0,-37-65 0,58 116 0,0-1 0,1 1 0,0 0 0,0-1 0,1 0 0,0 1 0,1-1 0,-2-9 0,3 12 0,0 0 0,1 0 0,-1 0 0,1 0 0,0 0 0,0 0 0,1 0 0,-1 0 0,1 0 0,0 1 0,0-1 0,1 1 0,5-9 0,-1 4 0,1-1 0,0 1 0,0 1 0,1-1 0,0 1 0,1 1 0,0 0 0,19-11 0,-24 16 0,-1-1 0,1 1 0,0 0 0,0 1 0,0-1 0,0 1 0,0 0 0,0 0 0,0 1 0,1-1 0,-1 1 0,0 0 0,0 1 0,0-1 0,1 1 0,-1 0 0,0 0 0,0 1 0,0-1 0,0 1 0,-1 0 0,10 5 0,-1 4 0,0 0 0,0 0 0,-1 1 0,-1 1 0,0 0 0,0 0 0,-1 1 0,8 17 0,61 130 0,-62-123 0,224 570 0,-236-592 0,5 17 0,26 59 0,-35-90 0,-1 0 0,1-1 0,0 1 0,0-1 0,0 1 0,0-1 0,0 1 0,0-1 0,0 0 0,1 1 0,-1-1 0,0 0 0,1 0 0,2 2 0,-3-3 0,0-1 0,0 1 0,0 0 0,0-1 0,0 1 0,-1-1 0,1 1 0,0-1 0,0 1 0,0-1 0,0 0 0,-1 1 0,1-1 0,0 0 0,-1 0 0,1 1 0,-1-1 0,1 0 0,0 0 0,-1 0 0,0 0 0,1 0 0,-1 0 0,0 0 0,1 0 0,-1 0 0,0 0 0,0-1 0,13-36 0,-3-1 0,12-78 0,-7 28 0,56-196 0,-51 224 0,3 0 0,47-88 0,-61 133 0,0 0 0,2 1 0,-1 1 0,2 0 0,0 0 0,19-17 0,-28 28 0,0 0 0,1 0 0,-1 1 0,1-1 0,0 1 0,-1 0 0,1 0 0,0 0 0,0 0 0,1 1 0,-1 0 0,0 0 0,0 0 0,1 0 0,-1 1 0,0-1 0,1 1 0,-1 0 0,0 1 0,1-1 0,-1 1 0,0-1 0,0 1 0,1 1 0,-1-1 0,0 1 0,0-1 0,0 1 0,0 0 0,-1 1 0,1-1 0,4 4 0,7 8 0,0 1 0,-1 0 0,17 24 0,-10-12 0,136 174 0,152 255 0,-274-393-682,46 113-1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53:20.55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1532 333 24575,'-8'-24'0,"-1"0"0,0 1 0,-2 0 0,-1 1 0,-1 1 0,0-1 0,-2 2 0,0 0 0,-2 1 0,0 0 0,-1 2 0,-32-26 0,44 39 0,0 0 0,0 0 0,0 0 0,-1 1 0,1 0 0,-1 0 0,1 1 0,-1-1 0,0 2 0,0-1 0,0 1 0,0 0 0,-1 0 0,1 1 0,0 0 0,0 0 0,-13 3 0,10 0 0,1 0 0,-1 0 0,1 1 0,1 1 0,-1 0 0,0 0 0,1 0 0,0 1 0,0 0 0,1 1 0,0 0 0,0 0 0,-6 8 0,-11 16 0,2 0 0,0 2 0,3 0 0,-25 57 0,-46 154 0,34-56-328,8 2 0,-42 356 0,49 403 274,47-605-290,-6 366 348,-1-684 35,-16 177-131,14-185 186,-1 0 0,-1 0-1,0 0 1,-1-1 0,-1 0 0,0 0 0,-1 0 0,-18 24 0,20-33-64,0 0 0,-1-1 1,-1 0-1,1-1 1,-1 1-1,0-1 1,0-1-1,-1 0 0,0 0 1,0 0-1,0-1 1,0-1-1,-1 1 0,1-1 1,-1-1-1,0 0 1,0-1-1,-18 1 0,17-1-29,0-2 0,-1 0-1,1 0 1,0-1-1,0 0 1,0-1-1,0 0 1,0-1-1,1 0 1,-1-1-1,1 0 1,0 0-1,1-1 1,-1 0-1,1-1 1,-12-11-1,8 2 0,0 0 0,1 0 0,0-2 0,2 1 0,0-1 0,1-1 0,1 1 0,0-2 0,2 1 0,-7-28 0,-1-25 0,-9-112 0,17 108 0,4-1 0,3 1 0,3-1 0,3 1 0,4 1 0,3-1 0,4 2 0,32-90 0,-32 120 0,2 0 0,1 1 0,3 1 0,1 1 0,2 1 0,35-38 0,-37 50 0,2 1 0,0 2 0,2 1 0,1 1 0,0 1 0,2 2 0,1 1 0,51-22 0,-20 19 0,1 2 0,0 4 0,95-12 0,-59 11 0,-20 2-1365,-13 1-5461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53:21.38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 24575,'-1'259'0,"3"279"0,-2-527 0,1-1 0,0 1 0,0 0 0,1-1 0,4 14 0,-5-22 0,-1 0 0,1 0 0,0 1 0,0-1 0,1 0 0,-1 0 0,0 0 0,1 0 0,-1-1 0,1 1 0,0 0 0,-1-1 0,1 1 0,0-1 0,0 1 0,0-1 0,0 0 0,0 0 0,0 0 0,1 0 0,-1 0 0,0 0 0,0-1 0,1 1 0,-1-1 0,0 1 0,1-1 0,-1 0 0,3 0 0,4-1 0,-1 0 0,1-1 0,-1 0 0,0 0 0,0-1 0,0 0 0,0 0 0,-1-1 0,1 0 0,7-6 0,10-7 0,33-31 0,-25 15 0,-1-1 0,35-50 0,-40 50 0,-26 31 0,1 1 0,0-1 0,0 0 0,0 1 0,1-1 0,-1 1 0,0 0 0,1 0 0,0 0 0,-1 0 0,1 0 0,0 1 0,0-1 0,5-1 0,-7 3 0,-1 0 0,1 0 0,0 0 0,0 0 0,-1 1 0,1-1 0,0 0 0,-1 0 0,1 1 0,0-1 0,-1 0 0,1 1 0,-1-1 0,1 1 0,-1-1 0,1 1 0,-1-1 0,1 1 0,-1-1 0,1 1 0,-1-1 0,1 1 0,0 1 0,9 31 0,9 130 0,9 55 0,-23-191 0,1-1 0,2 0 0,1-1 0,0 0 0,27 47 0,-29-61 0,0 0 0,0-1 0,1 0 0,1 0 0,0 0 0,0-1 0,1-1 0,0 1 0,0-2 0,1 1 0,0-2 0,0 1 0,1-1 0,-1-1 0,1 0 0,1-1 0,-1 0 0,1-1 0,-1 0 0,1-1 0,0-1 0,0 0 0,0 0 0,0-2 0,0 1 0,-1-2 0,1 1 0,0-2 0,0 0 0,-1 0 0,24-11 0,-14 4 0,0-1 0,-1-1 0,0-2 0,-1 1 0,-1-2 0,31-30 0,-26 19 0,-1 0 0,-1-2 0,-1 0 0,19-38 0,-11 11 0,-3-2 0,-3-1 0,-1-1 0,24-118 0,-32 98 0,-4-1 0,0-141 0,-10 213 0,-1-3 0,1 0 0,0-1 0,1 1 0,0 0 0,1 0 0,1 0 0,-1 0 0,6-14 0,-7 23 0,0 1 0,0-1 0,0 1 0,1-1 0,-1 1 0,0-1 0,1 1 0,-1-1 0,1 1 0,-1 0 0,1 0 0,-1 0 0,1 0 0,0 0 0,-1 0 0,1 0 0,0 1 0,0-1 0,0 1 0,0-1 0,0 1 0,0 0 0,0 0 0,-1 0 0,1 0 0,0 0 0,0 0 0,0 0 0,0 0 0,0 1 0,0-1 0,0 1 0,0 0 0,-1-1 0,4 3 0,6 2 0,0 1 0,0 0 0,-1 1 0,12 10 0,33 26 0,-2 2 0,-3 3 0,-1 2 0,45 61 0,-24-16 0,-4 4 0,72 144 0,-126-219 0,-1 0 0,-1 0 0,-2 1 0,10 44 0,-16-60 0,-1 0 0,0-1 0,-1 1 0,0 0 0,0 0 0,-1 0 0,0 0 0,-1-1 0,1 1 0,-2 0 0,1-1 0,-1 1 0,-1-1 0,1 0 0,-2 0 0,1-1 0,-7 10 0,7-11 0,-1 0 0,0 0 0,0-1 0,-1 1 0,1-1 0,-10 6 0,15-11 0,0 1-1,-1-1 0,1 0 0,0 1 1,-1-1-1,1 0 0,0 0 1,-1 0-1,1 1 0,0-1 0,-1 0 1,1 0-1,-1 0 0,1 0 1,0 0-1,-1 1 0,1-1 1,-1 0-1,1 0 0,-1 0 0,1 0 1,0 0-1,-1 0 0,1 0 1,-1-1-1,1 1 0,0 0 1,-1 0-1,1 0 0,-1 0 0,1 0 1,0-1-1,-1 1 0,1 0 1,-1-1-1,3-14 61,14-21-1460,9-5-5426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53:22.76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53 347 24575,'-3'76'0,"-14"82"0,2-27 0,-2 214 0,17-333 0,0-1 0,1 0 0,5 21 0,-5-29 0,0 0 0,0 0 0,0 0 0,0 0 0,0 0 0,1-1 0,0 1 0,-1-1 0,1 1 0,0-1 0,0 1 0,0-1 0,0 0 0,1 0 0,-1 0 0,1-1 0,-1 1 0,1 0 0,3 1 0,2-1 0,1 1 0,-1-2 0,0 1 0,1-1 0,-1-1 0,1 1 0,-1-1 0,1-1 0,-1 0 0,1 0 0,-1 0 0,0-1 0,11-4 0,6-3 0,0 0 0,-1-2 0,26-15 0,-5-3 0,-1-2 0,-1-2 0,-2-2 0,-2-2 0,-1-1 0,-1-2 0,42-62 0,-57 69 0,-1-1 0,-2 0 0,-2-1 0,-1-1 0,-1-1 0,-3 0 0,11-47 0,-13 34 0,-3-1 0,-1-1 0,-3 1 0,-6-100 0,3 149 0,0 1 0,0-1 0,0 1 0,0-1 0,0 1 0,0-1 0,-1 1 0,1-1 0,0 1 0,-1-1 0,1 1 0,-1-1 0,0 1 0,0-1 0,1 1 0,-1 0 0,0 0 0,0-1 0,0 1 0,0 0 0,0 0 0,0 0 0,-2-1 0,2 2 0,1 0 0,-1 0 0,0 0 0,1 0 0,-1 0 0,0 0 0,1 0 0,-1 0 0,1 1 0,-1-1 0,0 0 0,1 0 0,-1 1 0,0-1 0,1 0 0,-1 1 0,1-1 0,-1 1 0,1-1 0,-1 1 0,-16 22 0,-2 15 0,1 1 0,2 1 0,-14 56 0,-25 137 0,46-191 0,-57 313 0,32 6 0,33-358 0,1 10 0,0 1 0,1-1 0,4 27 0,-5-38 0,1 0 0,-1 0 0,0 1 0,1-1 0,0 0 0,0 0 0,-1-1 0,1 1 0,0 0 0,0 0 0,1 0 0,-1 0 0,0-1 0,1 1 0,-1-1 0,1 1 0,-1-1 0,1 1 0,0-1 0,-1 0 0,1 0 0,0 0 0,0 0 0,0 0 0,0 0 0,0-1 0,0 1 0,0-1 0,0 1 0,0-1 0,0 0 0,0 1 0,3-1 0,1-1 0,-1 0 0,0-1 0,0 1 0,0-1 0,0 0 0,0 0 0,0 0 0,0-1 0,-1 0 0,8-5 0,43-41 0,-25 18 0,-2-2 0,-2-1 0,-1-1 0,-1-1 0,-2-1 0,-2-1 0,-1-1 0,-2-1 0,-2 0 0,17-69 0,-20 56 0,-3-1 0,-2 1 0,-2-2 0,-3 1 0,-2 0 0,-3 0 0,-1-1 0,-14-56 0,-3 29 0,14 61 0,1 0 0,1 0 0,0-1 0,2 1 0,1-1 0,0-24 0,3 43 0,-1 1 0,1-1 0,0 0 0,0 0 0,0 0 0,0 1 0,0-1 0,1 1 0,-1-1 0,1 1 0,0-1 0,0 1 0,0 0 0,0 0 0,0 0 0,0 0 0,0 0 0,1 0 0,-1 1 0,1-1 0,-1 1 0,1 0 0,-1-1 0,1 1 0,0 0 0,0 1 0,0-1 0,-1 0 0,6 1 0,10-3 0,1 1 0,-1 1 0,28 1 0,-28 1 0,-5-1 0,6 0 0,-1 0 0,0 2 0,31 5 0,-44-5 0,1-1 0,-1 1 0,0 0 0,0 1 0,0-1 0,0 1 0,0 0 0,-1 0 0,1 0 0,-1 1 0,0 0 0,0-1 0,0 2 0,0-1 0,-1 0 0,5 8 0,20 42 0,-3 2 0,35 115 0,-24-66 0,-14-43 0,91 244 0,-112-304 0,0 0 0,-1 0 0,1 0 0,0 0 0,0 0 0,0-1 0,1 1 0,-1 0 0,0-1 0,3 3 0,-3-3 0,-1-1 0,0 0 0,1 0 0,-1 0 0,1 0 0,-1 1 0,0-1 0,1 0 0,-1 0 0,1 0 0,-1 0 0,1 0 0,-1 0 0,1 0 0,-1 0 0,0 0 0,1 0 0,-1 0 0,1 0 0,-1 0 0,1-1 0,-1 1 0,0 0 0,1 0 0,-1 0 0,1-1 0,-1 1 0,0 0 0,1 0 0,-1-1 0,3-3 0,0 0 0,0 1 0,-1-1 0,1-1 0,-1 1 0,0 0 0,-1 0 0,2-6 0,54-176 0,-35 108 0,3 0 0,46-97 0,-68 169 0,5-10 0,0 0 0,14-17 0,-20 30 0,1 0 0,-1 0 0,1 0 0,-1 0 0,1 0 0,0 1 0,0-1 0,1 1 0,-1 0 0,0 0 0,1 0 0,-1 0 0,1 1 0,0-1 0,7-1 0,-9 3 0,0 0 0,0 0 0,0 1 0,0-1 0,0 0 0,0 1 0,0-1 0,-1 1 0,1 0 0,0 0 0,0 0 0,0 0 0,-1 0 0,1 0 0,0 0 0,-1 0 0,1 1 0,-1-1 0,1 0 0,-1 1 0,0 0 0,0-1 0,0 1 0,0 0 0,0-1 0,2 4 0,2 7 0,0 0 0,7 26 0,-7-24 0,64 249 0,-61-219 0,-2 1 0,-2 0 0,-2 0 0,-4 47 0,1-85 14,0-1-1,0 1 0,0 0 0,-1 0 1,0-1-1,0 1 0,-1-1 1,-3 8-1,4-12-75,1 1 0,-1-1 0,1 0 0,-1 0 1,0 0-1,0 0 0,0 0 0,0-1 0,0 1 0,0 0 0,0-1 0,-1 1 1,1-1-1,0 0 0,-1 0 0,1 0 0,-1 0 0,1-1 0,-1 1 0,0 0 1,1-1-1,-1 0 0,-4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53:23.12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 24575,'0'0'-8191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53:23.90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0 24575,'22'5'0,"47"5"0,56 2 0,72-2 0,66-2 0,61-3-2361,34-2 2361,18-1 0,-20-2 0,-71 0-5830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53:24.99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1119 1848 24575,'0'-15'0,"-1"-1"0,0 0 0,-1 0 0,0 0 0,-2 1 0,-7-25 0,7 31 0,-1 0 0,1 0 0,-2 0 0,1 0 0,-1 1 0,0 0 0,-1 0 0,0 0 0,0 1 0,-1 0 0,-10-7 0,6 6 0,-1 1 0,1 0 0,-1 1 0,-1 0 0,1 1 0,-1 1 0,0 0 0,0 1 0,0 0 0,0 1 0,-1 1 0,1 0 0,-1 1 0,1 0 0,0 2 0,-29 5 0,11 0 0,-1 2 0,2 1 0,-1 2 0,1 1 0,1 1 0,-37 24 0,28-13 0,2 2 0,2 1 0,0 2 0,2 2 0,1 1 0,-37 49 0,35-35 0,2 2 0,2 1 0,2 1 0,-33 84 0,58-127 0,-3 6 0,1 1 0,0 0 0,1 1 0,-4 24 0,8-37 0,-1 0 0,1 0 0,0 0 0,0 0 0,0 0 0,1 0 0,-1 0 0,1 0 0,0 0 0,0 0 0,0 0 0,0 0 0,0 0 0,0 0 0,1-1 0,-1 1 0,1-1 0,0 1 0,0-1 0,0 1 0,0-1 0,0 0 0,1 0 0,-1 0 0,0 0 0,1-1 0,0 1 0,-1-1 0,7 3 0,1-1 0,1 0 0,-1-1 0,1 0 0,0-1 0,0 0 0,0-1 0,0 0 0,0 0 0,0-1 0,-1-1 0,22-5 0,0-3 0,0 0 0,52-27 0,-46 17 0,0-1 0,-2-1 0,0-3 0,-1-1 0,-2-1 0,-1-2 0,-1-1 0,-2-1 0,-1-2 0,-1-1 0,-2-1 0,-1-1 0,-2-1 0,-2-1 0,-1-1 0,-2-1 0,-2 0 0,11-44 0,10-96 0,-35 178 0,-1 0 0,1 1 0,0-1 0,0 0 0,0 0 0,0 1 0,0-1 0,0 1 0,0-1 0,0 1 0,1-1 0,-1 1 0,1 0 0,-1 0 0,1-1 0,-1 1 0,1 0 0,-1 0 0,1 1 0,0-1 0,0 0 0,0 0 0,-1 1 0,1-1 0,0 1 0,0 0 0,2-1 0,26-9 0,-14 0 0,0-1 0,0-1 0,-1 0 0,0-1 0,-1 0 0,23-30 0,-19 19 0,-1-1 0,-2-1 0,24-50 0,-11 0 0,-3 0 0,22-113 0,-17 36 0,-7-1 0,-6-1 0,-6-267 0,-12 398 0,0 28 0,-1 43 0,-1 1649-902,5-889 1804,-2-804-982,0 0 0,0-1-1,0 1 1,0 0 0,1-1-1,-1 1 1,1-1 0,0 1-1,0 0 1,-1-1 0,2 0 0,-1 1-1,0-1 1,0 1 0,1-1-1,1 2 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53:25.34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136 0 24575,'0'14'0,"-5"16"0,-10 18 0,-6 17 0,-5 16 0,2 7 0,5 2 0,7-1 0,4-3 0,4-11 0,3-14 0,1-13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53:26.04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1174 47 24575,'-3'-3'0,"-2"-3"0,0 1 0,0 0 0,-1 0 0,0 1 0,-9-7 0,12 10 0,0 0 0,0-1 0,0 1 0,-1 1 0,1-1 0,0 0 0,-1 1 0,1 0 0,-1 0 0,1 0 0,0 0 0,-1 0 0,1 1 0,-1-1 0,-2 2 0,-4 1 0,0 0 0,0 1 0,1 0 0,0 1 0,0 0 0,0 1 0,0-1 0,1 1 0,0 1 0,0 0 0,1 0 0,-13 16 0,1 2 0,2 0 0,1 1 0,-17 37 0,-1 14-133,3 1 0,4 1-1,-29 142 1,-11 260-400,37 508 533,38-836 0,56 292 0,-55-400 36,23 147 549,-28-162-496,-2 0 0,-1 1 0,-2-1 0,-5 38 0,4-56-89,-2 1 0,0-1 0,0-1 0,-1 1 0,0-1 0,-1 0 0,-1 0 0,0 0 0,0-1 0,-1 0 0,0-1 0,0 0 0,-1 0 0,-1 0 0,0-1 0,-20 12 0,-8 3 0,-1-1 0,-1-2 0,-57 19 0,80-33 0,-5 4 0,0-2 0,-1-1 0,-45 8 0,63-14 0,0-1 0,0 1 0,-1-1 0,1 0 0,0 0 0,0-1 0,0 1 0,0-1 0,0 0 0,0-1 0,0 1 0,0-1 0,0 0 0,0 0 0,1-1 0,-1 1 0,1-1 0,0 0 0,-1 0 0,1 0 0,1-1 0,-1 0 0,0 1 0,-2-6 0,-3-5 0,0-1 0,2 0 0,0 0 0,0-1 0,2 0 0,-6-22 0,-12-104 0,20 122 0,-26-377 0,29 307 0,5 0 0,22-124 0,-21 181 0,1 0 0,2 0 0,1 1 0,2 1 0,1 0 0,18-31 0,-25 51 0,2-1 0,-1 1 0,1 1 0,1 0 0,0 0 0,0 1 0,1 0 0,0 0 0,1 1 0,0 0 0,0 1 0,1 1 0,-1 0 0,1 0 0,1 1 0,-1 0 0,1 1 0,15-2 0,148-12 0,-30 5 0,-79 1-227,-1-2-1,0-4 1,-1-2-1,-1-3 1,69-35-1,-46 13-6598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41:43.231"/>
    </inkml:context>
    <inkml:brush xml:id="br0">
      <inkml:brushProperty name="width" value="0.2" units="cm"/>
      <inkml:brushProperty name="height" value="0.2" units="cm"/>
      <inkml:brushProperty name="color" value="#8FAADC"/>
    </inkml:brush>
  </inkml:definitions>
  <inkml:trace contextRef="#ctx0" brushRef="#br0">423 45 24575,'-24'-13'0,"14"7"0,-1 1 0,1 0 0,-1 0 0,-12-2 0,19 6 0,0 0 0,0 0 0,0 1 0,0 0 0,0 0 0,0 0 0,0 0 0,0 1 0,0-1 0,1 1 0,-1 0 0,0 0 0,0 0 0,0 1 0,1 0 0,-5 2 0,-3 3 0,0 1 0,1 0 0,0 1 0,1 0 0,0 1 0,0 0 0,1 0 0,-9 15 0,-50 95 0,67-118 0,-18 32 0,3 1 0,1 0 0,1 1 0,2 1 0,2 0 0,1 0 0,2 1 0,1 0 0,1 49 0,5-80 0,0-1 0,0 1 0,1-1 0,-1 1 0,1-1 0,1 0 0,-1 0 0,1 0 0,0 0 0,1 0 0,-1 0 0,1-1 0,0 0 0,1 0 0,-1 0 0,1 0 0,0-1 0,0 1 0,9 4 0,11 7 0,0-1 0,1-1 0,32 11 0,-24-10 0,177 69 0,-102-42 0,-101-39 0,0 0 0,0 1 0,0 0 0,-1 0 0,1 1 0,-1 0 0,-1 0 0,9 8 0,-13-10 0,1 1 0,0-1 0,-1 0 0,0 1 0,0 0 0,0-1 0,0 1 0,-1 0 0,1 0 0,-1 0 0,0 0 0,0 0 0,-1 0 0,1 1 0,-1-1 0,0 0 0,0 0 0,0 0 0,-1 5 0,-2 7 0,-1 0 0,-1 0 0,-1 0 0,0-1 0,0 0 0,-2 0 0,0 0 0,0-1 0,-2 0 0,1-1 0,-2 0 0,0-1 0,-21 19 0,0-3 0,-2-1 0,-1-2 0,-1-1 0,-42 20 0,65-38-124,0-1 0,0-1 0,-1 0 0,1-1 0,-1 0 0,0-1-1,0 0 1,0-1 0,0-1 0,-22-2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53:28.60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515 0 24575,'-12'26'0,"2"1"0,1 0 0,-12 54 0,15-54 0,-36 187-488,-27 412 0,51 229-251,17-782 866,6 1147-17,-17-907-83,4-223-30,-29 130 1,35-215 63,1 1 0,0-1 0,-1 1 0,0-1 0,-1 1 0,1-1 0,-1 0 0,0 0 1,0-1-1,-6 9 0,7-12-39,1 0 1,-1 0-1,0 0 0,0 0 1,1 0-1,-1 0 1,0 0-1,0 0 0,0-1 1,0 1-1,0-1 1,0 1-1,0-1 0,0 0 1,0 0-1,0 0 1,0 0-1,0 0 1,0 0-1,0-1 0,0 1 1,0-1-1,0 1 1,1-1-1,-1 0 0,0 0 1,0 0-1,0 0 1,1 0-1,-1 0 0,0 0 1,-1-2-1,-10-6-18,1-2 0,0 0 0,0 0-1,1-1 1,1 0 0,0-1 0,1 0-1,0-1 1,1 0 0,0 0 0,1-1-1,-5-17 1,1 0-4,2 0-1,1-1 0,1 0 1,2 0-1,-1-35 0,5 17 1,2 0 0,2 0 0,2 0 0,20-79 0,-7 61 0,4 2 0,54-118 0,-18 76 0,4 3 0,4 3 0,124-147 0,58-14 0,16 19 0,-72 70 0,-168 152 0,-1 0 0,22-31 0,-38 45 0,0-1 0,-1 0 0,-1 0 0,1 0 0,-1 0 0,-1-1 0,0 0 0,-1 0 0,4-18 0,-9 8 0,2 21 0,0 0 0,0-1 0,0 1 0,0 0 0,-1-1 0,1 1 0,0 0 0,0 0 0,-1-1 0,1 1 0,0 0 0,-1 0 0,1-1 0,0 1 0,0 0 0,-1 0 0,1 0 0,0 0 0,-1-1 0,1 1 0,-1 0 0,1 0 0,0 0 0,-1 0 0,1 0 0,0 0 0,-1 0 0,1 0 0,-1 0 0,-1 1 0,0 0 0,0 0 0,0 0 0,0 0 0,0 0 0,0 1 0,1-1 0,-1 0 0,0 1 0,1 0 0,-1-1 0,1 1 0,0 0 0,-1 0 0,0 2 0,-7 12 0,1-1 0,0 1 0,2 1 0,0-1 0,-7 33 0,-8 91 0,19-124 0,-19 225 0,14 291 0,7-519 0,-1 1 0,1 0 0,1 0 0,0 0 0,1 0 0,1-1 0,0 1 0,1 0 0,6 15 0,-9-27 0,0 0 0,0-1 0,0 1 0,0 0 0,1 0 0,-1-1 0,1 1 0,-1-1 0,1 1 0,-1-1 0,1 0 0,0 1 0,0-1 0,0 0 0,0 0 0,0 0 0,0-1 0,0 1 0,0 0 0,0-1 0,0 1 0,0-1 0,0 0 0,1 0 0,-1 1 0,0-2 0,0 1 0,0 0 0,0 0 0,0-1 0,1 1 0,-1-1 0,0 1 0,0-1 0,2-1 0,5-3 0,1 1 0,-1-2 0,0 0 0,0 0 0,0 0 0,7-9 0,14-14 0,-1-2 0,-2-1 0,-1-1 0,-2-2 0,-1 0 0,24-51 0,-10 8 0,-4-1 0,26-93 0,-38 93 0,-3 0 0,8-103 0,-35 534 0,12-252 0,26 153 0,-25-227 0,1 1 0,2-1 0,1 0 0,1-1 0,21 44 0,-26-62 0,0 0 0,1-1 0,-1 0 0,1 0 0,1 0 0,-1 0 0,1-1 0,0 0 0,0 0 0,12 6 0,-13-8 0,1-1 0,0 0 0,0 0 0,0 0 0,0-1 0,0 0 0,0 0 0,1 0 0,-1-1 0,0 0 0,0 0 0,1-1 0,-1 0 0,0 0 0,7-2 0,-1-1 0,1 0 0,-1-1 0,0 0 0,0-1 0,-1 0 0,0-1 0,0-1 0,-1 0 0,16-14 0,-3-1 0,-2-1 0,34-47 0,-24 24 0,-2-2 0,-3 0 0,-2-2 0,-2-1 0,-2-1 0,-3-1 0,-2 0 0,15-106 0,-20 68 0,-4-1 0,-4 0 0,-5 1 0,-22-150 0,13 174 0,4 44 0,6 27 0,2 12 0,4 8 0,1-1 0,2 1 0,0-1 0,1 0 0,1-1 0,0 0 0,2-1 0,1 0 0,21 29 0,7 1 0,2-1 0,58 53 0,27 13 0,207 141 0,-332-255 0,12 9 0,0 0 0,0 1 0,15 16 0,-25-23 0,-1 0 0,1 1 0,-1 0 0,0-1 0,-1 1 0,1 0 0,-1 1 0,0-1 0,0 0 0,0 1 0,-1-1 0,1 1 0,-1 9 0,0 1 0,-2 0 0,0 0 0,-1-1 0,-1 1 0,0-1 0,-1 0 0,-9 21 0,-4 6 0,-30 52 0,19-53 0,27-40 0,0 0 0,0 1 0,0-1 0,0 0 0,0 0 0,-1 0 0,1 0 0,0 0 0,-1-1 0,1 1 0,-1 0 0,-1 0 0,3-1 0,-1 0 0,0 0 0,1 0 0,-1 0 0,1 0 0,-1-1 0,1 1 0,-1 0 0,1 0 0,-1 0 0,0-1 0,1 1 0,0 0 0,-1-1 0,1 1 0,-1 0 0,1-1 0,-1 1 0,1-1 0,0 1 0,-1-1 0,1 1 0,0 0 0,-1-1 0,1 1 0,0-1 0,0 0 0,-1 1 0,1-1 0,0 1 0,0-1 0,0 1 0,0-1 0,0 0 0,-1-9 0,0 0 0,1-1 0,0 1 0,1 0 0,0 0 0,0 0 0,1 0 0,1 0 0,3-10 0,-5 14 0,17-52 0,45-103 0,43-52 0,-83 167 0,38-69 0,5 3 0,87-113 0,84-74 0,-233 293 0,1 0 0,0 1 0,0-1 0,0 1 0,8-6 0,-12 11 0,-1 0 0,1 0 0,-1-1 0,1 1 0,-1 0 0,1 0 0,-1-1 0,1 1 0,-1 0 0,1 0 0,-1 0 0,1 0 0,0 0 0,-1 0 0,1 0 0,-1 0 0,1 0 0,-1 0 0,1 0 0,-1 0 0,1 0 0,0 1 0,-1-1 0,1 0 0,-1 0 0,1 0 0,-1 1 0,1-1 0,-1 0 0,0 1 0,1-1 0,-1 1 0,1-1 0,-1 0 0,0 1 0,1-1 0,-1 1 0,0-1 0,1 1 0,-1-1 0,0 1 0,0-1 0,0 1 0,1-1 0,-1 2 0,3 10 0,0 1 0,-1 0 0,0 0 0,-1 0 0,0 0 0,-2 20 0,1 10 0,5 119 0,32 195 0,-27-299 0,2 0 0,3-1 0,2-1 0,3 0 0,2-1 0,54 96 0,-59-125 0,0-1 0,2 0 0,0-2 0,2 0 0,1-1 0,0-2 0,43 31 0,-53-43 0,0-1 0,1 0 0,0-1 0,0-1 0,1 0 0,-1 0 0,1-2 0,15 3 0,-19-5 0,1 0 0,0-1 0,-1 0 0,1-1 0,-1 0 0,1 0 0,-1-1 0,0-1 0,1 0 0,-1 0 0,18-10 0,-6 1 0,-2-1 0,0-1 0,0 0 0,-1-2 0,-1 0 0,-1-1 0,22-28 0,95-145 0,-125 176 0,53-85 0,-4-3 0,63-150 0,-99 197 0,-3-1 0,-2-1 0,-3 0 0,-2-1 0,-3-1 0,4-98 0,-13 129 0,-1 1 0,-7-41 0,7 61 0,0 1 0,0-1 0,-1 1 0,0 0 0,0 0 0,-1 0 0,0 0 0,0 0 0,0 1 0,-1-1 0,1 1 0,-1 0 0,-1 0 0,1 0 0,-1 1 0,-5-5 0,8 8 0,0 0 0,1 0 0,-1 0 0,0 0 0,0 0 0,0 0 0,-1 0 0,1 1 0,0-1 0,0 1 0,0 0 0,0 0 0,0-1 0,-1 1 0,1 1 0,0-1 0,0 0 0,0 0 0,0 1 0,-1-1 0,1 1 0,0 0 0,-3 1 0,1 1 0,0 0 0,-1 0 0,1 0 0,0 0 0,0 1 0,1 0 0,-1 0 0,1 0 0,-5 8 0,-2 5 0,0 0 0,2 1 0,0-1 0,-8 29 0,-15 87 0,10 2-126,-5 161 0,24 136-408,15-178 534,-7-200 0,3 0 0,23 82 0,-29-124 0,1 0 0,1-1 0,0 0 0,0 0 0,1 0 0,0-1 0,10 12 0,-14-19 0,0-1 0,0 1 0,1-1 0,-1 0 0,1 0 0,-1 0 0,1 0 0,0 0 0,0 0 0,0-1 0,0 0 0,0 1 0,0-1 0,0 0 0,0 0 0,0-1 0,1 1 0,-1-1 0,0 0 0,0 1 0,1-1 0,-1-1 0,0 1 0,0 0 0,1-1 0,-1 0 0,0 0 0,0 0 0,6-2 0,-2-1 0,0 0 0,-1 0-1,0 0 1,1-1 0,-1 0-1,-1 0 1,1-1 0,-1 1 0,7-11-1,0-1 46,-1 0 0,14-32-1,-8 8 72,-2 0-1,-1-1 1,-3 0-1,-1-2 0,7-79 1,-12 41-129,-4 0 1,-11-100-1,-6 59 13,-6 0 0,-75-235 0,89 335 0,5 17 0,0 0 0,1 0 0,0 0 0,0 0 0,1-1 0,0 1 0,0-1 0,0 1 0,1-1 0,0 1 0,1-12 0,0 16 0,0 1 0,0-1 0,0 0 0,0 1 0,0-1 0,0 1 0,0 0 0,0-1 0,1 1 0,-1 0 0,1 0 0,-1 0 0,1 0 0,-1 0 0,1 0 0,0 0 0,-1 0 0,1 1 0,0-1 0,-1 1 0,1-1 0,0 1 0,0 0 0,0 0 0,2 0 0,9-1 0,-1 1 0,23 2 0,-18 0 0,84 5 0,50 2 0,173 33 0,-277-33 0,0 3 0,0 1 0,-2 3 0,0 2 0,0 1 0,-2 3 0,76 50 0,-87-48 0,-1 1 0,-1 1 0,-2 2 0,0 1 0,-2 2 0,-1 0 0,-2 1 0,24 44 0,-32-47 0,-1 0 0,-2 0 0,-1 1 0,-1 1 0,-2 0 0,-1 0 0,-1 1 0,-2 0 0,-1 0 0,-2 56 0,-3-64 0,-5 35 0,7-58 0,0 0 0,0-1 0,0 1 0,-1 0 0,1 0 0,0 0 0,0 0 0,0-1 0,-1 1 0,1 0 0,0 0 0,-1 0 0,1-1 0,-1 1 0,1 0 0,-1-1 0,1 1 0,-1 0 0,0-1 0,1 1 0,-1-1 0,0 1 0,1-1 0,-1 1 0,0-1 0,1 1 0,-1-1 0,0 0 0,0 1 0,-1-1 0,1 0 0,0-1 0,0 1 0,-1-1 0,1 0 0,0 0 0,0 1 0,0-1 0,0 0 0,0 0 0,0 0 0,0 0 0,0 0 0,1 0 0,-1 0 0,0-1 0,1 1 0,-1 0 0,1 0 0,-1 0 0,0-3 0,-5-12 0,1-1 0,1 0 0,1 0 0,-3-33 0,2-77 0,4 111 0,1-25 0,1-1 0,2 1 0,13-56 0,-13 78 0,2 0 0,0 1 0,1 0 0,0 0 0,2 1 0,0 0 0,1 0 0,0 1 0,19-22 0,-25 34 0,0 0 0,0-1 0,0 1 0,0 1 0,1-1 0,-1 1 0,1-1 0,0 2 0,0-1 0,0 0 0,1 1 0,-1 0 0,0 0 0,1 0 0,0 1 0,-1 0 0,1 0 0,0 1 0,-1-1 0,1 1 0,0 0 0,0 1 0,-1-1 0,1 1 0,0 0 0,-1 1 0,1-1 0,-1 1 0,1 0 0,-1 1 0,0-1 0,0 1 0,6 4 0,27 19 0,0 1 0,-2 2 0,43 45 0,92 113 0,-160-174 0,119 138 0,191 291 0,-315-433 0,1 1 0,0 0 0,-1 0 0,0 1 0,-1-1 0,-1 1 0,1 0 0,-2 1 0,1-1 0,2 20 0,-6-29 0,0-1 0,0 1 0,0-1 0,-1 0 0,1 1 0,0-1 0,0 0 0,-1 1 0,1-1 0,-1 0 0,1 1 0,-1-1 0,0 0 0,0 0 0,1 0 0,-1 0 0,0 0 0,0 1 0,0-2 0,0 1 0,-1 1 0,-1 0 0,0 0 0,0-1 0,0 1 0,0-1 0,0 0 0,0 0 0,0 0 0,0-1 0,-4 1 0,-8 1 0,0-2 0,1 0 0,-19-2 0,26 1 0,-41-5-1365,1-2-5461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53:28.94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 24575,'0'0'-8191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53:29.57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 24575,'0'0'-8191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54:39.15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240 1 24575,'0'84'0,"-5"335"0,-30-3 0,-55 73 0,-19 159 0,113-827 0,-3 64 0,11-101 0,10 1 0,9 1 0,63-224 0,-92 433 0,127-469 0,-127 466 0,1 1 0,0-1 0,0 1 0,1-1 0,0 1 0,8-10 0,-12 16 0,1-1 0,0 1 0,0 0 0,0 0 0,0 0 0,0 0 0,1 0 0,-1 1 0,0-1 0,0 0 0,1 0 0,-1 1 0,0-1 0,1 1 0,-1-1 0,0 1 0,1 0 0,-1-1 0,1 1 0,-1 0 0,1 0 0,-1 0 0,0 0 0,1 0 0,-1 0 0,1 1 0,-1-1 0,1 0 0,-1 1 0,0-1 0,1 1 0,-1-1 0,0 1 0,1 0 0,-1 0 0,0-1 0,0 1 0,0 0 0,0 0 0,0 0 0,0 0 0,0 0 0,2 3 0,4 4 0,-1 0 0,1 1 0,-1 0 0,-1 1 0,1-1 0,-2 1 0,7 17 0,17 80 0,-26-101 0,70 350 0,85 319 0,-153-662 0,0 4 0,1-1 0,1 0 0,1 0 0,17 29 0,-24-44 0,1 1 0,0-1 0,0 1 0,0-1 0,1 0 0,-1 1 0,0-1 0,0 0 0,1 0 0,-1 0 0,1 0 0,-1 0 0,1 0 0,-1-1 0,1 1 0,0 0 0,-1-1 0,1 1 0,0-1 0,-1 0 0,1 0 0,0 1 0,0-1 0,-1 0 0,1 0 0,0-1 0,-1 1 0,1 0 0,0 0 0,0-1 0,-1 1 0,1-1 0,-1 0 0,1 1 0,1-2 0,4-3 0,0 1 0,0-1 0,-1-1 0,0 1 0,0-1 0,6-8 0,23-29 0,-3-2 0,-1-1 0,26-52 0,63-156 0,-28 19 0,-42 104 0,-45 117 0,-4 9 0,1-1 0,0 1 0,0 0 0,0 0 0,1 0 0,0 0 0,-1 0 0,2 1 0,-1-1 0,1 1 0,3-4 0,-6 8 0,-1 0 0,0 0 0,1-1 0,-1 1 0,0 0 0,1 0 0,-1 0 0,0 0 0,1 0 0,-1 0 0,1 0 0,-1 0 0,0 0 0,1 0 0,-1 0 0,0 0 0,1 0 0,-1 1 0,1-1 0,-1 0 0,0 0 0,1 0 0,-1 0 0,0 1 0,0-1 0,1 0 0,-1 0 0,0 1 0,1-1 0,-1 0 0,0 0 0,0 1 0,0-1 0,1 0 0,-1 1 0,0-1 0,0 0 0,0 1 0,0-1 0,1 1 0,-1-1 0,0 0 0,0 1 0,3 10 0,0 0 0,-1 0 0,-1 0 0,1 0 0,-2 0 0,0 13 0,1-4 0,-1 663 97,-4-305-1559,4-334-5364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54:39.97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946 255 24575,'-11'-17'0,"-79"-106"0,79 111 0,0-1 0,-1 2 0,0 0 0,-1 0 0,0 1 0,-1 1 0,-16-9 0,22 15 0,1-1 0,-1 2 0,1-1 0,-1 1 0,0 0 0,0 1 0,0 0 0,0 0 0,0 1 0,0 0 0,0 0 0,-13 3 0,7-1 0,1 2 0,0 0 0,0 0 0,0 1 0,1 1 0,-23 14 0,9-2 0,1 1 0,1 1 0,1 1 0,1 1 0,-38 47 0,17-6 0,3 1 0,3 1 0,2 3 0,4 1 0,2 1 0,4 1 0,-27 125 0,42-151 0,2 0 0,2 1 0,2 0 0,4 84 0,0-123 0,1 1 0,0-1 0,1 0 0,-1 0 0,6 13 0,-6-17 0,0-1 0,1 0 0,-1 0 0,1 0 0,-1 1 0,1-1 0,0-1 0,-1 1 0,1 0 0,0 0 0,1-1 0,-1 1 0,0-1 0,0 0 0,0 1 0,1-1 0,-1 0 0,1 0 0,-1-1 0,4 2 0,5-1 0,0 0 0,0 0 0,0-1 0,0-1 0,0 0 0,0 0 0,0-1 0,0 0 0,-1-1 0,19-7 0,10-7 0,52-30 0,-88 46 0,53-32 0,-2-1 0,-2-3 0,-2-2 0,-1-3 0,-2-1 0,46-56 0,-62 63 0,-2-1 0,-2-2 0,-1 0 0,-2-2 0,-2-1 0,-2 0 0,-2-2 0,25-88 0,-41 121 0,0 0 0,0 0 0,0-21 0,-7 15 0,5 17 0,0 0 0,0-1 0,0 1 0,0 0 0,-1 0 0,1 0 0,0 0 0,0-1 0,-1 1 0,1 0 0,0 0 0,0 0 0,0 0 0,-1 0 0,1 0 0,0 0 0,0 0 0,-1 0 0,1 0 0,0 0 0,-1 0 0,1 0 0,0 0 0,0 0 0,-1 0 0,1 0 0,0 0 0,0 0 0,-1 0 0,1 0 0,0 0 0,0 0 0,-1 1 0,-1 1 0,0-1 0,0 1 0,0 0 0,0 0 0,0 1 0,0-1 0,1 0 0,-3 4 0,-5 14 0,0-1 0,1 2 0,1-1 0,0 1 0,-5 38 0,-8 114 0,12 335 0,8-495 20,1 1 0,0-1 0,1 0 0,1 0 0,6 19 0,-8-29-62,0-1-1,0 1 1,0-1-1,0 0 1,1 0-1,-1 1 1,1-1 0,-1 0-1,1 0 1,0-1-1,0 1 1,0 0-1,0 0 1,0-1 0,0 1-1,0-1 1,1 0-1,-1 0 1,0 0-1,1 0 1,-1 0 0,1 0-1,-1-1 1,1 1-1,-1-1 1,1 0-1,0 0 1,-1 1 0,1-2-1,-1 1 1,1 0-1,-1-1 1,1 1-1,3-2 1,27-7-6784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54:40.45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131 1 24575,'-1'0'0,"0"0"0,0 0 0,0 1 0,0-1 0,1 0 0,-1 1 0,0-1 0,0 0 0,1 1 0,-1-1 0,0 1 0,1-1 0,-1 1 0,0-1 0,1 1 0,-1 0 0,1-1 0,-1 1 0,1 0 0,-1 0 0,1-1 0,-1 1 0,1 1 0,-9 23 0,7-20 0,-23 90 0,4 2 0,-11 132 0,9 200 0,21 245 0,3-637 0,-1-37-1,0 0 0,0-1-1,0 1 1,1 0-1,-1 0 1,0 0 0,0 0-1,0 0 1,0 0 0,0 0-1,1 0 1,-1 0 0,0 0-1,0 0 1,0 0 0,0 0-1,0 0 1,1 0 0,-1 0-1,0 0 1,0 0-1,0 0 1,0 0 0,0 0-1,1 0 1,-1 0 0,0 0-1,0 0 1,0 0 0,0 1-1,0-1 1,0 0 0,0 0-1,1 0 1,-1 0-1,0 0 1,0 0 0,0 0-1,0 0 1,0 1 0,0-1-1,0 0 1,0 0 0,5-17-1305,1-17-5520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54:40.78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0 612 24575,'9'0'0,"16"0"0,17 0 0,24-5 0,17-5 0,22-10 0,19-15 0,20-19 0,20-18 0,13-19 0,4-11 0,-8-16 0,-33 14-8191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54:41.41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437 0 24575,'-9'42'-13,"-142"672"-229,-120 629-663,270-1339 905,-3 23 0,6-28 0,6-13 0,215-439 580,338-509 0,-558 958-580,14-24 0,3 0 0,0 2 0,30-31 0,-48 54 0,0 1 0,0 0 0,0 0 0,0 0 0,1 1 0,-1-1 0,0 0 0,1 1 0,-1 0 0,1-1 0,0 1 0,-1 0 0,1 0 0,0 1 0,-1-1 0,1 0 0,0 1 0,0 0 0,0-1 0,0 1 0,0 1 0,-1-1 0,1 0 0,4 1 0,-2 2 0,0 0 0,-1 0 0,1 0 0,-1 0 0,1 1 0,-1 0 0,0-1 0,0 2 0,-1-1 0,1 0 0,5 10 0,18 31 0,-2 1 0,-1 1 0,-3 1 0,24 78 0,38 207 0,-54-161 0,-7 1 0,0 232 0,-22-397 0,0-1 0,1 1 0,0-1 0,0 1 0,0-1 0,4 11 0,-4-16 0,0 0 0,1 0 0,-1 0 0,0 0 0,0 0 0,1 0 0,-1 0 0,1-1 0,0 1 0,-1-1 0,1 1 0,0-1 0,0 1 0,0-1 0,0 0 0,0 0 0,0 0 0,1 0 0,-1-1 0,0 1 0,0 0 0,1-1 0,-1 0 0,4 1 0,5 0 9,0-1 0,1-1 0,-1 0 0,0 0 0,1-1 0,-1 0 0,12-5 0,75-32-915,-82 32 375,71-32-6295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54:42.69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0 606 24575,'14'-1'0,"-1"0"0,0-1 0,0-1 0,24-8 0,-7 3 0,37-11 0,-1-3 0,-1-3 0,112-61 0,-138 63 0,-1-1 0,-1-2 0,-1-2 0,-1-1 0,-2-2 0,58-69 0,-88 97 0,0 0 0,-1-1 0,1 1 0,-1-1 0,0 1 0,0-1 0,-1 0 0,1 0 0,-1 0 0,0 0 0,0 0 0,0 0 0,0 0 0,0-9 0,-2 10 0,0 0 0,1 0 0,-1-1 0,-1 1 0,1 0 0,0 0 0,-1 0 0,1 1 0,-1-1 0,0 0 0,0 0 0,0 1 0,0-1 0,-1 1 0,1 0 0,-1 0 0,1 0 0,-6-3 0,-4-2 0,1 1 0,-1 0 0,0 1 0,0 1 0,-1 0 0,0 0 0,1 1 0,-23-2 0,13 3 0,0 1 0,-1 1 0,1 1 0,-25 4 0,47-5 0,0 0 0,1 0 0,-1 0 0,0 0 0,0 0 0,0 1 0,0-1 0,0 0 0,0 0 0,0 0 0,0 0 0,1 1 0,-1-1 0,0 0 0,0 0 0,0 0 0,0 1 0,0-1 0,0 0 0,0 0 0,0 0 0,0 1 0,0-1 0,0 0 0,0 0 0,0 0 0,-1 1 0,1-1 0,0 0 0,0 0 0,0 0 0,0 0 0,0 1 0,0-1 0,0 0 0,0 0 0,-1 0 0,1 0 0,0 0 0,0 1 0,0-1 0,0 0 0,-1 0 0,1 0 0,0 0 0,0 0 0,0 0 0,0 0 0,-1 0 0,1 0 0,0 0 0,0 1 0,0-1 0,-1 0 0,1 0 0,0 0 0,-1-1 0,22 10 0,-11-6 0,237 77 0,-176-54 0,98 53 0,-131-56 0,-2 2 0,0 1 0,-1 2 0,-2 1 0,-1 2 0,-1 1 0,-2 2 0,-2 1 0,27 42 0,-48-68 0,0 1 0,-1 0 0,0 1 0,-1-1 0,0 1 0,0 0 0,-1 0 0,-1 0 0,0 0 0,0 1 0,-1-1 0,-1 0 0,0 13 0,-2-10 0,0 0 0,-1 1 0,-1-1 0,0-1 0,-1 1 0,-1-1 0,0 0 0,0 0 0,-15 21 0,7-14 0,-1 1 0,-1-2 0,-1 0 0,-1-1 0,0-1 0,-30 21 0,39-31 0,-1 0 0,0-1 0,0 0 0,0-1 0,-1 0 0,0-1 0,0 0 0,0-1 0,0 0 0,-1-1 0,1 0 0,-1-1 0,1 0 0,-1 0 0,1-1 0,-15-3 0,-1-6-1365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54:43.56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528 225 24575,'1'-21'0,"-2"0"0,0 1 0,-2-1 0,0 1 0,-6-21 0,8 36 0,0 1 0,-1 0 0,1 0 0,-1 0 0,0 0 0,0 0 0,-1 0 0,1 0 0,-1 1 0,0-1 0,0 1 0,0-1 0,0 1 0,0 0 0,-1 1 0,0-1 0,1 1 0,-1-1 0,0 1 0,0 0 0,0 0 0,0 1 0,-1-1 0,1 1 0,0 0 0,-1 0 0,1 0 0,-1 1 0,-7 0 0,0 1 0,1 0 0,-1 2 0,0-1 0,1 1 0,-1 1 0,1 0 0,0 1 0,1 0 0,-1 0 0,1 1 0,0 1 0,0 0 0,1 0 0,-9 9 0,-4 5 0,1 0 0,1 1 0,1 1 0,-24 39 0,27-36 0,1 1 0,2 1 0,0 0 0,2 0 0,1 1 0,1 1 0,1 0 0,2 0 0,1 0 0,2 1 0,1-1 0,1 1 0,1 0 0,5 32 0,0-47 0,0 1 0,1-1 0,0-1 0,2 1 0,-1-1 0,2 0 0,0 0 0,15 17 0,8 16 0,-23-34 0,0-1 0,1 0 0,0 0 0,1-1 0,1-1 0,0 0 0,0 0 0,1-1 0,0-1 0,1 0 0,0 0 0,0-2 0,1 0 0,0 0 0,0-2 0,0 0 0,1 0 0,0-2 0,0 0 0,0 0 0,0-2 0,20 0 0,-17-1 0,34 1 0,86-11 0,-125 8 0,0 0 0,0-1 0,0-1 0,-1 0 0,0-1 0,1 0 0,-2-1 0,1-1 0,-1 0 0,0-1 0,14-11 0,-22 15-136,0 0-1,0 0 1,-1 0-1,1-1 1,-1 0-1,0 1 1,0-1-1,-1 0 0,4-10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41:45.131"/>
    </inkml:context>
    <inkml:brush xml:id="br0">
      <inkml:brushProperty name="width" value="0.2" units="cm"/>
      <inkml:brushProperty name="height" value="0.2" units="cm"/>
      <inkml:brushProperty name="color" value="#8FAADC"/>
    </inkml:brush>
  </inkml:definitions>
  <inkml:trace contextRef="#ctx0" brushRef="#br0">27 0 24575,'-3'4'0,"1"0"0,-1-1 0,1 1 0,-1 0 0,1 1 0,1-1 0,-1 0 0,0 0 0,1 1 0,0-1 0,0 1 0,0 6 0,-2 62 0,3-53 0,1 969 0,-1-986 0,0 1 0,0 0 0,1 0 0,-1-1 0,1 1 0,0 0 0,0-1 0,0 1 0,0-1 0,1 1 0,-1-1 0,1 0 0,0 1 0,0-1 0,0 0 0,5 5 0,-5-7 0,0 1 0,0-1 0,0 0 0,1 1 0,-1-1 0,1 0 0,-1 0 0,1 0 0,-1-1 0,1 1 0,-1-1 0,1 1 0,-1-1 0,1 0 0,0 0 0,-1 0 0,1 0 0,0-1 0,-1 1 0,1-1 0,-1 1 0,1-1 0,-1 0 0,1 0 0,2-2 0,4-1 0,0-1 0,0 0 0,-1-1 0,0 0 0,0 0 0,12-14 0,42-52 0,-44 49 0,10-11 0,-3-2 0,-1 0 0,-1-2 0,-3 0 0,-1-2 0,-1 0 0,-3-1 0,-1 0 0,-2-1 0,-2-1 0,-2 1 0,-2-2 0,-1 1 0,-2-65 0,-5 70 0,0 35 0,1 25 0,1 481 0,1-482-5,1 0-1,8 34 0,-3-19-1342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54:44.08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116 1 24575,'15'1'0,"-1"0"0,1 1 0,-1 1 0,0 0 0,0 1 0,0 0 0,16 8 0,-2 1 0,0 2 0,31 21 0,-52-31 0,-1 0 0,0 1 0,-1-1 0,1 1 0,-1 0 0,0 0 0,-1 1 0,1-1 0,-1 1 0,-1 0 0,1 0 0,-1 1 0,0-1 0,-1 1 0,0-1 0,0 1 0,-1 0 0,1 9 0,0 13 0,-1-1 0,-2 1 0,-6 44 0,3-56 0,1 0 0,-2-1 0,0 0 0,-1 0 0,-1 0 0,-1-1 0,0 0 0,-1 0 0,0-1 0,-2 0 0,0 0 0,0-2 0,-20 19 0,-9 5 0,-2-3 0,-1-1 0,-55 31 0,55-39-1365,6-6-5461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54:44.81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792 266 24575,'-1'-8'0,"0"0"0,-1 1 0,1-1 0,-2 0 0,1 1 0,-7-14 0,0 0 0,4 7 0,0 1 0,-1 0 0,-1 0 0,0 1 0,-1 0 0,0 0 0,-17-17 0,19 23 0,0 0 0,0 1 0,-1 0 0,0 0 0,0 0 0,0 1 0,-1 0 0,1 1 0,-1-1 0,0 1 0,0 1 0,0 0 0,-1 0 0,-13-1 0,4 2 0,0 2 0,0 0 0,1 1 0,-1 0 0,1 2 0,0 0 0,0 1 0,0 1 0,0 0 0,1 1 0,0 1 0,1 0 0,-1 2 0,2-1 0,-1 2 0,-19 19 0,9-7 0,2 1 0,0 1 0,2 1 0,1 2 0,1 0 0,2 0 0,-26 58 0,26-43 0,3 0 0,1 1 0,3 1 0,1 0 0,2 1 0,3-1 0,1 1 0,2 0 0,10 87 0,-7-122 0,0 0 0,1 0 0,0 0 0,0 0 0,1-1 0,1 1 0,0-1 0,0 0 0,1 0 0,0-1 0,0 1 0,1-1 0,1-1 0,0 1 0,0-1 0,0-1 0,1 0 0,0 0 0,0 0 0,1-1 0,0-1 0,0 0 0,0 0 0,1-1 0,0 0 0,-1-1 0,1 0 0,16 2 0,45 3 0,0-3 0,140-8 0,-95-1 0,-5 4 0,-27 0 0,87-10 0,-149 6 14,0-1-1,0-1 0,-1 0 0,0-2 1,0-1-1,-1-1 0,0 0 1,34-24-1,-12 2-508,-1-2 0,60-61 0,-20 9-6331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54:45.23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319 0 24575,'-3'5'0,"0"0"0,0-1 0,0 1 0,0 0 0,1 1 0,0-1 0,0 0 0,0 1 0,0 7 0,-4 7 0,-13 49 0,3 1 0,3 1 0,-6 97 0,10 220 0,8-300 0,4 150 0,-3 141 0,0-376 0,0 1 0,0-1 0,0 0 0,-1 1 0,1-1 0,-1 0 0,0 1 0,0-1 0,0 0 0,-1 0 0,1 0 0,-3 4 0,4-7 0,0 1 0,-1-1 0,1 0 0,0 0 0,-1 0 0,1 1 0,0-1 0,-1 0 0,1 0 0,0 0 0,-1 0 0,1 0 0,0 0 0,-1 0 0,1 0 0,0 1 0,-1-1 0,1 0 0,-1-1 0,1 1 0,0 0 0,-1 0 0,1 0 0,0 0 0,-1 0 0,1 0 0,0 0 0,-1 0 0,1-1 0,0 1 0,-1 0 0,1 0 0,0 0 0,0-1 0,-1 1 0,-15-25 0,-89-272-14,68 184-1337,5 19-5475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54:45.55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1 123 24575,'0'-5'0,"4"-1"0,20 1 0,27 0 0,27 2 0,22 0 0,26-2 0,21-6 0,8-4 0,-9-5 0,-24 1 0,-30 4 0,-30 5-8191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54:45.88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 0 24575,'-1'276'0,"3"294"0,-2-547 0,0 5 0,1 1 0,1-1 0,2 0 0,10 40 0,-14-65 4,2 0-1,-1 0 1,0 0-1,1 0 0,-1 0 1,1 0-1,0 0 1,0 0-1,0-1 1,0 1-1,1-1 1,-1 1-1,1-1 0,0 0 1,-1 0-1,1 0 1,0 0-1,0-1 1,0 1-1,0-1 1,0 0-1,1 0 0,-1 0 1,0 0-1,0 0 1,1-1-1,-1 1 1,1-1-1,-1 0 0,4 0 1,9-2-249,-1 0-1,1-1 1,-1 0 0,1-1-1,14-6 1,43-17-6581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54:46.92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465 1 24575,'-14'5'0,"0"1"0,0 1 0,0 1 0,1 0 0,0 0 0,0 1 0,-16 16 0,0 3 0,-41 52 0,39-38 0,3 1 0,1 1 0,2 1 0,2 2 0,2 0 0,2 1 0,3 1 0,1 1 0,-14 93 0,26-118 0,0 1 0,2 0 0,0 0 0,2-1 0,1 1 0,10 46 0,-9-61 0,0 1 0,1-1 0,0 0 0,1 0 0,0-1 0,0 1 0,1-1 0,1 0 0,0-1 0,0 1 0,1-1 0,0-1 0,1 0 0,0 0 0,0 0 0,0-1 0,13 7 0,-7-7 0,0-1 0,0 0 0,1 0 0,0-2 0,0 0 0,0-1 0,1 0 0,-1-2 0,1 0 0,-1 0 0,1-2 0,28-4 0,-10-1 0,-1-1 0,1-2 0,-1-2 0,62-29 0,-54 20 0,-2-2 0,-1-2 0,0-2 0,-2-1 0,-1-2 0,-2-1 0,-1-2 0,-1-1 0,38-52 0,-51 58 0,-2-1 0,0 0 0,-2-1 0,-1-1 0,18-59 0,-25 64 0,-1-1 0,-2 0 0,0 0 0,-2 0 0,-1 0 0,-1-1 0,-6-50 0,-18-45 0,24 119 0,-1 0 0,1-1 0,0 1 0,0 0 0,1 0 0,-1-1 0,1 1 0,-1 0 0,1 0 0,0 0 0,0 0 0,1 0 0,-1 0 0,0 0 0,1 0 0,0 0 0,4-4 0,-2 2 0,0 1 0,1 0 0,0 1 0,0-1 0,0 1 0,0 0 0,0 0 0,1 1 0,6-3 0,6-1 0,1 1 0,0 1 0,1 1 0,38-2 0,-46 5 0,0 0 0,0 0 0,0 1 0,-1 1 0,1 0 0,21 7 0,-26-7 0,-1 1 0,-1 0 0,1 0 0,0 0 0,-1 1 0,1 0 0,-1 0 0,0 0 0,-1 1 0,1-1 0,-1 1 0,0 0 0,0 1 0,5 7 0,5 17 0,-1 0 0,-2 1 0,-1 0 0,-2 0 0,6 33 0,-1-3 0,34 148 0,-9 2 0,16 326 0,-49-493 0,42-278 0,42-75 0,-66 245 0,3 0 0,58-101 0,-74 150 0,-1 0 0,2 0 0,0 0 0,1 2 0,0-1 0,21-16 0,-26 25 0,-1 0 0,1 1 0,0 0 0,0 0 0,0 1 0,0 0 0,1 0 0,-1 1 0,1 0 0,0 0 0,-1 1 0,1 0 0,0 0 0,0 1 0,0 0 0,0 0 0,8 2 0,-1 2 0,0-1 0,0 2 0,0 0 0,0 1 0,-1 1 0,0 0 0,0 1 0,-1 0 0,0 1 0,0 1 0,20 20 0,9 13 0,64 86 0,-75-88 0,2 1 0,-1 2 0,-3 1 0,24 51 0,-43-74 0,0 0 0,-2 1 0,0 0 0,-2 1 0,0-1 0,-2 1 0,0 0 0,0 49 0,-4-66 0,0-1 0,-1 1 0,1 0 0,-1 0 0,0-1 0,-3 12 0,3-16 0,0 0 0,0 0 0,0 0 0,-1 0 0,1 0 0,0-1 0,-1 1 0,1 0 0,-1-1 0,0 1 0,1-1 0,-1 1 0,0-1 0,0 0 0,0 0 0,0 0 0,0 0 0,0 0 0,0 0 0,0-1 0,-3 2 0,-5-1 0,-1 1 0,1-1 0,-1-1 0,1 0 0,-1 0 0,1-1 0,-1-1 0,1 1 0,0-2 0,0 1 0,-16-8 0,-15-6 0,-54-32 0,89 45 0,-102-59-1365,4-2-5461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54:47.25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54:49.58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24575,'2205'0'-1365,"-2173"0"-5461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8:44.24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1 362 24575,'0'722'0,"1"-757"0,2 1 0,1-1 0,16-60 0,42-100 0,-54 173 0,101-267 0,-86 239 0,2 0 0,2 2 0,51-69 0,-69 104 0,2 1 0,0 0 0,0 0 0,1 1 0,0 1 0,26-17 0,-34 25 0,0 0 0,-1 0 0,1 0 0,0 0 0,0 1 0,0 0 0,0 0 0,0 0 0,0 0 0,0 0 0,0 1 0,0 0 0,0 0 0,1 0 0,-1 0 0,0 1 0,0-1 0,0 1 0,0 0 0,0 1 0,0-1 0,0 1 0,0-1 0,-1 1 0,1 0 0,-1 1 0,1-1 0,-1 0 0,0 1 0,0 0 0,5 5 0,4 7 0,0 0 0,-1 1 0,-1 1 0,0 0 0,-1 0 0,8 25 0,0 5 0,13 65 0,-15-27 0,-4 2 0,-1 167 0,-9-160 0,3-73 0,-4-21 0,1 0 0,-1 0 0,0 0 0,1 0 0,-1-1 0,0 1 0,1 0 0,-1 0 0,0 0 0,1-1 0,-1 1 0,0 0 0,1 0 0,-1-1 0,0 1 0,0 0 0,1-1 0,-1 1 0,0 0 0,0-1 0,0 1 0,1 0 0,-1-1 0,0 1 0,0-1 0,0 1 0,0 0 0,0-1 0,15-46 0,-14 44 0,15-52 0,4-21 0,3 0 0,4 1 0,39-75 0,-59 135 0,57-94 0,-56 96 0,2 1 0,-1-1 0,2 2 0,-1-1 0,23-17 0,-29 26 0,0 1 0,0-1 0,0 1 0,0 0 0,0 0 0,0 0 0,1 1 0,-1 0 0,1-1 0,-1 1 0,1 1 0,-1-1 0,1 1 0,0 0 0,-1 0 0,1 0 0,0 1 0,-1-1 0,1 1 0,-1 0 0,1 1 0,-1-1 0,0 1 0,1-1 0,-1 2 0,0-1 0,0 0 0,0 1 0,0-1 0,4 5 0,4 4 0,0 1 0,0 0 0,-1 1 0,0 0 0,-1 1 0,-1 0 0,9 16 0,1 8 0,-2 0 0,-1 2 0,-2 0 0,10 49 0,19 171 0,-37-218-455,2-1 0,15 47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8:50.43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731 365 24575,'-2'-11'0,"1"-1"0,-2 0 0,0 0 0,0 1 0,-6-14 0,-2-7 0,6 16 0,0 0 0,-2 0 0,0 0 0,0 1 0,-2 0 0,1 0 0,-2 1 0,-12-15 0,13 20 0,1 1 0,-2 0 0,1 0 0,-1 1 0,0 0 0,0 0 0,-1 1 0,0 1 0,0 0 0,0 0 0,-1 1 0,-12-2 0,8 2 0,-1 1 0,1 0 0,-1 1 0,1 1 0,-1 1 0,0 1 0,1 0 0,-31 6 0,36-4 0,1 0 0,0 0 0,0 1 0,0 1 0,0 0 0,1 0 0,0 1 0,0 0 0,0 0 0,1 1 0,0 0 0,0 1 0,1 0 0,-11 14 0,-2 9 0,1 2 0,1 0 0,2 1 0,2 1 0,0 0 0,3 1 0,1 0 0,2 1 0,1 0 0,2 0 0,2 1 0,1-1 0,6 74 0,-2-93 0,1 0 0,1-1 0,0 1 0,1-1 0,1 0 0,1 0 0,1-1 0,12 22 0,-16-31 0,1 0 0,0 0 0,1-1 0,0 1 0,0-1 0,0-1 0,0 1 0,1-1 0,0 0 0,0 0 0,1-1 0,-1 0 0,1-1 0,0 1 0,0-1 0,0-1 0,0 0 0,1 0 0,13 2 0,8-3 0,0 0 0,0-2 0,0-1 0,0-1 0,-1-2 0,38-10 0,-47 9 0,0-1 0,-1-1 0,1-1 0,-2 0 0,1-1 0,-2-2 0,1 1 0,-1-2 0,27-26 0,-38 32 5,0 0-1,0 0 1,-1-1 0,0 1-1,0-1 1,0-1-1,-1 1 1,-1-1 0,1 1-1,-1-1 1,-1 0 0,0 0-1,0 0 1,-1-1-1,0 1 1,0 0 0,-1 0-1,0-1 1,-1 1-1,0 0 1,-1 0 0,0-1-1,0 1 1,-1 1-1,-6-17 1,1 8-129,0 0 0,-1 1 1,-1 0-1,-1 1 0,0 0 0,-1 0 1,0 1-1,-1 1 0,-1 0 0,0 0 1,-29-18-1,7 11-6702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41:46.001"/>
    </inkml:context>
    <inkml:brush xml:id="br0">
      <inkml:brushProperty name="width" value="0.2" units="cm"/>
      <inkml:brushProperty name="height" value="0.2" units="cm"/>
      <inkml:brushProperty name="color" value="#8FAADC"/>
    </inkml:brush>
  </inkml:definitions>
  <inkml:trace contextRef="#ctx0" brushRef="#br0">0 1 24575,'0'1760'0,"2"-1805"0,2 1 0,2 0 0,1 0 0,15-44 0,-3 23 0,3 2 0,32-63 0,74-105 0,-98 185 0,3 1 0,66-71 0,-93 110 0,0 0 0,1 0 0,-1 1 0,1 0 0,0 0 0,1 0 0,-1 1 0,1 0 0,9-3 0,-14 6 0,1 0 0,0 0 0,0 1 0,0-1 0,0 1 0,0 0 0,1 0 0,-1 1 0,0-1 0,0 1 0,-1 0 0,1 0 0,0 0 0,0 0 0,0 1 0,-1-1 0,1 1 0,0 0 0,-1 0 0,0 1 0,4 2 0,6 6 0,-1 1 0,-1 0 0,0 1 0,-1 0 0,0 1 0,-1 0 0,11 22 0,-1 3 0,22 70 0,-33-87 0,-2 0 0,-1 1 0,-1 0 0,3 45 0,-7-56 0,0-1 0,-1 0 0,0 1 0,-1-1 0,-1 0 0,0 0 0,0 0 0,-1-1 0,0 1 0,-1-1 0,0 0 0,-8 11 0,-3 0 0,0-1 0,-2 0 0,0-1 0,-1-2 0,-1 0 0,-1 0 0,-31 17 0,-13 4 0,-90 37 0,105-53-682,-98 27-1,103-38-6143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8:51.73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479 1226 24575,'10'4'0,"1"0"0,0-1 0,0 0 0,0 0 0,0-1 0,0-1 0,0 0 0,1-1 0,-1 0 0,0 0 0,1-1 0,-1-1 0,0 0 0,13-4 0,-21 4 0,1 1 0,-1-1 0,1 0 0,-1 0 0,0 0 0,0 0 0,0 0 0,0-1 0,0 0 0,0 1 0,-1-1 0,1 0 0,-1 0 0,0-1 0,0 1 0,0 0 0,0-1 0,-1 1 0,1-1 0,-1 0 0,0 1 0,0-1 0,0 0 0,-1 0 0,1 1 0,-1-6 0,0 2 0,0 0 0,-1 0 0,1 0 0,-2 0 0,1 0 0,-1 1 0,0-1 0,0 0 0,-1 1 0,0 0 0,0 0 0,0 0 0,-9-11 0,2 5 0,-1 0 0,-1 1 0,0 1 0,0 0 0,-1 0 0,0 2 0,-1-1 0,0 2 0,0 0 0,-1 0 0,0 2 0,0 0 0,0 0 0,0 1 0,-1 1 0,0 1 0,1 0 0,-19 1 0,19 1 0,0 1 0,1 0 0,-1 1 0,0 0 0,1 1 0,-1 1 0,1 0 0,0 1 0,1 1 0,-1 0 0,1 1 0,0 0 0,0 1 0,1 1 0,0 0 0,1 0 0,0 1 0,0 1 0,-14 18 0,10-6 0,1 0 0,0 1 0,2 1 0,1 0 0,1 0 0,1 1 0,1 1 0,-7 47 0,8-26 0,3-1 0,2 1 0,1 1 0,8 55 0,-6-92 0,1-1 0,-1 0 0,2 1 0,0-1 0,0 0 0,1-1 0,5 12 0,-6-18 0,-1 0 0,0-1 0,1 0 0,-1 1 0,1-1 0,0 0 0,0 0 0,0-1 0,1 1 0,-1-1 0,1 1 0,-1-1 0,1 0 0,0-1 0,-1 1 0,1 0 0,0-1 0,0 0 0,1 0 0,-1 0 0,0-1 0,6 1 0,2-1 0,0-1 0,0 0 0,-1-1 0,1 0 0,-1-1 0,1 0 0,-1 0 0,0-2 0,0 1 0,18-12 0,8-7 0,53-42 0,-82 59 0,42-37 0,-1-1 0,-3-2 0,-2-3 0,-2-1 0,-2-2 0,-3-1 0,-2-3 0,-2 0 0,36-87 0,-29 42 0,-5 0 0,-3-2 0,-6-2 0,27-210 0,-52 299 0,12-134 0,-12 125 0,-1-1 0,-1 1 0,-7-39 0,8 64 0,0-1 0,0 1 0,0-1 0,0 1 0,0-1 0,0 1 0,0-1 0,0 1 0,0-1 0,0 1 0,-1-1 0,1 1 0,0-1 0,0 1 0,-1-1 0,1 1 0,0 0 0,0-1 0,-1 1 0,1-1 0,0 1 0,-1 0 0,1-1 0,0 1 0,-1 0 0,1 0 0,-1-1 0,1 1 0,-1 0 0,1 0 0,-1-1 0,1 1 0,-1 0 0,-11 13 0,7-1 0,0 0 0,1 1 0,0 0 0,1-1 0,-2 18 0,1-9 0,-24 156 0,-7 252 0,31 186 0,5-485 0,-2-76 0,0-13 0,2 0 0,2 0 0,9 52 0,-11-89 0,0 0 0,0 0 0,0 0 0,1 0 0,0-1 0,-1 1 0,1 0 0,0-1 0,0 1 0,1-1 0,-1 0 0,1 0 0,0 0 0,0 0 0,3 3 0,-3-4 0,0-1 0,1 1 0,-1-1 0,0 1 0,0-1 0,1 0 0,-1-1 0,1 1 0,-1 0 0,1-1 0,-1 0 0,1 0 0,-1 0 0,1 0 0,-1-1 0,1 1 0,5-2 0,6-3 0,0 0 0,-1 0 0,1-2 0,-1 0 0,0 0 0,13-10 0,79-64 0,-56 41 0,-31 26 0,224-184 0,-209 167 0,-1-2 0,-2-2 0,-2-1 0,42-65 0,-65 92 0,-1 0 0,0 0 0,0-1 0,-1 0 0,0 1 0,-1-2 0,2-10 0,-7 3 0,1 18 0,1-1 0,0 1 0,-1 0 0,1 0 0,0 0 0,-1 0 0,1-1 0,-1 1 0,1 0 0,0 0 0,-1 0 0,1 0 0,-1 0 0,1 0 0,0 0 0,-1 0 0,1 0 0,-1 0 0,1 0 0,0 0 0,-1 1 0,1-1 0,0 0 0,-1 0 0,1 0 0,0 0 0,-1 1 0,1-1 0,0 0 0,-1 0 0,1 1 0,0-1 0,-1 0 0,1 0 0,0 1 0,0-1 0,0 0 0,-1 1 0,1-1 0,0 0 0,0 1 0,-4 5 0,0-1 0,0 1 0,1 0 0,0 0 0,0 0 0,0 0 0,1 0 0,0 1 0,-2 8 0,-7 66 0,9-60 0,-7 72 0,5 151 0,7-188 0,3-1 0,2 0 0,3-1 0,18 59 0,-26-104 0,0-1 0,0 0 0,1 1 0,0-1 0,0-1 0,8 12 0,-10-17 0,-1 0 0,1-1 0,0 1 0,0 0 0,0-1 0,0 1 0,0-1 0,0 1 0,0-1 0,1 0 0,-1 0 0,0 0 0,1 0 0,-1 0 0,0-1 0,1 1 0,-1-1 0,1 0 0,-1 1 0,1-1 0,-1 0 0,1-1 0,0 1 0,-1 0 0,1-1 0,3 0 0,1-2 0,-1 1 0,1-1 0,-1-1 0,0 1 0,0-1 0,0 0 0,0 0 0,6-7 0,41-45 0,-12 5 0,-2-2 0,54-98 0,38-128 0,-84 156 0,-41 113 0,-2 12 0,-3 20 0,-1-20 0,-3 187 0,6 125 0,-2-299 0,0 1 0,2-1 0,0 0 0,8 25 0,-10-38 0,0 1 0,-1-1 0,1 0 0,0 0 0,1 1 0,-1-1 0,0 0 0,1 0 0,-1 0 0,1 0 0,-1-1 0,1 1 0,0 0 0,0-1 0,0 1 0,0-1 0,0 1 0,0-1 0,0 0 0,0 0 0,1 0 0,-1 0 0,0-1 0,1 1 0,-1-1 0,0 1 0,1-1 0,-1 0 0,1 0 0,-1 0 0,1 0 0,-1 0 0,1 0 0,-1-1 0,0 1 0,1-1 0,2-1 0,3-1 0,0 0 0,0-1 0,-1 0 0,0-1 0,1 0 0,-2 0 0,11-9 0,41-49 0,-37 39 0,39-45-1365,-3-1-5461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8:54.08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28 1 24575,'-5'21'0,"0"0"0,1 0 0,1 1 0,1-1 0,2 34 0,-1-4 0,-7 1143 0,11-690 0,-3-496 0,0-1 0,1 1 0,1 0 0,-1-1 0,1 0 0,1 1 0,-1-1 0,1 0 0,0 0 0,5 7 0,5 6 0,28 34 0,-19-26 0,-18-23 0,1 0 0,-1-1 0,1 0 0,1 0 0,-1 0 0,1 0 0,-1-1 0,1 1 0,0-2 0,0 1 0,0-1 0,1 0 0,-1 0 0,1 0 0,9 0 0,11 1 0,-1-1 0,41-3 0,-50 0 0,16 0 0,-1-2 0,0-1 0,0-1 0,45-14 0,-62 14 0,0-1 0,0 0 0,0-1 0,-1-1 0,0 0 0,-1-1 0,0 0 0,0-1 0,-1 0 0,0-1 0,11-14 0,-9 7 0,-1-1 0,-1-1 0,-1 1 0,-1-2 0,-1 1 0,0-2 0,-2 1 0,0-1 0,-2 0 0,4-27 0,-2-5 0,-4 0 0,-1 0 0,-7-62 0,5 110 0,-1-1 0,0 1 0,0 0 0,0 0 0,-1 0 0,0 1 0,0-1 0,-1 0 0,0 1 0,0-1 0,0 1 0,-5-6 0,6 9 0,0-1 0,0 1 0,-1 0 0,0-1 0,1 1 0,-1 1 0,0-1 0,0 0 0,0 1 0,0-1 0,0 1 0,0 0 0,0 0 0,-1 0 0,1 0 0,0 1 0,0-1 0,-1 1 0,1 0 0,0 0 0,-1 0 0,1 1 0,-6 0 0,4 1 0,1-1 0,-1 1 0,1 0 0,0 1 0,-1-1 0,1 1 0,0-1 0,0 1 0,1 0 0,-1 1 0,1-1 0,0 1 0,-1-1 0,1 1 0,-3 7 0,-2 2 0,0 0 0,1 1 0,-8 24 0,7-13 0,2 1 0,0-1 0,2 1 0,-1 28 0,2 107 0,4-116 0,-2 23 0,1 8 0,16 147 0,-15-216 0,1 0 0,-1 0 0,1 0 0,0 0 0,1 0 0,0-1 0,0 1 0,0-1 0,1 0 0,7 10 0,-8-13 0,-1-1 0,1 1 0,0-1 0,0 0 0,0 0 0,0 0 0,0 0 0,1-1 0,-1 0 0,1 1 0,-1-1 0,1 0 0,-1 0 0,1-1 0,-1 1 0,1-1 0,0 0 0,-1 0 0,1 0 0,0 0 0,-1-1 0,6 0 0,0-2 0,0 0 0,0 0 0,-1-1 0,1 0 0,-1 0 0,0-1 0,0 0 0,-1 0 0,1-1 0,-1 0 0,0-1 0,-1 1 0,1-1 0,4-8 0,7-8 0,-2-1 0,-1 0 0,16-34 0,-18 25 0,0 0 0,-2-1 0,-2 0 0,-1-1 0,-1 0 0,-3 0 0,0-1 0,-2 0 0,-2 1 0,-9-71 0,-6 51 0,20 109 0,1 1 0,4-1 0,20 69 0,-8-33 0,-6 13 0,2 12 0,-15-104 0,0 1 0,1-1 0,0 0 0,1-1 0,0 1 0,1-1 0,10 15 0,-12-20 0,1 0 0,0-1 0,0 0 0,0 0 0,0 0 0,1 0 0,-1-1 0,1 0 0,0 0 0,0-1 0,0 1 0,1-1 0,-1-1 0,0 1 0,1-1 0,7 1 0,6-1 0,0 0 0,1-1 0,38-6 0,-49 4 0,1 0 0,-1-2 0,0 1 0,0-1 0,0-1 0,0 0 0,-1 0 0,0-1 0,0 0 0,0 0 0,-1-1 0,0 0 0,0-1 0,-1 0 0,0 0 0,11-18 0,-2 2 0,-2 0 0,-1-1 0,-1 0 0,-1-1 0,10-37 0,-10 18 0,-1-1 0,-3 0 0,3-51 0,-7-140 0,-4 120 0,1 113 0,0 0 0,0-1 0,0 1 0,0 0 0,1 0 0,0 0 0,0-1 0,0 1 0,0 0 0,0 0 0,1 0 0,3-6 0,-3 9 0,0-1 0,0 1 0,0 0 0,0 0 0,0 0 0,0 0 0,0 0 0,0 0 0,0 0 0,0 0 0,1 1 0,-1 0 0,0-1 0,1 1 0,-1 0 0,0 0 0,0 0 0,1 0 0,-1 0 0,0 1 0,1-1 0,-1 1 0,0-1 0,4 3 0,65 17 0,0 3 0,-2 4 0,114 60 0,-160-74 0,0 0 0,-1 1 0,34 30 0,-50-39 0,-1 1 0,1 0 0,-1 0 0,0 0 0,-1 1 0,1-1 0,-1 1 0,-1 1 0,1-1 0,-1 0 0,0 1 0,-1-1 0,0 1 0,0 0 0,-1 0 0,1 10 0,-6 153 0,-1-43 0,4-37 0,3 129 0,-2-212-124,1 0 0,0 1 0,0-1 0,0 0 0,1 0 0,1 0-1,-1-1 1,1 1 0,0 0 0,6 8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8:55.93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993 88 24575,'-20'-6'0,"-1"1"0,0 1 0,1 1 0,-37-1 0,-85 9 0,111-1 0,0 0 0,1 3 0,0 0 0,1 2 0,-1 1 0,2 1 0,-1 2 0,2 1 0,0 1 0,1 1 0,0 1 0,1 2 0,1 0 0,1 2 0,1 0 0,1 1 0,0 2 0,2 0 0,1 1 0,1 1 0,-27 54 0,19-25 0,3 0 0,2 1 0,3 1 0,2 1 0,2 1 0,-8 109 0,21-162 0,-1-1 0,1 1 0,1 0 0,-1 0 0,1-1 0,0 1 0,0 0 0,1-1 0,2 8 0,-3-11 0,1 0 0,-1 0 0,1 0 0,-1 0 0,1-1 0,0 1 0,0 0 0,0-1 0,0 1 0,0-1 0,0 0 0,0 0 0,0 1 0,0-1 0,1-1 0,-1 1 0,0 0 0,1-1 0,-1 1 0,0-1 0,1 0 0,-1 1 0,1-1 0,2-1 0,13 1 0,0-2 0,0 0 0,0-1 0,0 0 0,-1-2 0,1 0 0,17-8 0,117-63 0,-140 70 0,67-39-70,-2-3 0,-3-4 0,-1-2-1,85-85 1,-106 87 12,-3-2-1,-3-1 1,-2-3-1,-2-2 1,64-124-1,-95 162 59,-1 0 0,0 0 0,-2-1 0,9-39 0,-18 51 0,-3 13 0,-3 7 4,1 0-1,0 1 1,1 0-1,0 0 1,1 1 0,0 0-1,-5 18 1,2-7 84,-23 79 29,3 1 0,5 1 0,5 1 0,-7 193 0,23-280-117,2 0 0,-1 0 0,2-1 0,0 1 0,6 21 0,-7-34 0,1 0 0,-1 0 0,1-1 0,0 1 0,0 0 0,0-1 0,0 1 0,1-1 0,-1 0 0,1 0 0,0 0 0,0 0 0,0 0 0,0-1 0,0 1 0,1-1 0,-1 0 0,1 0 0,0 0 0,-1-1 0,1 1 0,0-1 0,0 0 0,0 0 0,0 0 0,0-1 0,4 1 0,10-1 0,0 0 0,0-1 0,-1-1 0,1-1 0,-1-1 0,0 0 0,0-1 0,0-1 0,0-1 0,30-17 0,-10 3 0,-2-1 0,-1-2 0,48-44 0,-52 41 0,-1-1 0,28-38 0,-48 55 0,-1 0 0,0-1 0,-1 0 0,0-1 0,-1 0 0,-1 0 0,0 0 0,0 0 0,4-26 0,-9 31 0,2 0 0,-1 0 0,1 1 0,0-1 0,6-12 0,-6 16 0,0 1 0,0 0 0,1 0 0,-1 0 0,1 0 0,0 0 0,0 0 0,0 1 0,0-1 0,0 1 0,0 0 0,1 0 0,6-2 0,13-5 0,0 2 0,1 0 0,0 2 0,1 0 0,-1 2 0,1 1 0,44 1 0,-63 2 0,-1-1 0,1 1 0,-1 0 0,1 1 0,-1-1 0,0 1 0,0 0 0,0 0 0,0 1 0,0-1 0,0 1 0,0 0 0,-1 1 0,0-1 0,1 1 0,-1 0 0,-1 0 0,1 0 0,0 0 0,-1 1 0,0-1 0,0 1 0,-1 0 0,3 5 0,3 7 0,-1 1 0,-1 0 0,-1 0 0,0 0 0,-2 0 0,2 20 0,3 168 0,-9-151 0,2 1 0,3-1 0,15 82 0,-18-132 0,1 0 0,-1 0 0,1 0 0,0 0 0,0 0 0,0 0 0,1 0 0,-1-1 0,1 1 0,1-1 0,5 7 0,-6-9 0,0 0 0,0 0 0,0 0 0,0 0 0,0-1 0,0 1 0,1-1 0,-1 0 0,0 0 0,1-1 0,-1 1 0,1 0 0,-1-1 0,1 0 0,-1 0 0,0 0 0,1 0 0,6-2 0,6-2 0,0 0 0,0 0 0,-1-2 0,0 0 0,0-1 0,15-9 0,3-4 0,43-34 0,-51 32-1365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8:56.37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24575,'0'4'0,"0"11"0,0 11 0,0 14 0,0 15 0,0 1 0,0 0 0,0-4 0,0-4 0,0-4 0,0-1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8:56.69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15 24575,'0'-4'0,"0"-6"0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8:57.16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24575,'1'0'0,"0"1"0,-1-1 0,1 0 0,0 1 0,0-1 0,0 0 0,-1 1 0,1-1 0,0 1 0,-1 0 0,1-1 0,0 1 0,-1-1 0,1 1 0,-1 0 0,1 0 0,-1-1 0,1 1 0,-1 0 0,0 0 0,1-1 0,-1 1 0,0 0 0,1 0 0,-1 0 0,0 0 0,0 1 0,4 31 0,-3-27 0,7 438 0,-10-286 0,2 205-1365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8:57.49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0 603 24575,'0'-5'0,"5"0"0,5-10 0,19-10 0,13-14 0,13-14 0,6-7 0,1-6 0,-1-9 0,-6-10 0,-8-9 0,-13 13-8191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8:59.58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24575,'16'64'0,"6"63"0,7 162 0,-17 132 0,-11-370 0,-1 586 0,-1-617 0,1 29 0,0-47 0,0 0 0,0 1 0,1-1 0,-1 0 0,1 1 0,-1-1 0,1 0 0,0 0 0,0 0 0,0 0 0,0 0 0,0 0 0,0 0 0,1 0 0,2 3 0,-3-4 0,0-1 0,-1 1 0,1-1 0,0 0 0,0 0 0,0 1 0,0-1 0,-1 0 0,1 0 0,0 0 0,0 0 0,0 0 0,0 0 0,0 0 0,-1 0 0,1 0 0,0 0 0,0-1 0,0 1 0,0 0 0,-1-1 0,1 1 0,0 0 0,0-1 0,-1 1 0,1-1 0,0 1 0,-1-1 0,1 1 0,0-1 0,-1 0 0,2-1 0,21-27 0,-19 22 0,83-129 0,-53 79 0,2 3 0,46-54 0,-76 101 0,0 1 0,0 0 0,1 0 0,0 1 0,0 0 0,1 0 0,-1 1 0,1 0 0,0 0 0,0 1 0,0-1 0,16-2 0,-19 5 0,-1 0 0,0 1 0,1 0 0,-1 0 0,1 0 0,-1 0 0,0 1 0,1-1 0,-1 1 0,0 0 0,0 1 0,1-1 0,-1 1 0,0-1 0,0 1 0,-1 1 0,1-1 0,0 0 0,-1 1 0,1 0 0,-1 0 0,0 0 0,0 0 0,0 0 0,0 1 0,-1-1 0,4 6 0,-2-1 0,0 0 0,-1 0 0,0 0 0,0 0 0,-1 1 0,0-1 0,0 1 0,0 15 0,-1 10 0,-4 33 0,1-1 0,3-9 0,3-1 0,2 0 0,18 73 0,-16-97 0,1-2 0,2 1 0,1-1 0,1-1 0,1 0 0,2-1 0,25 35 0,-38-59 0,0-1 0,0 1 0,0 0 0,1-1 0,-1 0 0,1 0 0,0 0 0,0 0 0,0 0 0,0-1 0,0 0 0,1 0 0,-1 0 0,1 0 0,0-1 0,-1 0 0,10 1 0,-10-2 0,1 0 0,-1 0 0,0-1 0,1 1 0,-1-1 0,1 0 0,-1-1 0,0 1 0,0-1 0,0 0 0,0 0 0,0 0 0,0 0 0,-1-1 0,1 0 0,-1 1 0,1-1 0,-1-1 0,4-3 0,11-16 0,-1 0 0,0-1 0,-2-1 0,-1 0 0,-1-1 0,-1 0 0,10-35 0,41-201 0,-38 141 0,-18 91 0,12-33 0,-15 54 0,-1 0 0,2 0 0,-1 0 0,1 0 0,0 1 0,1 0 0,9-11 0,-13 18 0,-1-1 0,0 1 0,1-1 0,0 1 0,-1 0 0,1 0 0,0 0 0,0 0 0,0 0 0,-1 0 0,1 0 0,0 0 0,0 1 0,0-1 0,3 0 0,-3 2 0,-1-1 0,0 0 0,1 0 0,-1 0 0,0 1 0,1-1 0,-1 1 0,0-1 0,0 1 0,0-1 0,1 1 0,-1 0 0,0-1 0,0 1 0,0 0 0,0 0 0,0 0 0,1 1 0,1 3 0,1 0 0,-1 0 0,-1 0 0,1 0 0,-1 1 0,0-1 0,0 1 0,0 0 0,0 8 0,21 108 0,-7 2 0,2 155 0,-17-264 0,2-17 0,4-27 0,-2 7 0,233-687 0,-225 673 0,49-113 0,-52 129 0,0-1 0,2 1 0,1 1 0,22-28 0,-34 46 0,0 0 0,-1 0 0,1 0 0,0 1 0,-1-1 0,1 0 0,0 1 0,0-1 0,0 0 0,0 1 0,-1-1 0,1 1 0,0 0 0,0-1 0,0 1 0,0 0 0,0-1 0,0 1 0,2 0 0,-3 0 0,1 0 0,-1 1 0,1-1 0,0 0 0,-1 1 0,1-1 0,-1 0 0,1 1 0,-1-1 0,1 1 0,-1-1 0,1 1 0,-1-1 0,1 1 0,-1-1 0,0 1 0,1-1 0,-1 1 0,0 0 0,0-1 0,1 2 0,1 6 0,0-1 0,-1 1 0,0 0 0,0 8 0,0-8 0,9 115 0,51 404 0,11-194 0,-72-330 0,11 33 0,-11-36 0,0 1 0,0-1 0,1 1 0,-1-1 0,0 1 0,0-1 0,0 0 0,0 1 0,0-1 0,0 0 0,1 1 0,-1-1 0,0 1 0,0-1 0,1 0 0,-1 1 0,0-1 0,0 0 0,1 0 0,-1 1 0,0-1 0,1 0 0,-1 0 0,1 1 0,-1-1 0,0 0 0,1 0 0,-1 0 0,1 0 0,-1 1 0,0-1 0,1 0 0,-1 0 0,1 0 0,-1 0 0,0 0 0,1 0 0,-1 0 0,1 0 0,-1 0 0,1-1 0,-1 1 0,0 0 0,1 0 0,-1 0 0,1 0 0,-1-1 0,0 1 0,1 0 0,-1 0 0,0 0 0,1-1 0,-1 1 0,0 0 0,1-1 0,-1 1 0,0 0 0,0-1 0,1 1 0,-1 0 0,0-1 0,0 1 0,0-1 0,0 1 0,0 0 0,1-1 0,18-39 0,24-63 0,-6 10 0,35-67 0,116-188 0,-166 315 0,44-54 0,-56 76 0,-1 1 0,2 0 0,-1 0 0,1 1 0,1 1 0,0 0 0,0 1 0,18-9 0,-26 15 0,0-1 0,0 1 0,0-1 0,0 1 0,1 1 0,-1-1 0,0 0 0,1 1 0,-1 0 0,1 0 0,-1 1 0,0-1 0,1 1 0,-1 0 0,0 0 0,1 0 0,-1 0 0,0 1 0,0 0 0,0 0 0,0 0 0,-1 0 0,1 1 0,0-1 0,-1 1 0,0 0 0,0 0 0,0 0 0,5 7 0,2 4 0,-1 0 0,-1 0 0,0 1 0,-1 0 0,0 0 0,7 28 0,-3 6 0,-1 0 0,-3 1 0,-2 0 0,-2 57 0,3 30 0,-5-120 0,1 20 0,2 1 0,1-1 0,2-1 0,21 66 0,-27-98 0,0 0 0,1 0 0,0-1 0,-1 1 0,1-1 0,1 1 0,-1-1 0,0 0 0,1 0 0,0 0 0,0 0 0,0 0 0,0-1 0,0 1 0,0-1 0,0 0 0,1 0 0,0 0 0,-1 0 0,1-1 0,0 1 0,-1-1 0,1 0 0,0 0 0,0-1 0,0 1 0,0-1 0,0 0 0,0 0 0,0 0 0,0 0 0,0-1 0,0 0 0,0 1 0,0-1 0,0-1 0,6-2 0,11-4 0,-1-2 0,0 0 0,-1-1 0,0-1 0,26-21 0,81-80 0,-92 78 0,-1 0 0,39-56 0,-55 67 0,-2-1 0,0-1 0,-1-1 0,-2 0 0,10-31 0,-20 52 0,0 1 0,0-1 0,-1 0 0,0 1 0,0-1 0,0 0 0,-1 0 0,1 0 0,-2 0 0,1 0 0,-1 1 0,-1-9 0,2 13 0,0 0 0,0 1 0,0-1 0,-1 0 0,1 1 0,0-1 0,0 1 0,0-1 0,-1 0 0,1 1 0,0-1 0,-1 1 0,1-1 0,-1 1 0,1-1 0,0 1 0,-1-1 0,1 1 0,-1-1 0,1 1 0,-1 0 0,0-1 0,1 1 0,-1 0 0,1-1 0,-1 1 0,0 0 0,1 0 0,-1-1 0,0 1 0,1 0 0,-1 0 0,0 0 0,1 0 0,-1 0 0,1 0 0,-1 0 0,0 0 0,1 0 0,-1 1 0,0-1 0,1 0 0,-1 0 0,0 1 0,1-1 0,-1 0 0,1 0 0,-1 1 0,1-1 0,-1 1 0,1-1 0,-1 1 0,1-1 0,-1 1 0,0 0 0,-2 2 0,0 1 0,1-1 0,-1 1 0,1 0 0,-1 0 0,1 0 0,-2 6 0,-4 16 0,1 1 0,1 0 0,2 0 0,-2 42 0,4-9 0,8 63 0,-2-80 0,2 0 0,12 44 0,-14-71 0,1 0 0,0 0 0,1 0 0,1-1 0,1 1 0,0-2 0,1 1 0,14 16 0,-19-26 0,0-1 0,0 0 0,1 0 0,-1-1 0,1 0 0,0 1 0,0-2 0,0 1 0,0 0 0,1-1 0,-1 0 0,1 0 0,-1-1 0,1 0 0,0 0 0,0 0 0,0 0 0,-1-1 0,1 0 0,8-1 0,8-2 0,0-2 0,-1 0 0,0-1 0,23-9 0,-9 2 0,-16 7-96,48-17-538,101-20-1,-136 38-6191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00.14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24575,'0'9'0,"0"25"0,0 33 0,0 32 0,0 29 0,0 25 0,0 7 0,0-5 0,0-12 0,0-21 0,0-18 0,4-14 0,2-30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00.46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24575,'4'4'0,"11"6"0,11 2 0,11-2 0,7-3 0,9-1 0,5-3 0,1-2 0,4-1 0,-4-4 0,0-7 0,4-5 0,-8 0-8191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41:47.167"/>
    </inkml:context>
    <inkml:brush xml:id="br0">
      <inkml:brushProperty name="width" value="0.2" units="cm"/>
      <inkml:brushProperty name="height" value="0.2" units="cm"/>
      <inkml:brushProperty name="color" value="#8FAADC"/>
    </inkml:brush>
  </inkml:definitions>
  <inkml:trace contextRef="#ctx0" brushRef="#br0">1 1016 24575,'3'-1'0,"-1"0"0,1 0 0,0 0 0,-1 0 0,1-1 0,-1 1 0,1-1 0,-1 1 0,0-1 0,1 0 0,-1 0 0,0 0 0,0 0 0,2-4 0,5-3 0,73-70 0,-4-3 0,82-111 0,-126 145 0,-1-2 0,-3-1 0,-2-1 0,-2-2 0,-3 0 0,17-59 0,-37 105 0,18-76 0,-20 75 0,0 0 0,0 0 0,-1 0 0,0 0 0,0 0 0,-1 0 0,-2-9 0,3 16 0,0 0 0,-1 1 0,1-1 0,-1 1 0,1-1 0,-1 0 0,0 1 0,1 0 0,-1-1 0,0 1 0,0-1 0,0 1 0,0 0 0,-1 0 0,1 0 0,0-1 0,0 1 0,-1 0 0,1 1 0,0-1 0,-3-1 0,3 2 0,0 0 0,0 0 0,0 0 0,0 0 0,0 0 0,0 0 0,0 0 0,0 1 0,0-1 0,0 0 0,0 1 0,0-1 0,0 1 0,0-1 0,0 1 0,1-1 0,-1 1 0,0 0 0,0-1 0,1 1 0,-1 0 0,0 0 0,1-1 0,-1 1 0,0 0 0,1 0 0,-1 0 0,1 0 0,0 0 0,-1 0 0,1 0 0,0 0 0,-1 0 0,1 1 0,-3 8 0,0 0 0,1 0 0,0 0 0,0 0 0,1 0 0,0 0 0,1 0 0,0 1 0,4 19 0,-1-15 0,1 1 0,1-1 0,0 0 0,1 0 0,13 24 0,5-2 0,2 0 0,1-1 0,49 49 0,34 23 0,19 22 0,-108-106 0,-1 1 0,-1 1 0,26 46 0,-41-65 0,0 1 0,-1-1 0,1 1 0,-2 0 0,1 0 0,-1 1 0,0-1 0,-1 0 0,1 13 0,-2-18 0,0 1 0,-1-1 0,1 0 0,-1 0 0,0 0 0,0 0 0,0 0 0,0 0 0,-1 0 0,1 0 0,-1 0 0,0 0 0,1-1 0,-1 1 0,0-1 0,-1 1 0,1-1 0,0 0 0,-1 0 0,1 0 0,-1 0 0,0 0 0,0-1 0,1 1 0,-1-1 0,-6 2 0,-12 3-154,0 0 0,0-2 0,0-1 0,0 0 1,-43-2-1,53 0-288,-52-1-6384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00.98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30 0 24575,'-1'0'0,"0"1"0,1-1 0,-1 0 0,1 0 0,-1 0 0,1 1 0,-1-1 0,1 0 0,-1 1 0,1-1 0,-1 0 0,1 1 0,-1-1 0,1 1 0,0-1 0,-1 1 0,1-1 0,0 1 0,-1-1 0,1 1 0,0-1 0,0 1 0,-1-1 0,1 1 0,0 0 0,0 0 0,-4 19 0,3-16 0,-8 82 0,4 0 0,6 91 0,1-68 0,-3-61 0,0-29 0,0-1 0,2 1 0,0 0 0,6 33 0,-6-49-44,0-1 0,0 1 0,1-1 0,-1 0 0,0 1 0,1-1 0,0 0 0,-1 0 0,1 0 0,0 0 0,0 0 0,0-1 0,1 1 0,-1 0 0,0-1 0,0 0 0,1 1 0,-1-1-1,1 0 1,-1 0 0,1-1 0,0 1 0,-1 0 0,1-1 0,0 0 0,-1 1 0,1-1 0,0 0 0,-1 0 0,4-1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01.52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239 92 24575,'-1'-3'0,"1"-1"0,-1 0 0,1 0 0,-1 0 0,0 0 0,0 0 0,-1 1 0,1-1 0,-1 0 0,0 1 0,0-1 0,0 1 0,0 0 0,-1 0 0,1 0 0,-1 0 0,0 0 0,1 0 0,-1 1 0,-1-1 0,1 1 0,0 0 0,-1 0 0,1 0 0,-1 1 0,1-1 0,-5 0 0,4 0 0,-1 1 0,1 0 0,0 0 0,-1 0 0,1 0 0,-1 1 0,1 0 0,-1 0 0,1 0 0,-1 0 0,1 1 0,-1 0 0,1 0 0,0 0 0,-1 0 0,1 1 0,0 0 0,0 0 0,0 0 0,0 0 0,0 0 0,1 1 0,-6 4 0,2 1 0,1 0 0,0 0 0,1 1 0,0-1 0,0 1 0,1 0 0,0 0 0,1 1 0,0-1 0,0 1 0,-2 17 0,0 12 0,1 63 0,3-82 0,7 457 0,-6-474 0,0 10 0,1 0 0,1 0 0,0 0 0,0 0 0,6 16 0,-7-26 0,0 0 0,0-1 0,0 1 0,1-1 0,-1 0 0,1 1 0,0-1 0,-1 0 0,1 0 0,0 0 0,0 0 0,0 0 0,1 0 0,-1-1 0,0 1 0,1-1 0,-1 1 0,1-1 0,-1 0 0,1 0 0,0 0 0,-1 0 0,1-1 0,0 1 0,0-1 0,-1 1 0,1-1 0,0 0 0,0 0 0,5-1 0,-2-1 0,1 1 0,-1-1 0,1 0 0,-1-1 0,0 0 0,0 0 0,0 0 0,0-1 0,0 1 0,-1-1 0,1-1 0,-1 1 0,0-1 0,-1 0 0,1 0 0,-1 0 0,4-7 0,9-13 0,-2-1 0,18-39 0,2-16-1365,-4 3-5461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01.85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24575,'0'0'-8191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02.84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24575,'5'5'0,"5"5"0,15 10 0,33 6 0,30-2 0,34-4 0,41-6 0,37-5 0,28-5 0,15-2-912,-11-2 912,-28-1 0,-40 0 0,-39 0 0,-36 0 0,-29 0 0,-20 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10.16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143 734 24575,'1'0'0,"-1"1"0,0 0 0,0-1 0,1 1 0,-1-1 0,0 1 0,1-1 0,-1 1 0,1-1 0,-1 1 0,1-1 0,-1 1 0,1-1 0,-1 1 0,1-1 0,-1 0 0,1 1 0,-1-1 0,1 0 0,0 0 0,-1 1 0,1-1 0,-1 0 0,1 0 0,0 0 0,-1 0 0,1 0 0,0 0 0,-1 0 0,2 0 0,24 0 0,-3-4 0,-1-1 0,0-2 0,0 0 0,0-1 0,-1-1 0,33-19 0,115-82 0,-155 100 0,158-122 0,-154 116 0,0-1 0,-2-1 0,0 0 0,-1-1 0,0-1 0,22-41 0,-34 54 0,0 0 0,0-1 0,0 1 0,-1-1 0,0 1 0,-1-1 0,0 0 0,0 0 0,0 1 0,-1-1 0,-1 0 0,1 0 0,-1 0 0,0 0 0,-1 1 0,0-1 0,-3-9 0,2 10 0,0 1 0,-1 0 0,0 1 0,0-1 0,0 1 0,0-1 0,-1 1 0,0 0 0,0 1 0,0-1 0,0 1 0,-1 0 0,0 0 0,0 1 0,0 0 0,0 0 0,0 0 0,-1 1 0,-13-3 0,-7-1 0,0 2 0,-1 1 0,1 1 0,-1 1 0,0 1 0,0 2 0,1 1 0,-1 1 0,1 1 0,0 2 0,0 0 0,1 2 0,0 1 0,0 1 0,1 1 0,1 2 0,0 0 0,1 1 0,1 1 0,0 2 0,-26 25 0,32-25 0,0 1 0,1 0 0,1 2 0,0-1 0,2 1 0,1 1 0,0 0 0,2 1 0,0 0 0,-7 35 0,10-30 0,1 0 0,2 1 0,0 0 0,2-1 0,2 1 0,0 0 0,2 0 0,10 45 0,-9-59 0,1 0 0,0-1 0,0 1 0,2-1 0,0 0 0,0-1 0,1 0 0,1 0 0,0-1 0,20 21 0,-13-19 0,0 0 0,1-1 0,0 0 0,1-2 0,1 0 0,0-1 0,21 8 0,7-2 0,-1-2 0,2-2 0,0-2 0,0-2 0,0-2 0,56-1 0,210-10 0,-300 4-273,-1-1 0,1 0 0,0 0 0,22-8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10.56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24575,'2'48'0,"1"-1"0,3 0 0,23 91 0,-7-65 0,52 119 0,-49-137 0,3-2 0,1 0 0,65 85 0,-77-117 0,1 0 0,1-1 0,0-2 0,1 1 0,2-2 0,-1-1 0,2-1 0,0-1 0,1 0 0,43 17 0,-60-29-97,0 0-1,0 0 1,0 0-1,1-1 1,-1 0-1,0 0 1,1-1-1,-1 0 1,0 0-1,1-1 1,-1 1-1,0-2 0,9-2 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10.93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1593 0 24575,'-5'1'0,"0"-1"0,0 1 0,1 0 0,-1 0 0,0 0 0,1 1 0,-1-1 0,1 1 0,-1 0 0,1 1 0,-6 3 0,-43 38 0,38-30 0,-292 297 21,20 23-348,180-206-156,33-42 403,-250 303-8,26 9 99,279-371-11,-17 37 0,25-35 0,11-28 0,0 0 0,0-1 0,0 1 0,0 0 0,0 0 0,0-1 0,0 1 0,0 0 0,0 0 0,0-1 0,0 1 0,0 0 0,0 0 0,1-1 0,-1 1 0,0 0 0,1 0 0,-1-1 0,1 2 0,1-1 0,0 0 0,0-1 0,1 1 0,-1-1 0,0 0 0,0 1 0,0-1 0,1 0 0,-1 0 0,0 0 0,0 0 0,1-1 0,-1 1 0,0-1 0,0 1 0,0-1 0,0 0 0,0 0 0,0 0 0,2-1 0,58-25-245,97-57 0,-116 60-473,125-71-5319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11.49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400 0 24575,'-1'10'0,"0"0"0,-1-1 0,0 1 0,-1-1 0,0 0 0,-5 13 0,-3 7 0,3-5 0,-62 213 0,55-176 0,4 0 0,-5 66 0,1 92 0,-51 533 0,-23-243 0,87-503 0,-8 30 0,9-35 0,1 0 0,0 0 0,-1 1 0,1-1 0,-1 0 0,1 0 0,-1 0 0,0 0 0,1-1 0,-1 1 0,0 0 0,0 0 0,0 0 0,1 0 0,-1-1 0,0 1 0,0 0 0,0-1 0,0 1 0,0-1 0,0 1 0,-1-1 0,0 1 0,1-1 0,1-1 0,-1 1 0,0 0 0,0 0 0,0-1 0,1 1 0,-1 0 0,0-1 0,0 1 0,1-1 0,-1 1 0,0-1 0,1 1 0,-1-1 0,0 0 0,1 1 0,-1-1 0,1 0 0,-1 1 0,1-1 0,0 0 0,-1 0 0,1 1 0,0-1 0,-1 0 0,1-1 0,-8-28 0,7 25 0,-10-55-1365,1-8-5461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11.82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27 24575,'9'0'0,"11"0"0,20 0 0,22 0 0,21 0 0,24 0 0,24 0 0,12 0 0,8-5 0,-9-5 0,-28-1-8191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12.81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1 768 24575,'1'1'0,"1"1"0,0-1 0,0 0 0,0 0 0,0 1 0,0-1 0,0-1 0,1 1 0,-1 0 0,0 0 0,0-1 0,0 0 0,1 1 0,-1-1 0,0 0 0,5 0 0,40-7 0,-36 5 0,42-10 0,-1-2 0,99-41 0,94-63 0,-166 78 0,8-3 0,387-206 0,-455 238 0,97-62 0,-106 66 0,0-1 0,-1 0 0,0-1 0,0 0 0,-1 0 0,0-1 0,0 0 0,7-14 0,-14 23 0,0-1 0,0 0 0,0 0 0,0 0 0,0 0 0,0 0 0,-1 0 0,1 0 0,-1-1 0,1 1 0,-1 0 0,0 0 0,0 0 0,0 0 0,0-1 0,0 1 0,-1 0 0,1 0 0,-2-4 0,1 4 0,0 1 0,0 0 0,0 0 0,0-1 0,0 1 0,-1 0 0,1 0 0,0 0 0,-1 0 0,1 1 0,-1-1 0,1 0 0,-1 0 0,1 1 0,-1-1 0,1 1 0,-1 0 0,0-1 0,-3 1 0,-2-1 0,0 1 0,-1 1 0,1-1 0,-1 1 0,1 0 0,0 1 0,0 0 0,-1 0 0,1 0 0,-8 5 0,3 1 0,0 0 0,1 1 0,0 0 0,1 0 0,-1 2 0,2-1 0,0 1 0,0 0 0,1 1 0,0 0 0,1 0 0,1 1 0,0 0 0,0 0 0,-3 14 0,-3 11 0,3 1 0,0 0 0,3 0 0,-2 47 0,4-28 0,8 112 0,-4-163 0,1-1 0,1 1 0,-1-1 0,1 1 0,0-1 0,0 0 0,0 1 0,1-1 0,0-1 0,1 1 0,7 10 0,-7-11 0,0-2 0,0 1 0,1 0 0,-1-1 0,1 0 0,0 0 0,0 0 0,0-1 0,0 1 0,0-1 0,1 0 0,-1-1 0,1 1 0,9 0 0,23 2 0,1-1 0,-1-2 0,1-2 0,69-10 0,-50 0 0,0-2 0,83-30 0,-120 35 0,-1-1 0,-1-1 0,1-1 0,-1 0 0,-1-2 0,0 0 0,-1-1 0,-1 0 0,0-2 0,-1 0 0,0 0 0,-2-1 0,0-1 0,17-30 0,25-54 0,-38 73 0,-16 29 0,-1-1 0,0 1 0,0 0 0,0 0 0,1 0 0,-1 0 0,0-1 0,0 1 0,1 0 0,-1 0 0,0 0 0,0 0 0,1 0 0,-1 0 0,0 0 0,0 0 0,1-1 0,-1 1 0,0 0 0,1 0 0,-1 0 0,0 0 0,0 1 0,1-1 0,-1 0 0,0 0 0,1 0 0,-1 0 0,0 0 0,0 0 0,1 0 0,-1 0 0,0 1 0,0-1 0,0 0 0,1 0 0,-1 0 0,0 0 0,0 1 0,0-1 0,1 0 0,-1 0 0,0 1 0,0-1 0,0 0 0,0 0 0,0 1 0,1-1 0,-1 0 0,0 0 0,0 1 0,0-1 0,0 0 0,0 1 0,3 12 0,0 1 0,0-1 0,-1 1 0,-1 0 0,-1 0 0,0-1 0,-2 17 0,1 8 0,-2 42 0,1-40 0,2-1 0,6 63 0,-6-101 0,0 1 0,0 0 0,1-1 0,-1 1 0,0-1 0,1 1 0,-1 0 0,1-1 0,0 1 0,-1-1 0,1 1 0,0-1 0,0 0 0,0 1 0,0-1 0,0 0 0,0 0 0,2 2 0,-2-3 0,0 1 0,0-1 0,0 0 0,0 0 0,0 0 0,0 0 0,0 0 0,0 0 0,0 0 0,0 0 0,0 0 0,0 0 0,0 0 0,0-1 0,0 1 0,0 0 0,0-1 0,0 1 0,-1 0 0,1-1 0,0 0 0,1 0 0,6-5 0,0-1 0,-1 0 0,0 0 0,10-14 0,-13 17 0,114-168 0,0 0 0,-102 152 0,1 1 0,1 1 0,1 0 0,0 1 0,1 1 0,25-14 0,-32 22 0,0 1 0,1 1 0,0 0 0,1 1 0,17-4 0,-28 7 0,1 1 0,0 0 0,-1 0 0,1 1 0,0-1 0,-1 1 0,1 0 0,0 1 0,0-1 0,-1 1 0,1 0 0,-1 0 0,1 0 0,-1 0 0,1 1 0,-1 0 0,1 0 0,-1 0 0,0 1 0,7 5 0,-3 1 0,-1 0 0,0 1 0,0 0 0,-1 1 0,0 0 0,-1 0 0,0 0 0,6 23 0,-2-1 0,-2 0 0,3 35 0,-7-15-43,-3-39-123,1 0 1,0-1 0,1 1 0,0-1 0,1 1-1,0-1 1,7 16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41:47.715"/>
    </inkml:context>
    <inkml:brush xml:id="br0">
      <inkml:brushProperty name="width" value="0.2" units="cm"/>
      <inkml:brushProperty name="height" value="0.2" units="cm"/>
      <inkml:brushProperty name="color" value="#8FAADC"/>
    </inkml:brush>
  </inkml:definitions>
  <inkml:trace contextRef="#ctx0" brushRef="#br0">22 1 24575,'-8'38'0,"0"-9"0,5 1 0,1 0 0,2 0 0,6 59 0,25 90 0,-8-59 0,-1-2 0,15 112 0,-38-190 0,1-39-36,0-1 0,0 1 0,0-1 1,0 0-1,0 1 0,0-1 0,0 1 0,0-1 0,0 0 0,-1 1 0,1-1 0,0 1 0,0-1 0,0 0 0,-1 1 0,1-1 0,0 0 1,-1 0-1,1 1 0,0-1 0,-1 0 0,1 1 0,0-1 0,-1 0 0,1 0 0,0 0 0,-1 0 0,1 1 0,0-1 0,-1 0 0,1 0 1,-1 0-1,1 0 0,0 0 0,-1 0 0,1 0 0,-1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13.63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627 808 24575,'0'-3'0,"0"0"0,0-1 0,0 1 0,-1 0 0,1 0 0,-1-1 0,0 1 0,0 0 0,0 0 0,0 0 0,-1 0 0,1 0 0,-1 1 0,0-1 0,1 0 0,-1 1 0,0-1 0,-1 1 0,1-1 0,0 1 0,-1 0 0,1 0 0,-1 0 0,0 0 0,0 1 0,0-1 0,0 1 0,0 0 0,0 0 0,0 0 0,0 0 0,0 0 0,0 1 0,-7-1 0,-2 0 0,0 1 0,-1 0 0,1 1 0,0 0 0,0 1 0,0 0 0,0 1 0,-14 5 0,9 0 0,0 0 0,0 1 0,1 1 0,0 1 0,0 0 0,2 1 0,-1 0 0,1 1 0,1 1 0,0 0 0,1 1 0,-13 21 0,-4 11 0,1 2 0,-39 99 0,65-145 0,-61 163 0,54-137 0,1 0 0,1 0 0,-4 54 0,10-81 0,1 0 0,0 0 0,-1 0 0,1 0 0,0-1 0,0 1 0,0 0 0,1 0 0,-1 0 0,0 0 0,1 0 0,-1 0 0,1 0 0,0-1 0,0 1 0,0 0 0,-1 0 0,2-1 0,-1 1 0,0 0 0,0-1 0,0 0 0,1 1 0,-1-1 0,1 0 0,-1 1 0,1-1 0,2 1 0,0-1 0,0 0 0,1 0 0,-1-1 0,0 0 0,1 0 0,-1 0 0,0 0 0,1-1 0,-1 1 0,0-1 0,0 0 0,7-3 0,24-8 0,0-2 0,-2-1 0,37-22 0,93-70 0,-105 66 0,-2-2 0,-2-3 0,-2-3 0,-1-1 0,-4-3 0,-1-2 0,-3-1 0,-3-3 0,-2-1 0,-2-2 0,35-86 0,-48 85 0,32-128 0,-48 154 0,-1-1 0,-2 1 0,-1-1 0,-5-70 0,0 94 0,0 0 0,-7-26 0,8 36 0,-1 0 0,1 0 0,-1 0 0,0 0 0,0 0 0,0 0 0,-1 0 0,0 1 0,1-1 0,-1 1 0,0 0 0,-4-3 0,6 5 0,0 0 0,-1 0 0,1 0 0,-1 1 0,1-1 0,-1 0 0,1 1 0,-1-1 0,0 1 0,1-1 0,-1 1 0,1 0 0,-1 0 0,0 0 0,1 0 0,-1 0 0,0 0 0,1 0 0,-1 1 0,0-1 0,1 0 0,-1 1 0,1 0 0,-1-1 0,-1 2 0,-1 1 0,-1-1 0,1 1 0,1 1 0,-1-1 0,0 0 0,1 1 0,-6 7 0,-3 6 0,1 0 0,1 1 0,1 0 0,0 1 0,-9 32 0,-21 107 0,29-112 0,-100 571 120,91-444-863,5 283 1,16-422-6084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15.04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0 667 24575,'7'-1'0,"0"0"0,0 0 0,-1-1 0,1 0 0,0 0 0,-1 0 0,0-1 0,1 0 0,8-5 0,-2 1 0,279-174 0,-234 142 0,89-67 0,-129 90 0,-1 0 0,0-1 0,0 0 0,-2-1 0,20-31 0,-32 44 0,0 0 0,0-1 0,-1 1 0,1-1 0,-1 1 0,-1-1 0,1 0 0,-1 0 0,0 0 0,0 0 0,0 0 0,-1-11 0,-1 13 0,0 0 0,0 1 0,0-1 0,0 0 0,0 0 0,-1 1 0,0-1 0,1 1 0,-1 0 0,-1-1 0,1 1 0,0 0 0,-1 0 0,0 0 0,1 0 0,-1 1 0,0-1 0,0 1 0,-1 0 0,-5-3 0,2 1 0,-1 1 0,-1 0 0,1 0 0,0 1 0,-1 0 0,1 0 0,-1 1 0,0 0 0,1 1 0,-1 0 0,0 0 0,1 1 0,-1 0 0,1 1 0,-1-1 0,1 2 0,-1-1 0,-15 8 0,0 1 0,1 1 0,0 2 0,0 0 0,2 1 0,-21 18 0,15-9 0,1 2 0,1 0 0,1 2 0,2 0 0,1 2 0,1 0 0,1 2 0,2 0 0,1 1 0,-15 46 0,17-35 0,2 1 0,2 1 0,1 0 0,3 0 0,2 0 0,2 1 0,6 76 0,-1-95 0,1-1 0,1 0 0,1 0 0,2 0 0,0 0 0,20 39 0,-23-56 0,0 1 0,1-1 0,0 0 0,1-1 0,0 0 0,1 0 0,0 0 0,0-1 0,1 0 0,0 0 0,0-1 0,1-1 0,0 1 0,0-2 0,0 1 0,1-1 0,0-1 0,15 4 0,-5-4 0,0-1 0,0-2 0,1 0 0,-1-1 0,0-1 0,0-1 0,1-1 0,23-6 0,10-6 0,99-39 0,-67 17 0,-2-3 0,-2-3 0,-2-4 0,-2-4 0,81-69 0,-139 103 0,-2-2 0,0 0 0,-1-1 0,29-42 0,-41 53 0,-1 0 0,0 1 0,-1-2 0,0 1 0,-1 0 0,0-1 0,0 1 0,-1-1 0,0 0 0,-1 0 0,0 0 0,0 0 0,-1 0 0,-1 0 0,0 0 0,-2-13 0,3 21 0,-1 0 0,1 0 0,-1 0 0,0 0 0,0 0 0,1 0 0,-1 0 0,0 1 0,0-1 0,-3-3 0,4 5 0,-1-1 0,1 1 0,-1 0 0,1-1 0,-1 1 0,1 0 0,-1 0 0,1-1 0,-1 1 0,1 0 0,-1 0 0,1 0 0,-1 0 0,1 0 0,-1 0 0,1 0 0,-1 0 0,1 0 0,-1 0 0,1 0 0,-1 0 0,1 0 0,-1 0 0,1 0 0,-1 0 0,1 0 0,-1 1 0,-2 1 0,1 0 0,-1 0 0,1 0 0,0 0 0,-1 1 0,1-1 0,1 1 0,-1 0 0,0-1 0,1 1 0,-1 0 0,1 0 0,-2 4 0,-14 48 0,2 0 0,-12 79 0,14-58 0,11-68 0,-32 186 0,28-149 0,3-1 0,2 62 0,1-104 0,0 1 0,1 0 0,-1-1 0,1 1 0,-1 0 0,1-1 0,0 1 0,0-1 0,0 1 0,0-1 0,1 1 0,-1-1 0,1 0 0,-1 0 0,1 0 0,0 0 0,0 0 0,0 0 0,0 0 0,0 0 0,0-1 0,0 1 0,0-1 0,1 0 0,-1 1 0,1-1 0,-1 0 0,1-1 0,-1 1 0,1 0 0,0-1 0,-1 1 0,6-1 0,8 1 0,-1-1 0,1-1 0,0 0 0,24-6 0,-35 6 0,56-12 0,0-3 0,-1-2 0,-1-3 0,-1-2 0,-1-3 0,-1-3 0,-1-2 0,-2-2 0,-1-3 0,-2-2 0,65-62 0,-80 61 0,-2-1 0,-1-1 0,33-60 0,-37 60 0,-27 40 0,-1 1 0,0-1 0,0 1 0,0-1 0,1 1 0,-1-1 0,0 1 0,1-1 0,-1 1 0,0-1 0,1 1 0,-1 0 0,0-1 0,1 1 0,-1 0 0,1-1 0,-1 1 0,1 0 0,-1 0 0,1-1 0,-1 1 0,1 0 0,-1 0 0,1 0 0,-1 0 0,1 0 0,-1 0 0,1-1 0,-1 1 0,1 0 0,-1 1 0,1-1 0,-1 0 0,1 0 0,0 0 0,-1 0 0,1 0 0,-1 0 0,1 1 0,-1-1 0,1 0 0,6 24 0,-3 43 0,-2 0 0,-8 74 0,1-35 0,3-66 0,0-24 0,2-1 0,0 1 0,0-1 0,6 31 0,-6-44-57,0 0 0,1-1 1,-1 1-1,1 0 0,0-1 0,0 1 0,-1 0 0,1-1 0,0 1 0,0-1 1,1 1-1,-1-1 0,0 0 0,0 1 0,1-1 0,-1 0 0,0 0 0,1 0 0,0 0 1,-1 0-1,1 0 0,-1-1 0,4 2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23.32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373 1303 24575,'6'-2'0,"-1"-1"0,0 0 0,0-1 0,-1 1 0,1-1 0,-1 0 0,0 0 0,0 0 0,0-1 0,0 0 0,-1 1 0,0-1 0,5-10 0,-6 12 0,-1 0 0,0-1 0,0 1 0,-1 0 0,1-1 0,-1 1 0,1-1 0,-1 1 0,0-1 0,0 1 0,-1-1 0,1 1 0,-1 0 0,0-1 0,0 1 0,0 0 0,0-1 0,0 1 0,-1 0 0,1 0 0,-1 0 0,0 0 0,0 0 0,-3-3 0,-3-3 0,0 1 0,0 0 0,-1 1 0,0-1 0,0 2 0,-1-1 0,0 1 0,0 1 0,0 0 0,-21-7 0,25 10 0,-1 0 0,1 0 0,-1 1 0,1 0 0,-1 0 0,0 1 0,0 0 0,1 0 0,-1 1 0,0-1 0,0 1 0,1 1 0,-1-1 0,1 1 0,-1 1 0,1-1 0,0 1 0,0 0 0,-10 7 0,5-1 0,0 1 0,1 0 0,1 1 0,0 0 0,0 0 0,1 1 0,0 0 0,1 0 0,1 1 0,0 0 0,-7 23 0,1 3 0,2 0 0,-9 78 0,10-21 0,5 0 0,14 169 0,-10-261 0,1 1 0,0 0 0,0-1 0,0 1 0,1-1 0,-1 0 0,1 1 0,0-1 0,0 0 0,1 0 0,-1 0 0,1 0 0,0 0 0,5 4 0,-3-3 0,0-1 0,1 1 0,0-1 0,0-1 0,0 1 0,1-1 0,-1 0 0,12 3 0,8 0 0,1-1 0,-1-1 0,1-1 0,27-1 0,-41-1 0,226-2 0,-223-1 0,-1 0 0,0-1 0,0 0 0,0-2 0,0 1 0,0-2 0,-1 0 0,0-1 0,20-12 0,8-10 0,59-52 0,-89 70 0,7-7 0,0 0 0,-2-1 0,0-1 0,-1-1 0,-2 0 0,18-33 0,58-146 0,-64 135 0,186-455 0,-175 441 0,-25 57 0,-1-1 0,-1 1 0,-1-2 0,-2 1 0,0-1 0,7-43 0,-11-229 0,-6 166 0,3 117 0,-1-1 0,0 1 0,0-1 0,-2 1 0,1 0 0,-2 0 0,-5-14 0,8 23 0,-1 1 0,0-1 0,0 0 0,0 0 0,-1 1 0,1-1 0,-1 1 0,0 0 0,0 0 0,0 0 0,0 0 0,-1 0 0,1 1 0,-1 0 0,0-1 0,1 1 0,-1 1 0,0-1 0,0 0 0,0 1 0,0 0 0,-1 0 0,1 0 0,0 1 0,0-1 0,-6 1 0,5 0 0,0 0 0,0 0 0,0 1 0,0-1 0,0 1 0,0 1 0,0-1 0,0 0 0,0 1 0,1 0 0,-1 0 0,1 1 0,-1 0 0,1-1 0,0 1 0,-5 5 0,3-2 0,1-1 0,1 1 0,-1 1 0,1-1 0,0 0 0,1 1 0,-1 0 0,1 0 0,-4 14 0,1 9 0,1 0 0,1 0 0,1 0 0,2 41 0,1-64 0,4 778 0,-2-693 0,4 0 0,4 0 0,4-1 0,29 99 0,-33-158 0,2 1 0,1-2 0,1 0 0,21 33 0,82 108 0,-113-166 0,1 0 0,0-1 0,0 1 0,1-1 0,0 0 0,0 0 0,0-1 0,0 0 0,0 0 0,1 0 0,0-1 0,0 0 0,0 0 0,0-1 0,0 0 0,1 0 0,-1-1 0,0 0 0,1 0 0,0 0 0,-1-1 0,1 0 0,-1-1 0,1 0 0,12-3 0,2 0 0,0-1 0,-1-1 0,0-1 0,0-1 0,0 0 0,36-23 0,-45 23 0,0-1 0,0 0 0,-1-1 0,0 0 0,-1 0 0,0-1 0,0-1 0,-1 0 0,-1 0 0,0-1 0,8-18 0,6-23 0,-2-2 0,-2 0 0,-3-1 0,-2 0 0,-3-1 0,-3-1 0,-2 1 0,-2-1 0,-8-76 0,-3 101 0,8 33 0,0 1 0,0-1 0,0 1 0,-1-1 0,1 1 0,0 0 0,-1-1 0,1 1 0,0-1 0,-1 1 0,1 0 0,-1-1 0,1 1 0,0 0 0,-1 0 0,1-1 0,-1 1 0,1 0 0,-1 0 0,1-1 0,-1 1 0,0 0 0,0 0 0,0 0 0,0 1 0,0-1 0,1 0 0,-1 1 0,0-1 0,0 1 0,0-1 0,1 1 0,-1-1 0,0 1 0,1-1 0,-1 1 0,0 0 0,1-1 0,-1 1 0,1 0 0,-2 1 0,-4 7 0,0 2 0,0-1 0,1 1 0,0 0 0,1 0 0,-5 21 0,-11 74 0,11-38 0,3 0 0,2 1 0,4 0 0,9 74 0,-7-126 0,1 0 0,1 1 0,0-1 0,1 0 0,12 27 0,-14-39 0,0 0 0,0 0 0,0 0 0,0 0 0,1 0 0,0 0 0,0-1 0,0 0 0,1 0 0,-1 0 0,1-1 0,0 1 0,0-1 0,0 0 0,0 0 0,1-1 0,-1 0 0,1 0 0,-1 0 0,8 1 0,11-1-5,-1 0 1,1-2-1,0-1 0,24-3 0,5 0-1336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24.53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187 1632 24575,'1'-2'0,"0"0"0,0 0 0,-1 0 0,1 0 0,1 0 0,-1 0 0,0 0 0,0 0 0,1 0 0,-1 1 0,4-3 0,4-8 0,8-18 0,20-45 0,-11 21 0,-6 13 0,-2-1 0,-1-1 0,18-75 0,-31 100 0,0-1 0,-1 1 0,-1-1 0,-1 0 0,-1 0 0,-1 0 0,0 0 0,-1 0 0,-2 1 0,1-1 0,-11-27 0,13 42 0,0 1 0,-1-1 0,0 1 0,1 0 0,-1 0 0,0 0 0,0 0 0,-1 0 0,1 0 0,-1 1 0,1-1 0,-1 1 0,0 0 0,0-1 0,-4-1 0,4 3 0,0 0 0,0 0 0,0 0 0,0 0 0,0 1 0,0-1 0,0 1 0,0 0 0,0 0 0,0 0 0,0 1 0,0-1 0,0 1 0,0-1 0,-3 2 0,-3 2 0,0 0 0,0 1 0,1-1 0,-1 2 0,1-1 0,0 1 0,1 0 0,0 1 0,0 0 0,-8 9 0,-6 11 0,1 1 0,2 0 0,0 1 0,2 1 0,1 1 0,2 0 0,-15 51 0,17-39 0,1 0 0,3 1 0,2 0 0,2 0 0,2 60 0,2-77 0,-1-11 0,0-1 0,1 0 0,1 0 0,0 0 0,6 21 0,-7-33 0,1 1 0,-1-1 0,1 0 0,-1 0 0,1 0 0,0 0 0,0 0 0,0 0 0,1-1 0,-1 1 0,1-1 0,-1 0 0,1 1 0,0-1 0,0 0 0,0 0 0,0-1 0,0 1 0,0-1 0,0 0 0,1 1 0,-1-1 0,0-1 0,1 1 0,-1 0 0,1-1 0,-1 0 0,7 0 0,1-1 0,1 0 0,-1-1 0,0 0 0,1-1 0,-1 0 0,-1-1 0,1 0 0,0 0 0,-1-2 0,0 1 0,16-13 0,-2 1 0,-1-2 0,-1-1 0,27-30 0,-15 8 0,-2 0 0,-3-2 0,-1-2 0,-2 0 0,-2-1 0,-2-2 0,28-92 0,-15 10 0,34-252 0,-53 229 0,-6-308 0,-12 446 0,1 33 0,-2 1044 0,5-547 0,-1-496 0,0 1 0,1-1 0,0 0 0,8 25 0,-8-34 0,1-1 0,0 0 0,1 0 0,-1 0 0,1 0 0,1-1 0,0 1 0,0-1 0,0 0 0,1-1 0,6 7 0,-15-20 0,0 0 0,0 0 0,0 0 0,-8-11 0,-24-18-1365,-3 1-5461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24.94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24575,'0'0'-8191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49.78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24575,'0'1666'0,"1"-1646"0,2-17 0,5-36 0,49-298 0,106-341 0,-143 609 0,48-108 0,-52 139 0,1 1 0,1 1 0,2 0 0,46-53 0,-60 77 0,0 1 0,0-1 0,0 1 0,0 0 0,1 1 0,0-1 0,0 1 0,0 0 0,1 1 0,-1 0 0,1 0 0,0 1 0,0 0 0,-1 0 0,11 0 0,-7 1 0,1 1 0,-1 1 0,0 0 0,0 1 0,0 0 0,0 1 0,0 0 0,-1 0 0,1 1 0,14 9 0,1 0 0,-2 1 0,1 1 0,-2 1 0,0 1 0,-1 1 0,-1 1 0,-1 1 0,0 1 0,-2 1 0,0 0 0,-1 1 0,-2 1 0,0 1 0,18 44 0,-14-20 0,-3 0 0,-2 1 0,-2 1 0,-2 0 0,3 59 0,-7-3 0,-11 155 0,11-313 0,2 0 0,2 1 0,3 0 0,1 1 0,3 0 0,45-91 0,-38 92 0,3 2 0,2 0 0,2 2 0,1 1 0,3 2 0,1 1 0,44-37 0,-71 69 0,0 1 0,1 0 0,-1 1 0,1 0 0,1 0 0,-1 1 0,1 0 0,0 1 0,0 0 0,1 1 0,-1 0 0,1 1 0,-1 0 0,1 1 0,0 0 0,-1 1 0,1 0 0,0 1 0,0 0 0,-1 1 0,19 5 0,-7 0 0,0 1 0,0 1 0,-1 1 0,-1 0 0,0 2 0,0 0 0,-1 2 0,-1 0 0,0 1 0,-1 1 0,21 24 0,-17-14 0,0 1 0,-2 1 0,-1 1 0,-2 0 0,0 2 0,-2 0 0,15 44 0,-23-52 0,-1 0 0,-1 1 0,-1-1 0,1 34 0,-6 95 0,-1-97 0,1-51 0,1 0 0,0-1 0,0 1 0,0 0 0,1 0 0,-1-1 0,1 1 0,0 0 0,0-1 0,0 1 0,0-1 0,1 1 0,0-1 0,-1 0 0,5 6 0,-3-7 0,0 1 0,0-1 0,0 0 0,0-1 0,0 1 0,1 0 0,-1-1 0,1 0 0,-1 0 0,1 0 0,-1 0 0,1 0 0,-1-1 0,1 1 0,0-1 0,5 0 0,76-1-1365,-34 0-5461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0.60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862 495 24575,'1'-29'0,"-2"1"0,-8-48 0,7 66 0,-1 0 0,0 0 0,-1 0 0,0 0 0,0 0 0,-1 1 0,0 0 0,-1 0 0,0 0 0,-12-12 0,-4-2 0,-2 1 0,0 1 0,-1 2 0,-53-32 0,40 30 0,-2 1 0,-83-28 0,110 43 0,0 2 0,0-1 0,-1 2 0,1 0 0,-1 0 0,0 1 0,1 1 0,-25 2 0,31 0 0,-1 0 0,0 0 0,1 0 0,0 1 0,-1 0 0,1 1 0,1-1 0,-1 1 0,0 1 0,1-1 0,0 1 0,0 1 0,0-1 0,1 1 0,0-1 0,-7 12 0,-3 5 0,1 2 0,1 0 0,2 0 0,-17 49 0,-19 110 0,38-144 0,1 0 0,3 1 0,1 0 0,2 1 0,6 75 0,-2-106 0,1-1 0,0 1 0,1 0 0,0-1 0,0 0 0,1 0 0,0 0 0,1 0 0,-1-1 0,2 0 0,-1 0 0,1-1 0,1 0 0,-1 0 0,1 0 0,0-1 0,17 9 0,-2-1 0,0-2 0,2-1 0,-1-1 0,1-1 0,43 10 0,-38-13 0,1-1 0,0-1 0,0-1 0,0-2 0,1-2 0,-1 0 0,0-2 0,0-2 0,0 0 0,55-19 0,-80 21 0,1 1 0,0-1 0,-1 0 0,0-1 0,0 0 0,0 0 0,0 0 0,-1-1 0,0 1 0,0-1 0,0-1 0,0 1 0,-1-1 0,0 1 0,0-1 0,0 0 0,-1-1 0,0 1 0,0-1 0,-1 1 0,0-1 0,0 0 0,0 0 0,-1 0 0,0 0 0,0-8 0,2-73 0,-10-113 0,7 190 0,-2-11-170,0 0-1,-1 0 0,-2 1 1,0 0-1,-1 0 0,-1 0 1,-16-32-1,4 19-6655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2.56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424 759 24575,'2'1'0,"0"-1"0,0 0 0,-1 0 0,1-1 0,0 1 0,0 0 0,0-1 0,0 1 0,-1-1 0,1 1 0,0-1 0,-1 0 0,1 0 0,0 0 0,-1 0 0,1 0 0,-1 0 0,0 0 0,1 0 0,-1-1 0,0 1 0,0-1 0,1 1 0,-1-1 0,0 1 0,0-1 0,-1 1 0,1-1 0,0 0 0,-1 0 0,1 1 0,-1-1 0,1 0 0,-1 0 0,0 0 0,0 1 0,0-1 0,0 0 0,0 0 0,0 0 0,-1-3 0,1-1 0,-2 0 0,1-1 0,0 1 0,-1 0 0,0 0 0,-1 0 0,1 0 0,-1 0 0,-1 0 0,1 1 0,-5-6 0,0 2 0,-1 0 0,0 0 0,-1 1 0,0 0 0,0 1 0,0 0 0,-1 1 0,0 0 0,-1 1 0,1 0 0,-1 0 0,0 1 0,0 1 0,-24-4 0,28 6 0,-1 1 0,1-1 0,-1 2 0,1-1 0,-1 1 0,1 0 0,-1 1 0,1 0 0,0 0 0,-1 1 0,1 0 0,1 0 0,-1 1 0,0 0 0,1 0 0,0 1 0,0 0 0,0 0 0,1 1 0,-1 0 0,1 0 0,-7 11 0,4-4 0,0 2 0,1-1 0,1 1 0,0 0 0,2 1 0,-1 0 0,2 0 0,0 0 0,1 0 0,-2 20 0,2 25 0,4 87 0,1-104 0,-2-6 0,-1-22 0,1-1 0,1 1 0,0-1 0,1 0 0,0 1 0,2-1 0,8 27 0,-10-39 0,1 1 0,-1-1 0,1 0 0,0 0 0,0 0 0,0 0 0,0 0 0,0-1 0,0 1 0,1-1 0,-1 0 0,1 0 0,0 0 0,0 0 0,0-1 0,0 0 0,0 1 0,0-1 0,0-1 0,0 1 0,0-1 0,0 1 0,0-1 0,5-1 0,6 1 0,0-1 0,-1-1 0,1-1 0,0 0 0,18-6 0,-18 4 0,-1-1 0,0 0 0,0-1 0,-1-1 0,0 0 0,0-1 0,-1 0 0,0-1 0,20-21 0,-19 15 0,0 0 0,-1-1 0,-1-1 0,0 0 0,-2 0 0,12-31 0,-5-2 0,-2-1 0,-2-1 0,-3 0 0,5-97 0,-13-401 0,-2 549 0,1-9 0,0 1 0,-1-1 0,0 0 0,-1 1 0,-1-1 0,-6-19 0,9 29 0,0 1 0,0 0 0,0-1 0,0 1 0,0 0 0,0-1 0,-1 1 0,1 0 0,0-1 0,0 1 0,0 0 0,0-1 0,0 1 0,0 0 0,-1-1 0,1 1 0,0 0 0,0 0 0,-1-1 0,1 1 0,0 0 0,0 0 0,-1-1 0,1 1 0,0 0 0,0 0 0,-1 0 0,1 0 0,0-1 0,-1 1 0,1 0 0,0 0 0,-1 0 0,1 0 0,0 0 0,-1 0 0,1 0 0,0 0 0,-1 0 0,1 0 0,0 0 0,-1 0 0,1 0 0,0 0 0,-1 0 0,1 0 0,0 1 0,-1-1 0,1 0 0,0 0 0,-1 0 0,1 0 0,0 1 0,0-1 0,-1 1 0,-7 21 0,1 21 0,2 0 0,1 1 0,4 43 0,-1-25 0,0 674 0,2-523 0,-1-190 0,-1-9 0,1 0 0,1 0 0,0 0 0,1 0 0,3 14 0,-4-25 0,0-1 0,-1 1 0,1-1 0,1 1 0,-1-1 0,0 1 0,1-1 0,-1 0 0,1 0 0,0 1 0,-1-1 0,1 0 0,0-1 0,0 1 0,1 0 0,-1 0 0,0-1 0,0 0 0,1 1 0,-1-1 0,1 0 0,-1 0 0,1 0 0,0 0 0,-1-1 0,1 1 0,0-1 0,0 0 0,-1 1 0,6-2 0,7 2 0,-1-2 0,1 0 0,-1-1 0,1 0 0,-1-1 0,0-1 0,0 0 0,0-1 0,0 0 0,-1-1 0,0 0 0,0-2 0,-1 1 0,0-1 0,0-1 0,-1 0 0,0-1 0,12-14 0,-2-2 0,-1-1 0,-2 0 0,0-2 0,-2 0 0,-1-1 0,-2-1 0,13-40 0,-15 32 0,-2 0 0,-1 0 0,-2-1 0,-2 0 0,-1-68 0,-5 84 0,-1 48 0,6 483 0,0-470 0,10 41 0,-11-67 0,1-1 0,0 1 0,1-1 0,0 0 0,0 0 0,1-1 0,0 1 0,9 11 0,-12-19 0,1 0 0,-1 0 0,0 0 0,1 0 0,-1-1 0,1 1 0,0-1 0,-1 0 0,1 1 0,0-1 0,0 0 0,0 0 0,0-1 0,0 1 0,0-1 0,0 0 0,0 1 0,0-1 0,0 0 0,0-1 0,0 1 0,0-1 0,0 1 0,0-1 0,0 0 0,0 0 0,0 0 0,5-3 0,2-1 0,0 0 0,0-1 0,-1 0 0,1-1 0,-2 0 0,14-12 0,-5 0 0,-1-1 0,0-1 0,-2 0 0,17-32 0,40-100 0,-51 108 0,52-140 0,-62 156 0,-3-1 0,0 0 0,-2 0 0,3-42 0,-12 190 0,5 317 0,0-419 0,1-1 0,0 0 0,1 1 0,1-1 0,0-1 0,11 25 0,-13-36 0,-1 0 0,1 1 0,0-1 0,0 0 0,1 0 0,-1 0 0,1 0 0,0-1 0,-1 1 0,1-1 0,0 1 0,0-1 0,1 0 0,-1 0 0,0 0 0,1-1 0,-1 1 0,1-1 0,-1 0 0,1 0 0,0 0 0,0 0 0,-1-1 0,1 0 0,0 1 0,0-1 0,0-1 0,-1 1 0,1-1 0,0 1 0,6-3 0,-2 0 0,0 0 0,0 0 0,0-1 0,-1 0 0,1-1 0,-1 1 0,0-1 0,-1-1 0,1 1 0,-1-1 0,6-7 0,12-15 0,24-38 0,-31 43 0,6-14 0,-2-2 0,-1 0 0,-2-1 0,20-68 0,-6 21 0,-24 62-1365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3.31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108 1 24575,'-3'0'0,"-1"0"0,1 0 0,0 0 0,0 1 0,-1-1 0,1 1 0,0 0 0,0 0 0,0 0 0,0 0 0,0 0 0,0 1 0,0 0 0,-4 2 0,4 0 0,0-1 0,0 0 0,0 1 0,1 0 0,-1-1 0,1 1 0,0 0 0,0 0 0,0 1 0,-2 6 0,-4 25 0,1 0 0,1 0 0,2 1 0,2 0 0,3 37 0,-2-33 0,0 219 0,64 498 0,-58-721 0,-3-20 0,0 1 0,8 25 0,-8-38 0,0 1 0,0-1 0,0 0 0,1 0 0,0-1 0,-1 1 0,2 0 0,-1-1 0,1 0 0,-1 0 0,1 0 0,6 4 0,10 6-195,2-2 0,0 0 0,0-1 0,1-1 0,1-2 0,45 12 0,-28-11-6631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4.53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581 236 24575,'-1'-10'0,"-1"0"0,1 0 0,-1 0 0,-1 1 0,0-1 0,0 1 0,-1-1 0,0 1 0,-1 0 0,0 1 0,0-1 0,-1 1 0,0 0 0,0 0 0,-1 1 0,0 0 0,0 0 0,-1 1 0,-12-9 0,13 10 0,0 0 0,-1 1 0,1-1 0,-1 2 0,0-1 0,0 1 0,0 0 0,0 0 0,0 1 0,-1 1 0,1-1 0,-1 1 0,1 1 0,-1-1 0,0 1 0,1 1 0,-1 0 0,1 0 0,-1 1 0,1 0 0,-1 0 0,-14 7 0,8 0 0,1 0 0,0 1 0,1 1 0,0 0 0,1 1 0,0 0 0,1 1 0,-19 26 0,13-12 0,0 0 0,2 1 0,-21 56 0,23-44 0,2 1 0,2 0 0,1 0 0,2 1 0,2 0 0,2 0 0,6 75 0,-4-110 0,1 0 0,0 0 0,0-1 0,1 1 0,0 0 0,0-1 0,6 13 0,-6-16 0,0-1 0,0 1 0,0-1 0,0 1 0,0-1 0,1 0 0,-1 1 0,1-1 0,-1 0 0,1-1 0,0 1 0,0 0 0,0-1 0,0 0 0,0 0 0,0 0 0,0 0 0,0 0 0,5 0 0,7 1 0,0-2 0,0 0 0,1 0 0,-1-2 0,0 0 0,0 0 0,0-2 0,0 1 0,-1-2 0,21-9 0,-12 4 0,-1-1 0,0-2 0,-1 0 0,-1-1 0,33-29 0,-35 26 0,27-32 0,-40 43 0,0 0 0,-1-1 0,0 0 0,0 0 0,-1 0 0,1 0 0,-1 0 0,-1-1 0,3-8 0,-5 4 0,-2 12 0,-5 20 0,2 2 0,1 1 0,1 0 0,2 0 0,0 0 0,1 0 0,4 29 0,-3-49 0,-1 0 0,1 1 0,0-1 0,0 0 0,1 0 0,-1 0 0,0-1 0,1 1 0,0 0 0,0 0 0,0-1 0,0 1 0,0-1 0,0 0 0,1 0 0,-1 0 0,1 0 0,-1 0 0,4 2 0,-1-2 0,0 0 0,0 0 0,0-1 0,0 0 0,1 0 0,-1 0 0,0 0 0,0-1 0,1 0 0,8-1 0,2-1 0,-1-1 0,1 0 0,-1-2 0,0 0 0,0 0 0,-1-1 0,15-8 0,-12 4 0,1-1 0,-1 0 0,-1-1 0,0 0 0,-1-2 0,0 0 0,-1 0 0,0-1 0,-1-1 0,-1 0 0,-1-1 0,0 0 0,-1-1 0,13-34 0,-3-7 0,-3-1 0,-2-1 0,-3-1 0,7-94 0,-18 144 0,0 0 0,1 0 0,1 0 0,0 0 0,8-20 0,-10 30 0,0 0 0,-1 0 0,1 1 0,0-1 0,0 0 0,0 0 0,0 1 0,1-1 0,-1 1 0,0-1 0,1 1 0,-1-1 0,1 1 0,-1 0 0,1 0 0,0 0 0,-1 0 0,1 0 0,0 0 0,0 0 0,0 0 0,0 1 0,0-1 0,0 1 0,0-1 0,0 1 0,0 0 0,0 0 0,0 0 0,0 0 0,0 0 0,0 0 0,0 1 0,-1-1 0,1 1 0,0-1 0,0 1 0,0 0 0,0 0 0,0 0 0,-1 0 0,1 0 0,0 0 0,2 2 0,3 3 0,0 0 0,0 1 0,0 0 0,-1 0 0,0 0 0,-1 1 0,1-1 0,-2 1 0,1 1 0,-1-1 0,6 16 0,-3-2 0,0 0 0,-1 0 0,4 42 0,-5 238-243,-7-229-879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41:48.802"/>
    </inkml:context>
    <inkml:brush xml:id="br0">
      <inkml:brushProperty name="width" value="0.2" units="cm"/>
      <inkml:brushProperty name="height" value="0.2" units="cm"/>
      <inkml:brushProperty name="color" value="#8FAADC"/>
    </inkml:brush>
  </inkml:definitions>
  <inkml:trace contextRef="#ctx0" brushRef="#br0">0 1 24575,'1'1'0,"0"-1"0,1 1 0,-1 0 0,0 0 0,-1-1 0,1 1 0,0 0 0,0 0 0,0 0 0,0 0 0,-1 0 0,1 1 0,-1-1 0,1 0 0,0 0 0,-1 0 0,0 0 0,1 1 0,-1-1 0,0 0 0,0 1 0,0-1 0,0 2 0,2 2 0,19 91 0,-4 0 0,-4 1 0,0 118 0,-15 190-1365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6.69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712 29 24575,'-52'0'0,"0"2"0,-68 13 0,95-10 0,0 1 0,0 1 0,1 2 0,0 0 0,1 2 0,-39 23 0,39-19 0,0 2 0,2 0 0,0 1 0,1 1 0,1 1 0,0 1 0,2 1 0,-25 40 0,31-43 0,0 1 0,2 1 0,0-1 0,1 2 0,2-1 0,0 1 0,1 0 0,1 0 0,1 1 0,1-1 0,1 25 0,1-39 0,1 0 0,0 0 0,0 0 0,1-1 0,-1 1 0,2 0 0,-1-1 0,1 0 0,5 11 0,-5-15 0,-1 1 0,1-1 0,-1 1 0,1-1 0,0 0 0,0 0 0,0-1 0,1 1 0,-1-1 0,1 1 0,0-1 0,-1 0 0,1 0 0,0-1 0,0 1 0,0-1 0,0 0 0,0 0 0,6 1 0,6-1 0,0 0 0,1-1 0,-1-1 0,0 0 0,0-1 0,16-4 0,95-32 0,-110 33 0,43-17 0,-1-2 0,-1-3 0,-1-2 0,-1-3 0,-2-2 0,-2-3 0,-1-2 0,63-62 0,-92 79 0,0-2 0,-2 0 0,29-48 0,-42 61 0,-1 0 0,0-1 0,0 0 0,-1-1 0,-1 1 0,0-1 0,-1 1 0,-1-1 0,1 0 0,-2 0 0,0-22 0,-1 33 0,0 0 0,0-1 0,0 1 0,0 0 0,-1 0 0,1 0 0,-1 0 0,0 0 0,1 0 0,-1 0 0,0 0 0,0 0 0,0 0 0,0 0 0,-1 1 0,1-1 0,0 0 0,-3-2 0,2 4 0,1-1 0,-1 0 0,0 1 0,1-1 0,-1 1 0,1-1 0,-1 1 0,0 0 0,1-1 0,-1 1 0,0 0 0,0 0 0,1 0 0,-1 1 0,0-1 0,1 0 0,-1 1 0,-2 0 0,-3 2 0,0 0 0,0 0 0,0 1 0,0 0 0,1 1 0,0-1 0,0 1 0,0 0 0,-7 9 0,-3 6 0,1 1 0,1 1 0,1 0 0,1 1 0,1 0 0,1 1 0,2 0 0,0 1 0,-8 42 0,2 18 0,-5 134 0,13-118 0,5 0 0,5-1 0,26 168 0,-29-264 0,2 13 0,1 0 0,1 0 0,11 27 0,-14-40 0,-1-1 0,1 1 0,0-1 0,0 0 0,0 0 0,1 0 0,-1 0 0,1 0 0,0 0 0,0-1 0,-1 1 0,2-1 0,-1 0 0,0 0 0,0 0 0,1 0 0,-1-1 0,1 1 0,-1-1 0,1 0 0,0 0 0,5 1 0,-1-2 0,0 0 0,0-1 0,0 1 0,0-2 0,0 1 0,0-1 0,0 0 0,0-1 0,-1 0 0,1 0 0,13-8 0,1-3 0,0-1 0,28-25 0,-20 12 0,0-1 0,-3-2 0,0 0 0,-2-2 0,-2-1 0,-1-1 0,-1 0 0,21-52 0,-25 45 0,-2 0 0,-1-1 0,-3 0 0,-1-1 0,-2-1 0,-2 1 0,-1-70 0,-5 108 0,0-5 0,0 0 0,1 1 0,0-1 0,2-12 0,-2 20 0,0 0 0,0 0 0,0 0 0,1 0 0,-1 0 0,1 0 0,-1 0 0,1 1 0,0-1 0,0 1 0,0-1 0,1 1 0,-1 0 0,0 0 0,1 0 0,0 0 0,-1 0 0,5-2 0,12-4 0,1 1 0,0 1 0,1 1 0,-1 1 0,1 0 0,0 2 0,0 0 0,0 1 0,0 2 0,23 2 0,-38-2 0,1 0 0,-1 1 0,0 0 0,0 0 0,0 1 0,0 0 0,-1 0 0,1 0 0,-1 0 0,1 1 0,-1 0 0,0 0 0,-1 0 0,1 1 0,-1 0 0,0 0 0,0 0 0,0 0 0,3 8 0,6 10 0,-2 1 0,-1 0 0,10 35 0,-18-52 0,21 73 0,19 119 0,-6 86 0,-35-273 0,1 9 0,10 40 0,-12-57 0,2 0 0,-1 0 0,0 0 0,1 0 0,0 0 0,0-1 0,0 1 0,0 0 0,1-1 0,-1 1 0,1-1 0,0 0 0,0 0 0,0 0 0,6 4 0,-6-6 4,0 0 0,0 0 0,0 0 0,0-1 1,0 1-1,0-1 0,0 0 0,0 0 0,0 0 0,0 0 0,0 0 0,0-1 0,0 1 0,0-1 0,0 0 0,-1 0 0,1 0 0,0 0 0,0 0 0,-1-1 0,6-3 1,6-4-258,0-1 1,19-19 0,-23 21-446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7.03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24575,'0'13'0,"0"18"0,0 17 0,0 17 0,0 21 0,4 21 0,2-3 0,4-6 0,5-6 0,0-10 0,1-10 0,8-18 0,3-21 0,-2-27 0,3-22 0,1-21 0,0-23 0,-5-1-8191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7.36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24575,'0'0'-8191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7.78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5 24575,'0'-5'0,"0"13"0,0 26 0,0 33 0,0 33 0,0 21 0,0 16 0,0 8 0,0 0 0,0-7 0,0-17 0,0-17 0,0-17 0,0-14 0,0-20-8191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8.15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1 407 24575,'9'0'0,"16"0"0,12 0 0,19 0 0,11-5 0,14-9 0,4-12 0,3-15 0,-6-13 0,-3-7 0,-7-10 0,-6-2 0,-14 11-8191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8.88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79 0 24575,'-19'75'0,"4"1"0,-7 96 0,6 151 0,14-261 0,-3 745 0,7-758 0,-2-49 0,-1 1 0,1-1 0,0 1 0,0-1 0,0 0 0,0 1 0,0-1 0,0 1 0,0-1 0,0 0 0,0 1 0,1-1 0,-1 1 0,0-1 0,0 0 0,0 1 0,0-1 0,0 1 0,1-1 0,-1 0 0,0 1 0,0-1 0,1 0 0,-1 0 0,0 1 0,1-1 0,-1 0 0,0 0 0,1 1 0,-1-1 0,1 0 0,8-9 0,10-31 0,-16 33 0,78-200 0,-43 105 0,66-127 0,-98 219 0,-1 1 0,1 0 0,1 1 0,-1 0 0,2 0 0,-1 0 0,1 1 0,0 0 0,0 0 0,12-6 0,-17 11 0,0 0 0,1 0 0,-1 1 0,1-1 0,-1 1 0,1 0 0,0 0 0,0 0 0,-1 1 0,1-1 0,0 1 0,0 0 0,0 0 0,-1 0 0,1 0 0,0 1 0,0 0 0,0 0 0,-1 0 0,1 0 0,-1 0 0,1 1 0,-1-1 0,1 1 0,-1 0 0,0 0 0,0 1 0,0-1 0,0 0 0,0 1 0,2 3 0,-1-2 0,0 1 0,-1 0 0,0 0 0,0 0 0,0 0 0,0 1 0,-1-1 0,0 1 0,0-1 0,-1 1 0,1 0 0,0 7 0,0 10 0,-2 42 0,0-39 0,-4 164 0,3 168 0,1-357 0,1 28 0,6 37 0,-7-60 0,1 0 0,1 0 0,-1 0 0,1 0 0,0 0 0,0-1 0,0 1 0,1-1 0,0 0 0,0 0 0,1 0 0,-1 0 0,6 5 0,-9-10 0,0 1 0,1-1 0,-1 0 0,0 1 0,1-1 0,-1 0 0,1 0 0,-1 1 0,1-1 0,-1 0 0,1 0 0,-1 0 0,0 0 0,1 0 0,-1 0 0,1 0 0,-1 1 0,1-1 0,-1-1 0,1 1 0,-1 0 0,1 0 0,-1 0 0,1 0 0,-1 0 0,1 0 0,-1 0 0,0-1 0,1 1 0,-1 0 0,1 0 0,-1-1 0,0 1 0,1 0 0,-1-1 0,0 1 0,1 0 0,-1-1 0,1 0 0,9-17 0,-10 17 0,7-19-37,-1 0-1,-1 0 0,4-36 0,-3 19-1176,3-19-5612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0.83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106 462 24575,'-1'1'0,"-1"0"0,1 0 0,0 0 0,-1 0 0,1 0 0,0 0 0,0 0 0,0 1 0,0-1 0,0 0 0,0 1 0,0-1 0,0 0 0,1 1 0,-1-1 0,0 1 0,0 1 0,0 0 0,-17 40 0,3 2 0,-19 82 0,27-92 0,1 1 0,0 48 0,9-125 0,2-1 0,1 1 0,3 0 0,1 1 0,2 0 0,24-56 0,125-225 0,-145 293 0,-11 18 0,5-10 0,1 1 0,1 0 0,0 1 0,28-31 0,-37 46 0,0 0 0,0 0 0,0 1 0,0-1 0,0 1 0,1-1 0,-1 1 0,1 0 0,0 0 0,0 1 0,-1-1 0,1 1 0,0 0 0,0 0 0,0 0 0,1 1 0,-1-1 0,0 1 0,0 0 0,0 0 0,0 0 0,0 1 0,0-1 0,0 1 0,0 0 0,0 0 0,0 1 0,0-1 0,0 1 0,0 0 0,-1 0 0,6 4 0,-1 0 0,-1 0 0,1 1 0,-1-1 0,-1 2 0,1-1 0,-1 1 0,0 0 0,-1 0 0,5 11 0,6 15 0,13 37 0,-21-51 0,9 30 0,-2 0 0,-2 1 0,11 84 0,-16-42 0,-4 109 0,-7-147 0,1-35 0,1 0 0,1 0 0,3 28 0,-1-47 0,1-5 0,15-30 0,-1 0 0,21-63 0,-6 16 0,7-14 0,4 3 0,5 1 0,3 3 0,67-87 0,-101 152 0,29-34 0,-42 54 0,-1-1 0,1 1 0,0-1 0,0 1 0,1 0 0,-1 1 0,0-1 0,1 1 0,0 0 0,0 0 0,5-2 0,-8 4 0,1 0 0,-1 0 0,1-1 0,-1 2 0,1-1 0,-1 0 0,1 0 0,-1 1 0,1-1 0,-1 1 0,0 0 0,1 0 0,-1 0 0,0 0 0,0 0 0,1 1 0,-1-1 0,0 0 0,0 1 0,-1 0 0,1-1 0,0 1 0,0 0 0,-1 0 0,1 0 0,-1 0 0,0 0 0,1 1 0,0 2 0,3 5 0,0 1 0,-1 0 0,0 0 0,-1 0 0,2 13 0,46 325 0,-36-228 0,-14-112 0,4 26 0,15 57 0,-18-83 0,0-1 0,1 0 0,1 1 0,-1-1 0,1 0 0,1-1 0,-1 1 0,1-1 0,1 0 0,-1 0 0,1 0 0,10 7 0,-11-11 0,0 0 0,0 0 0,1-1 0,-1 0 0,1 0 0,-1 0 0,1-1 0,0 1 0,0-1 0,-1-1 0,1 1 0,0-1 0,0 0 0,10-2 0,7-1 0,1-1 0,26-9 0,-48 12 0,36-10 0,-1-1 0,-1-3 0,0-1 0,-1-1 0,-1-2 0,-1-2 0,35-27 0,-43 28 0,-1-1 0,-1-2 0,-1 0 0,-1-1 0,-1-1 0,-1-1 0,-2-1 0,0 0 0,14-35 0,-25 48 0,0 0 0,-2 0 0,1-1 0,-2 1 0,0-1 0,-1 1 0,0-1 0,-1-16 0,-1 27 0,0-1 0,0 1 0,-1-1 0,1 1 0,-1-1 0,0 1 0,-1 0 0,1 0 0,-1-1 0,0 1 0,0 0 0,0 0 0,0 1 0,-1-1 0,0 0 0,1 1 0,-1-1 0,0 1 0,-1 0 0,1 0 0,-1 0 0,1 1 0,-1-1 0,0 1 0,0 0 0,0 0 0,0 0 0,0 1 0,0-1 0,-7 0 0,5 0 0,-1 1 0,1 0 0,-1 0 0,1 1 0,-1 0 0,0 0 0,1 0 0,-1 1 0,1 0 0,-1 0 0,1 1 0,-1 0 0,1 0 0,0 0 0,0 1 0,-11 6 0,9-3 0,0 0 0,1 0 0,0 1 0,0 0 0,0 0 0,1 1 0,0-1 0,1 1 0,0 1 0,-9 17 0,5-4 0,2 0 0,0 0 0,1 1 0,1 0 0,1 0 0,-1 34 0,7 143 0,0-165 0,2-1 0,2 0 0,1 0 0,1-1 0,2 0 0,1 0 0,2-1 0,31 57 0,-38-79 0,1 0 0,0-1 0,1 0 0,0 0 0,0 0 0,0-1 0,1-1 0,1 1 0,-1-1 0,21 10 0,-24-14 0,0 0 0,1-1 0,0 1 0,-1-2 0,1 1 0,0-1 0,0 0 0,0 0 0,0-1 0,0 0 0,0 0 0,0-1 0,0 1 0,-1-2 0,1 1 0,0-1 0,0 0 0,-1 0 0,10-5 0,2-3 9,0-1 0,-1-1-1,0 0 1,-1-1 0,0-1 0,-1-1-1,-1 0 1,19-25 0,7-17-307,39-74 1,-47 75-552,3-3-5977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1.45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24575,'0'4'0,"0"16"0,0 16 0,5 20 0,5 28 0,6 21 0,4 19 0,4 10 0,-3-4 0,-5-10 0,-4-14 0,-6-15 0,2-15 0,3-15 0,0-18-8191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1.83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53 24575,'0'-5'0,"8"-1"0,17 1 0,13 0 0,8 2 0,10 1 0,0 1 0,-5 1 0,-8 0 0,-1 0 0,-4-4 0,-4-7 0,-3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2.54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24575,'1'2'0,"1"0"0,0 0 0,-1 0 0,1-1 0,-1 1 0,1 0 0,-1 1 0,0-1 0,0 0 0,0 0 0,0 1 0,0-1 0,0 0 0,-1 1 0,1 3 0,0-1 0,11 46 0,-3 1 0,-2 0 0,-3 0 0,-1 55 0,1 6 0,-2-62 0,2 27 0,2 1 0,27 122 0,-30-192 0,-1 0 0,1 0 0,1-1 0,0 1 0,6 10 0,-10-18 0,1 0 0,0 0 0,0 1 0,-1-1 0,1 0 0,0 0 0,0 0 0,0 0 0,0 0 0,1 0 0,-1 0 0,0 0 0,0 0 0,0-1 0,1 1 0,-1-1 0,0 1 0,1-1 0,-1 1 0,1-1 0,-1 1 0,0-1 0,1 0 0,-1 0 0,1 0 0,-1 0 0,1 0 0,-1 0 0,1 0 0,-1-1 0,1 1 0,-1 0 0,0-1 0,1 1 0,-1-1 0,0 0 0,1 1 0,-1-1 0,0 0 0,2-1 0,4-4-195,0-1 0,-1 0 0,0 0 0,0 0 0,0-1 0,6-12 0,10-18-6631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41:49.144"/>
    </inkml:context>
    <inkml:brush xml:id="br0">
      <inkml:brushProperty name="width" value="0.2" units="cm"/>
      <inkml:brushProperty name="height" value="0.2" units="cm"/>
      <inkml:brushProperty name="color" value="#8FAADC"/>
    </inkml:brush>
  </inkml:definitions>
  <inkml:trace contextRef="#ctx0" brushRef="#br0">1 1 24575,'9'0'0,"7"0"0,14 4 0,15 6 0,18 6 0,7 0 0,9-2 0,4-5 0,6-2 0,1-4 0,-6-6 0,-9-7 0,-12-2 0,-8-3 0,-14 0-8191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3.17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210 27 24575,'-4'-3'0,"0"1"0,0-1 0,-1 0 0,1 1 0,-1 0 0,0 0 0,1 1 0,-1-1 0,0 1 0,0 0 0,-6 0 0,0-1 0,0 1 0,0 1 0,0 0 0,-11 2 0,19-2 0,-1 1 0,1-1 0,0 1 0,0 0 0,0 0 0,0 1 0,0-1 0,0 1 0,1-1 0,-1 1 0,0 0 0,1 0 0,-1 0 0,1 0 0,-5 5 0,4-2 0,0 0 0,0 0 0,0 1 0,0-1 0,1 1 0,0-1 0,0 1 0,-1 6 0,-1 6 0,2 1 0,0 0 0,1-1 0,3 29 0,3 5 0,3 1 0,2-1 0,22 66 0,-29-108 0,1-1 0,-1 1 0,2-1 0,-1 0 0,1 0 0,0-1 0,1 1 0,0-1 0,0 0 0,12 10 0,-12-13 0,0-1 0,-1 1 0,2-1 0,-1-1 0,0 1 0,1-1 0,0 0 0,-1-1 0,1 0 0,0 0 0,0 0 0,1-1 0,-1 0 0,0 0 0,8-1 0,0 0 0,-1 0 0,0-1 0,0-1 0,1 0 0,13-5 0,-24 6 0,0 0 0,0-1 0,0 0 0,0 0 0,0 0 0,0 0 0,-1-1 0,1 1 0,-1-1 0,1 0 0,-1 0 0,0 0 0,0 0 0,-1-1 0,1 1 0,-1-1 0,1 0 0,-1 0 0,0 0 0,2-7 0,0-6-341,0 0 0,-1 0-1,0-22 1,0-8-6485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3.51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24575,'0'0'-8191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12.790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0 109 24575,'656'2'0,"712"-5"0,-727-20 0,-556 15 0,123-27 0,-86 11 0,-32 13 0,2 5 0,144 7 0,-93 2 0,4690-1 0,-2449-4 0,-497 2 0,-1818 2 0,0 3 0,93 19 0,130 45 0,-281-66 0,70 16 0,149 13 0,85-15 0,-196-13 0,51 3 0,263 15 0,-143-2 0,227 22 0,244 7 0,2-50 0,-331-2 0,338 34 0,324 20 0,1596-55 0,-2035 54 0,-179-5 0,791-32 0,-785-16 0,5177 2 67,-2885 2-1499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6:12.02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897 111 24575,'1'-1'0,"0"-1"0,1 1 0,-1-1 0,0 1 0,0-1 0,0 0 0,0 0 0,-1 0 0,1 1 0,0-1 0,-1 0 0,1 0 0,-1 0 0,1 0 0,-1 0 0,0 0 0,0 0 0,0 0 0,0 0 0,0 0 0,-1 0 0,1 0 0,-1 0 0,1 0 0,-1 0 0,-1-2 0,1 1 0,-1 0 0,1 0 0,-1 0 0,1 1 0,-1-1 0,0 1 0,0-1 0,-1 1 0,1 0 0,0 0 0,-1 0 0,1 0 0,-1 0 0,0 0 0,1 1 0,-5-2 0,-18-3 0,0 1 0,-1 1 0,1 2 0,-1 0 0,-50 5 0,48-2 0,-10 0 0,0 2 0,1 2 0,-1 1 0,1 2 0,-54 19 0,71-20 0,0 1 0,1 2 0,0 0 0,0 1 0,1 1 0,1 0 0,0 1 0,1 1 0,0 1 0,1 0 0,-17 23 0,15-13 0,1 1 0,1 1 0,2 0 0,1 1 0,1 1 0,1 0 0,1 0 0,2 0 0,1 1 0,1 0 0,2 1 0,1-1 0,1 0 0,2 1 0,5 36 0,-5-62 0,-1 0 0,1 1 0,1-1 0,-1 0 0,1 0 0,0 0 0,0 0 0,0 0 0,1 0 0,-1-1 0,1 1 0,0-1 0,1 0 0,-1 0 0,1 0 0,0 0 0,7 5 0,-5-5 0,0-1 0,0 0 0,0-1 0,1 1 0,-1-1 0,1 0 0,-1-1 0,1 1 0,0-2 0,0 1 0,0-1 0,7 0 0,13-2 0,0-2 0,0-1 0,0-1 0,-1-2 0,43-17 0,-37 12 0,0-1 0,-1-2 0,-1-1 0,0-2 0,-2 0 0,0-2 0,44-43 0,-55 46 0,-1-1 0,-1 0 0,0-1 0,-2 0 0,0-2 0,-2 1 0,0-1 0,-1-1 0,-2 0 0,0 0 0,9-46 0,-16 62 0,8-65 0,-9 68 0,0 0 0,0-1 0,0 1 0,0 0 0,-1 0 0,0 0 0,0-1 0,0 1 0,0 0 0,-1 0 0,1 0 0,-1 1 0,-4-8 0,6 11 0,-1-1 0,1 1 0,-1-1 0,1 1 0,-1 0 0,1-1 0,-1 1 0,0 0 0,1-1 0,-1 1 0,1 0 0,-1 0 0,0-1 0,1 1 0,-1 0 0,0 0 0,1 0 0,-1 0 0,0 0 0,1 0 0,-1 0 0,0 0 0,1 0 0,-1 0 0,1 0 0,-1 1 0,0-1 0,1 0 0,-1 0 0,0 1 0,1-1 0,-1 0 0,1 1 0,-1-1 0,1 0 0,-1 1 0,1-1 0,-1 1 0,1-1 0,-1 1 0,1-1 0,0 1 0,-1-1 0,1 1 0,0 0 0,0-1 0,-1 2 0,-15 31 0,8-7 0,2 1 0,1 0 0,-3 50 0,6 90 0,2-114 0,0-21 0,4 80 0,-3-99 0,1 0 0,1 0 0,0 0 0,1-1 0,0 0 0,9 19 0,16 22-1365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6:12.55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24575,'9'0'0,"16"5"0,12 10 0,14 7 0,11 4 0,4 2 0,-5 0 0,-9-3 0,-8-7 0,-7-2 0,-11 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6:12.89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24575,'5'5'0,"9"1"0,17-1 0,11 0 0,12-2 0,10-1 0,-2-1 0,-2-1 0,-7 0 0,-13 0-8191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6:14.11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24575,'0'1871'-1365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6:14.84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759 67 24575,'0'-1'0,"0"-1"0,0 0 0,-1 0 0,1 1 0,-1-1 0,1 1 0,-1-1 0,0 0 0,1 1 0,-1-1 0,0 1 0,0 0 0,0-1 0,0 1 0,-1 0 0,1-1 0,0 1 0,0 0 0,-1 0 0,1 0 0,-1 0 0,1 0 0,-1 1 0,1-1 0,-1 0 0,-2 0 0,-6-3 0,-1 1 0,0 1 0,-12-2 0,9 1 0,-21-3 0,-1 1 0,1 2 0,0 2 0,-1 1 0,-70 9 0,84-5 0,0 1 0,0 1 0,1 0 0,0 2 0,0 1 0,1 0 0,0 2 0,0 0 0,1 1 0,-31 26 0,19-13 0,-24 21 0,52-43 0,-1 0 0,1 1 0,0-1 0,0 1 0,0 0 0,1 0 0,-1 0 0,1 1 0,0-1 0,0 0 0,-1 6 0,3-6 0,0-1 0,0 1 0,0 0 0,0 0 0,1-1 0,0 1 0,0 0 0,0-1 0,0 1 0,0 0 0,1-1 0,-1 0 0,1 1 0,0-1 0,0 0 0,0 0 0,4 4 0,5 7 0,2-1 0,16 15 0,-23-23 0,31 26 0,60 38 0,12 9 0,-93-65 0,-2 1 0,1 0 0,-2 1 0,21 28 0,5 27 71,-30-52-430,0-1 0,1 1 0,17 19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6:15.20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24575,'0'0'-8191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6:16.12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1 219 24575,'0'864'0,"1"-896"0,2 0 0,2 1 0,1-1 0,1 1 0,11-31 0,69-152 0,-41 128 0,4 2 0,3 2 0,88-103 0,-119 157 0,1 2 0,1 1 0,40-33 0,-52 49 0,0 0 0,0 1 0,1 1 0,0 0 0,1 1 0,0 0 0,-1 1 0,2 0 0,-1 1 0,26-4 0,-36 8 0,0 0 0,1 0 0,-1 0 0,0 0 0,0 0 0,0 1 0,1 0 0,-1 0 0,0 0 0,0 0 0,0 1 0,0 0 0,-1 0 0,1 0 0,0 0 0,5 5 0,-3-2 0,-1 0 0,0 0 0,0 1 0,-1 0 0,1 0 0,-1 0 0,-1 1 0,7 12 0,-2 5 0,-1-1 0,0 1 0,-2 0 0,4 45 0,-2 418 3,-12-291-1371,5-158-5458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32:36.76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326 1 24575,'-43'527'0,"10"-232"0,3 1062 0,31-1334 0,-1-34 0,0-44 0,-24-471 0,10 413 0,-5 1 0,-54-180 0,22 162 0,19 52 0,30 75 0,1 0 0,0 0 0,0 0 0,0 0 0,1 0 0,-1 0 0,1 0 0,-1 0 0,1 0 0,0 0 0,0 0 0,0 0 0,1 0 0,-1 0 0,1 0 0,1-4 0,-1 5 0,1 0 0,-1 0 0,1 0 0,-1 0 0,1 0 0,0 0 0,0 1 0,0-1 0,0 1 0,0-1 0,0 1 0,0 0 0,1 0 0,-1 0 0,0 0 0,1 0 0,-1 1 0,1-1 0,3 0 0,32-4 0,1 3 0,-1 0 0,1 3 0,71 9 0,-60-1 0,-1 2 0,-1 2 0,1 2 0,72 34 0,-61-25 0,-34-15-170,0-1-1,0-2 0,1 0 1,0-2-1,0-1 0,0-1 1,50-3-1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41:49.739"/>
    </inkml:context>
    <inkml:brush xml:id="br0">
      <inkml:brushProperty name="width" value="0.2" units="cm"/>
      <inkml:brushProperty name="height" value="0.2" units="cm"/>
      <inkml:brushProperty name="color" value="#8FAADC"/>
    </inkml:brush>
  </inkml:definitions>
  <inkml:trace contextRef="#ctx0" brushRef="#br0">52 0 24575,'-2'35'0,"-1"0"0,-11 43 0,0 5 0,-4 406-1225,18-480 1085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6:16.51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12 24575,'4'-4'0,"15"-2"0,22 5 0,12 7 0,7 2 0,5 0 0,-3-2 0,-3-1 0,-12-2-8191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6:16.94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24575,'0'5'0,"0"14"0,0 17 0,0 12 0,0 15 0,0 1 0,4 3 0,2-1 0,-1-7 0,0-5 0,-2-8 0,-1-6 0,-1-7 0,0-3 0,-1-3 0,-1-2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6:17.83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1116 24575,'0'-35'0,"0"0"0,3 1 0,1-1 0,1 1 0,10-36 0,84-182 0,-70 189 0,-3-2 0,-2 0 0,24-112 0,-32-15 0,-16 183 0,6-25 0,-6 33 0,0 0 0,1 0 0,-1 0 0,1 1 0,-1-1 0,1 0 0,0 0 0,-1 0 0,1 0 0,0 0 0,-1 1 0,1-1 0,0 0 0,0 1 0,0-1 0,0 0 0,1 0 0,1 1 0,0 0 0,0 0 0,0 0 0,0 0 0,0 0 0,0 1 0,0-1 0,0 1 0,0 0 0,0 0 0,0 0 0,0 0 0,0 1 0,-1-1 0,1 1 0,3 2 0,255 166 0,-94-58 0,-146-99 0,-1-1 0,33 27 0,-48-34 0,0-1 0,-1 1 0,1 0 0,-1 0 0,0 0 0,0 0 0,-1 1 0,0-1 0,0 1 0,0 0 0,2 8 0,-1 2 0,-1 0 0,-1 0 0,-1 0 0,0 1 0,-1 20 0,-14 85 0,4-48 0,-2 58 0,7 208 0,6-333 0,-1 0 0,1 0 0,0-1 0,0 1 0,1 0 0,0 0 0,0-1 0,4 8 0,-4-12 0,0 1 0,-1-1 0,1 1 0,0-1 0,0 0 0,0 0 0,0 0 0,1 0 0,-1 0 0,1 0 0,-1 0 0,1-1 0,-1 0 0,1 1 0,0-1 0,0 0 0,-1 0 0,1 0 0,0-1 0,0 1 0,4-1 0,9 0-136,-1-1-1,1 0 1,-1-2-1,0 0 1,0 0-1,0-2 1,0 0-1,-1 0 0,19-11 1,25-11-6690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6:33.50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424 1 24575,'-37'41'0,"1"1"0,3 2 0,2 1 0,1 2 0,3 1 0,-29 69 0,21-29 0,4 2 0,-36 172 0,50-159 0,-6 188 0,25 106 0,2-214 0,-3-123 0,13 85 0,-9-116 0,2 0 0,0-1 0,2 0 0,1-1 0,14 28 0,-8-22-120,3 6-295,1-1 0,41 57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6:42.74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400 1 24575,'-14'0'0,"2"2"0,-1 0 0,0 0 0,0 1 0,1 1 0,-1 0 0,1 1 0,0 0 0,0 1 0,1 0 0,0 1 0,0 0 0,0 1 0,-14 14 0,5-3 0,1 0 0,0 2 0,2 0 0,1 1 0,-26 45 0,30-43 0,1 0 0,2 0 0,0 1 0,1 1 0,2-1 0,0 1 0,2 0 0,1 1 0,1-1 0,1 1 0,1-1 0,7 43 0,-7-65 0,1-1 0,-1 0 0,1 1 0,0-1 0,1 0 0,-1 0 0,0 0 0,1 0 0,0 0 0,-1 0 0,1 0 0,0-1 0,1 1 0,-1 0 0,0-1 0,6 4 0,-3-3 0,0 0 0,0 0 0,0-1 0,1 1 0,-1-1 0,1-1 0,-1 1 0,1-1 0,6 1 0,10 0 0,0-1 0,1-2 0,-1 0 0,23-4 0,-24 2 0,-1 0 0,1-1 0,-1-1 0,1-1 0,32-14 0,-47 17 0,0-1 0,0 0 0,0 1 0,0-2 0,-1 1 0,1-1 0,-1 0 0,0 0 0,-1 0 0,1 0 0,-1-1 0,0 0 0,0 0 0,-1 0 0,0-1 0,0 1 0,-1-1 0,1 1 0,-1-1 0,2-12 0,0-9 24,-2-1 0,0 0 0,-2 0 0,-7-56 0,4 64-210,-1 1 1,-1 0-1,-1 0 0,-1 1 1,-1-1-1,0 2 1,-19-32-1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6:43.29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288 0 24575,'-6'1'0,"1"-1"0,-1 1 0,1 1 0,-1-1 0,1 1 0,-1 0 0,1 0 0,0 0 0,-8 5 0,-44 32 0,40-26 0,1-2 0,0 1 0,1 0 0,1 1 0,0 1 0,1 0 0,-21 31 0,29-38 0,2-1 0,-1 1 0,1 0 0,0 1 0,0-1 0,1 0 0,0 1 0,1 0 0,-1-1 0,1 1 0,1 0 0,0-1 0,0 1 0,0 0 0,1 0 0,0-1 0,0 1 0,1 0 0,0-1 0,4 10 0,4 4-124,1-1 0,0 0 0,2 0 0,0-1 0,1-1 0,1 0-1,1-1 1,1 0 0,0-2 0,33 24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6:44.06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24575,'0'4'0,"9"2"0,11 0 0,12-2 0,13-1 0,8-1 0,-1-1 0,-4 0 0,-7-1 0,-5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6:45.190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1 742 24575,'2'0'0,"0"-1"0,0 0 0,0 0 0,0 0 0,0 0 0,0 0 0,0 0 0,0-1 0,0 1 0,-1-1 0,1 1 0,0-1 0,-1 0 0,0 0 0,1 0 0,-1 1 0,0-1 0,0 0 0,1-3 0,1 0 0,18-31 0,-1 0 0,-3-2 0,0 0 0,-3-1 0,-1-1 0,7-42 0,-9 24 0,-3-1 0,-3 1 0,-3-103 0,-2 158 0,-1 0 0,1 0 0,0-1 0,1 1 0,-1 0 0,0 0 0,1 0 0,0 0 0,-1 0 0,1 1 0,0-1 0,1 0 0,1-4 0,-1 6 0,-1-1 0,1 1 0,-1 0 0,1-1 0,0 1 0,0 0 0,0 0 0,0 0 0,0 1 0,0-1 0,0 0 0,0 1 0,0-1 0,0 1 0,0 0 0,0-1 0,0 1 0,0 0 0,0 0 0,0 1 0,3-1 0,24 4 0,0 1 0,-1 2 0,0 0 0,0 2 0,0 1 0,-1 2 0,-1 0 0,0 2 0,48 33 0,-63-39 0,1 0 0,-2 2 0,1-1 0,-1 1 0,-1 1 0,1 0 0,-2 0 0,0 0 0,0 1 0,-1 1 0,0-1 0,-1 1 0,-1 0 0,0 1 0,-1-1 0,0 1 0,-1 0 0,-1 0 0,0 0 0,-1 0 0,0 21 0,-3 10 0,0-14 0,4 41 0,-2-62 0,2 0 0,-1-1 0,2 1 0,-1-1 0,1 0 0,0 0 0,1 0 0,7 13 0,-9-19-72,0-1 1,0 1-1,0-1 0,0 0 0,1 0 0,-1 1 0,1-1 0,-1-1 1,1 1-1,0 0 0,0-1 0,0 1 0,0-1 0,0 0 0,0 0 1,0 0-1,0 0 0,6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6:45.77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532 6 24575,'0'-1'0,"0"1"0,0 0 0,0-1 0,0 1 0,0 0 0,0 0 0,0 0 0,0-1 0,0 1 0,0 0 0,-1 0 0,1-1 0,0 1 0,0 0 0,0 0 0,0 0 0,-1-1 0,1 1 0,0 0 0,0 0 0,0 0 0,-1 0 0,1 0 0,0 0 0,0-1 0,-1 1 0,1 0 0,0 0 0,0 0 0,-1 0 0,1 0 0,0 0 0,0 0 0,-1 0 0,1 0 0,0 0 0,0 0 0,-1 0 0,1 0 0,0 0 0,0 0 0,-1 0 0,1 1 0,-16 3 0,14-3 0,-64 28 0,-101 59 0,138-71 0,-2 0 0,3-3 0,1 2 0,1 0 0,0 2 0,1 0 0,-28 30 0,50-46 0,0 1 0,1 0 0,-1 1 0,1-1 0,0 0 0,0 1 0,0-1 0,1 1 0,-1-1 0,1 1 0,0 0 0,0 0 0,0 0 0,0-1 0,1 1 0,0 0 0,-1 0 0,2 0 0,-1 4 0,2-2 0,-1-1 0,1 1 0,0-1 0,0 1 0,1-1 0,-1 0 0,1 0 0,0-1 0,1 1 0,-1 0 0,8 6 0,4 3 0,1-1 0,0-1 0,1 0 0,0-1 0,0-1 0,24 9 0,88 29-1365,-96-34-5461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6:46.67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2 58 24575,'-1'182'0,"3"188"0,-2-369 0,-1 1 0,1 0 0,0 0 0,0-1 0,0 1 0,0 0 0,1-1 0,-1 1 0,0 0 0,1-1 0,-1 1 0,1 0 0,0-1 0,-1 1 0,1-1 0,0 1 0,0-1 0,0 1 0,0-1 0,2 2 0,-2-3 0,0 0 0,0 0 0,0-1 0,0 1 0,0 0 0,0 0 0,0-1 0,0 1 0,0-1 0,-1 1 0,1-1 0,0 1 0,0-1 0,0 0 0,0 1 0,-1-1 0,1 0 0,0 0 0,0 1 0,-1-1 0,1 0 0,-1 0 0,1-1 0,10-14 0,-1-1 0,9-21 0,31-72 0,-11 21 0,4 0 0,82-123 0,-121 207 0,0-1 0,0 2 0,0-1 0,0 0 0,1 1 0,0 0 0,-1 0 0,2 0 0,-1 1 0,0-1 0,9-2 0,-11 4 0,1 1 0,-1 0 0,1 1 0,0-1 0,0 1 0,-1 0 0,1 0 0,0 0 0,0 0 0,-1 0 0,1 1 0,0 0 0,-1 0 0,1 0 0,0 0 0,-1 0 0,1 1 0,-1 0 0,6 4 0,1 0 0,-1 2 0,0-1 0,0 1 0,-1 1 0,0 0 0,0 0 0,-1 0 0,-1 1 0,1 0 0,-1 0 0,-1 1 0,0 0 0,-1 0 0,0 0 0,5 21 0,-3-1 0,-1 0 0,-2 1 0,0-1 0,-5 56 0,1-61-1365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41:50.110"/>
    </inkml:context>
    <inkml:brush xml:id="br0">
      <inkml:brushProperty name="width" value="0.2" units="cm"/>
      <inkml:brushProperty name="height" value="0.2" units="cm"/>
      <inkml:brushProperty name="color" value="#8FAADC"/>
    </inkml:brush>
  </inkml:definitions>
  <inkml:trace contextRef="#ctx0" brushRef="#br0">0 5 24575,'5'-5'0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6:54.82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24575,'5'0'0,"5"0"0,2 4 0,-2 6 0,-2 6 0,-3 5 0,-2 7 0,-1 7 0,-2 3 0,0 0 0,0 1 0,-1-1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6:55.19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24575,'0'0'-8191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6:57.26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24575,'5'0'0,"1"9"0,0 11 0,-1 17 0,-2 13 0,-1 13 0,-1 13 0,0 15 0,-1 11 0,-1 5 0,1-7 0,0-7 0,0-7 0,0-12 0,-1-16 0,1-17-8191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6:57.90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450 1 24575,'-35'1'0,"0"3"0,0 0 0,0 3 0,1 0 0,0 3 0,0 0 0,-63 31 0,87-36 0,0 0 0,0 1 0,0 0 0,1 0 0,-16 15 0,21-17 0,1 0 0,0 0 0,0 1 0,0-1 0,0 1 0,1-1 0,-1 1 0,1 0 0,1 0 0,-1 0 0,1 0 0,0 0 0,0 0 0,-1 10 0,0 25 0,2-1 0,5 46 0,-3-65 0,2-1 0,-1 0 0,2 0 0,1-1 0,0 1 0,13 24 0,-14-36 2,0 1-1,0-1 1,1 0 0,0 0-1,0 0 1,0-1 0,13 9-1,57 35-25,-19-14-1330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7:00.95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24575,'4'0'0,"7"0"0,9 0 0,10 0 0,10 0 0,10 4 0,1 2 0,2-1 0,-5 0 0,-6-2 0,-5-1 0,-5 4 0,-4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7:01.37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24575,'5'0'0,"9"0"0,22 4 0,7 7 0,7 4 0,2 1 0,6 2 0,3 2 0,-6-2 0,-7-5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7:11.080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553 176 24575,'1'-2'0,"1"0"0,-1 1 0,0-1 0,0 0 0,0 0 0,0 0 0,0 0 0,0 0 0,-1 0 0,1 0 0,-1 0 0,1-1 0,-1 1 0,0 0 0,0 0 0,0 0 0,0 0 0,0-1 0,-1 1 0,1 0 0,0 0 0,-1 0 0,0 0 0,1 0 0,-1 0 0,0 0 0,0 0 0,0 0 0,-3-3 0,0-1 0,1 0 0,-2 1 0,1 0 0,-1 0 0,1 0 0,-1 0 0,-1 1 0,-9-7 0,-1 2 0,-1 1 0,0 0 0,0 1 0,0 1 0,-1 0 0,0 2 0,0 0 0,-1 1 0,-21-1 0,31 4 0,-1 0 0,1 0 0,0 1 0,0 0 0,0 0 0,0 1 0,0 1 0,1-1 0,-1 1 0,1 1 0,-1 0 0,1 0 0,0 0 0,0 1 0,1 0 0,0 1 0,0 0 0,0 0 0,0 0 0,-9 14 0,0 3 0,1 0 0,1 2 0,1-1 0,2 2 0,0 0 0,2 0 0,1 0 0,0 1 0,3 1 0,0-1 0,1 1 0,1 42 0,3-49 0,-1 22 0,8 76 0,-6-108 0,1 1 0,1-1 0,-1 0 0,2 0 0,0-1 0,0 1 0,1-1 0,0 0 0,1 0 0,0 0 0,13 16 0,-13-21 0,0 0 0,0-1 0,0 1 0,1-1 0,-1-1 0,1 1 0,0-1 0,0 0 0,0-1 0,0 0 0,0 0 0,1 0 0,-1-1 0,13 1 0,2-1 0,1-1 0,-1-1 0,36-6 0,-29 1 0,-1-2 0,0 0 0,0-2 0,-1-2 0,0 0 0,-1-1 0,-1-2 0,0-1 0,-1-1 0,-1 0 0,0-2 0,-1-1 0,-2-1 0,0 0 0,23-33 0,-34 40 0,-1 0 0,0-1 0,-1 0 0,0-1 0,-1 1 0,-1-1 0,0-1 0,-2 1 0,0-1 0,0 1 0,-1-23 0,-2-14 0,-3-1 0,-11-61 0,5 43 0,9 68 0,-6-31 0,0 26 0,5 9 0,1 0 0,-1 1 0,1-1 0,-1 0 0,1 0 0,-1 0 0,1 1 0,-1-1 0,1 0 0,-1 1 0,1-1 0,0 0 0,-1 1 0,1-1 0,-1 1 0,1-1 0,0 1 0,0-1 0,-1 1 0,1-1 0,0 1 0,0-1 0,-1 1 0,1 0 0,-5 11 0,0 0 0,1 0 0,1 0 0,0 1 0,-3 22 0,0 72 0,5-73 0,-3 491 23,5-300-1411,-1-190-5438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7:11.62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26 24575,'4'-4'0,"11"-2"0,11 5 0,6 2 0,2 2 0,8 4 0,10 5 0,10 1 0,3-2 0,-1-3 0,2-2 0,3-8 0,-5-11 0,-2-8 0,-5-1 0,-14 4-8191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7:12.55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24575,'1'1'0,"1"-1"0,-1 0 0,1 1 0,-1-1 0,1 1 0,-1-1 0,1 1 0,-1 0 0,1-1 0,-1 1 0,0 0 0,1 0 0,-1 0 0,0 0 0,0 0 0,0 0 0,0 1 0,0-1 0,0 0 0,0 0 0,0 1 0,0-1 0,0 2 0,14 38 0,-13-34 0,7 25 0,-2 0 0,-2 0 0,3 40 0,-6 100 0,-1-44 0,3-92 0,-4-36 0,0 0 0,0 1 0,0-1 0,0 0 0,0 1 0,0-1 0,0 0 0,0 1 0,0-1 0,0 0 0,1 0 0,-1 1 0,0-1 0,0 0 0,0 1 0,0-1 0,0 0 0,1 0 0,-1 1 0,0-1 0,0 0 0,0 0 0,1 1 0,-1-1 0,0 0 0,0 0 0,1 0 0,-1 1 0,0-1 0,0 0 0,1 0 0,-1 0 0,0 0 0,1 0 0,-1 0 0,0 0 0,1 0 0,-1 1 0,0-1 0,1 0 0,-1 0 0,0 0 0,0-1 0,1 1 0,-1 0 0,0 0 0,1 0 0,-1 0 0,0 0 0,1 0 0,-1 0 0,0 0 0,0-1 0,1 1 0,-1 0 0,1 0 0,11-18 0,-11 17 0,73-131 0,41-63 0,-98 170 0,1 0 0,1 2 0,2 0 0,0 1 0,31-24 0,-46 41 0,0 0 0,0 1 0,0 0 0,1 1 0,0-1 0,-1 1 0,1 0 0,8-1 0,-13 3 0,1 1 0,-1-1 0,0 1 0,1 0 0,-1 0 0,1 0 0,-1 1 0,0-1 0,1 1 0,-1-1 0,0 1 0,0-1 0,1 1 0,-1 0 0,0 0 0,0 0 0,0 1 0,0-1 0,0 0 0,0 1 0,0-1 0,-1 1 0,1 0 0,-1 0 0,1-1 0,-1 1 0,1 0 0,1 4 0,5 8 12,-1 1 1,-1 0-1,0 0 0,0 1 0,-2 0 0,0 0 0,-1 0 1,2 22-1,-2 20-598,-4 57 0,1-101 283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7:13.97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24575,'0'36'0,"15"448"0,27 340 0,-43 3 0,-2-326 0,2-462 0,0-24 0,0 0 0,1 0 0,1 0 0,0 0 0,4 15 0,-4-26 0,0-1 0,0 1 0,0-1 0,1 0 0,-1 0 0,1 0 0,0 0 0,0 0 0,0 0 0,0 0 0,0-1 0,1 1 0,-1-1 0,1 1 0,0-1 0,0 0 0,0 0 0,0 0 0,0-1 0,0 1 0,0-1 0,0 1 0,1-1 0,-1 0 0,0 0 0,6 0 0,16 2-1365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41:50.983"/>
    </inkml:context>
    <inkml:brush xml:id="br0">
      <inkml:brushProperty name="width" value="0.2" units="cm"/>
      <inkml:brushProperty name="height" value="0.2" units="cm"/>
      <inkml:brushProperty name="color" value="#8FAADC"/>
    </inkml:brush>
  </inkml:definitions>
  <inkml:trace contextRef="#ctx0" brushRef="#br0">0 0 24575,'0'5'0,"0"14"0,0 17 0,0 20 0,0 19 0,0 13 0,0 15 0,0 2 0,0 6 0,0 1 0,0-4 0,0-13 0,0-9 0,0-10 0,0-14 0,0-12 0,0-12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7:15.73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73 1 24575,'0'0'0,"-1"0"0,0 0 0,0 0 0,1 1 0,-1-1 0,0 0 0,1 0 0,-1 1 0,0-1 0,1 1 0,-1-1 0,0 0 0,1 1 0,-1-1 0,1 1 0,-1-1 0,1 1 0,-1 0 0,1-1 0,0 1 0,-1-1 0,1 1 0,-1 0 0,1-1 0,0 1 0,0 0 0,-1 1 0,-3 23 0,3-22 0,-7 117 0,8 132 0,2-115 0,-1 2124 0,0-2226 0,9 46 0,1 24 0,-11-104 4,0 0-1,0 1 0,0-1 1,0 0-1,0 1 1,0-1-1,0 0 0,-1 0 1,1 1-1,0-1 0,-1 0 1,1 0-1,-1 1 1,1-1-1,-1 0 0,0 0 1,0 0-1,1 0 1,-1 0-1,0 0 0,0 0 1,0 0-1,0 0 0,0 0 1,0-1-1,0 1 1,-1 0-1,1-1 0,0 1 1,0 0-1,-2-1 1,-2 1-167,0 0 0,-1 0 0,1-1 1,0 0-1,-1 0 0,-5-1 1,7 0-173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7:23.88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12 1 24575,'-5'4'0,"-1"6"0,5 6 0,7 0 0,7 2 0,5-2 0,9-4 0,8-4 0,3-4 0,-1-1 0,-2-3 0,-2 0 0,-3-1 0,-2 0 0,-2 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7:25.14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240 1 24575,'-9'0'0,"-12"0"0,-11 0 0,-8 0 0,-7 0 0,0 0 0,4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7:31.29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24575,'0'1323'-1365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7:31.67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0 364 24575,'0'-4'0,"14"-6"0,25-10 0,34-6 0,25-4 0,23 0 0,14 0 0,9-7 0,-11-3 0,-14-3 0,-19 6 0,-22 5 0,-25 7-8191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7:34.30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24575,'3'4'0,"0"1"0,0 0 0,0-1 0,0 1 0,-1 0 0,1 1 0,-2-1 0,1 0 0,2 10 0,-1-2 0,22 88 0,17 169 0,-33-200 0,23 260 0,-12 424 0,-20-732 0,0 0 0,2 0 0,3 22 0,-3-34 0,1-1 0,0 0 0,0 1 0,1-1 0,1 0 0,-1-1 0,1 1 0,0-1 0,8 8 0,-7-8 0,0 1 0,-1 0 0,0 0 0,0 0 0,-1 1 0,0-1 0,0 1 0,-1 0 0,-1 0 0,1 0 0,-2 1 0,1 9 0,-1 4 0,-1 0 0,-2 0 0,0 0 0,-7 26 0,3-19 0,1-3 0,-1-1 0,-1 1 0,-13 31 0,2-10 0,13-43 0,3-15 0,0-18 0,4-330 0,-1 344 0,0 1 0,0 0 0,1 0 0,1 0 0,0 0 0,0 0 0,2 1 0,-1-1 0,7-10 0,-7 15 0,1 0 0,0 0 0,0 1 0,1-1 0,0 1 0,0 1 0,0-1 0,1 1 0,0 0 0,0 0 0,0 1 0,0 0 0,1 1 0,8-4 0,21-5 0,0 2 0,1 1 0,0 2 0,0 1 0,69 0 0,-102 6 0,0-1 0,-1 1 0,1 1 0,0-1 0,0 1 0,0 0 0,-1 0 0,1 0 0,0 1 0,-1 0 0,1 0 0,-1 0 0,0 0 0,0 0 0,7 6 0,-7-4 0,-1 0 0,0 0 0,0 1 0,0-1 0,0 1 0,0 0 0,-1-1 0,0 1 0,0 0 0,-1 0 0,1 1 0,-1-1 0,1 10 0,4 48 0,-3 0 0,-7 85 0,1-51 0,1-42 0,2 92 0,0-144 0,0 1 0,1-1 0,-1 1 0,0-1 0,1 1 0,0-1 0,0 1 0,0-1 0,1 0 0,-1 1 0,1-1 0,-1 0 0,1 0 0,0 0 0,0 0 0,1-1 0,-1 1 0,0 0 0,1-1 0,0 0 0,-1 1 0,1-1 0,0 0 0,0-1 0,0 1 0,1 0 0,-1-1 0,0 0 0,1 0 0,-1 0 0,0 0 0,1 0 0,6 0 0,10 1 0,0-1 0,0-1 0,0-1 0,0 0 0,0-2 0,0 0 0,0-2 0,-1 0 0,33-13 0,-3-3 0,0-2 0,64-42 0,-72 39 0,-2-2 0,-1-1 0,-1-2 0,38-42 0,-59 56 0,-1 0 0,-1-2 0,0 1 0,-2-2 0,0 0 0,-1 0 0,-1-1 0,-1-1 0,-1 1 0,9-40 0,-15 53 0,-1 0 0,0 0 0,-1 0 0,1 0 0,-1 0 0,-1 0 0,0 0 0,0 0 0,-4-13 0,4 17 0,0 1 0,-1 1 0,1-1 0,-1 0 0,1 0 0,-1 0 0,0 1 0,0-1 0,-1 1 0,1-1 0,0 1 0,-1 0 0,0 0 0,1 0 0,-1 1 0,0-1 0,0 0 0,0 1 0,0 0 0,0 0 0,0 0 0,0 0 0,0 0 0,-1 1 0,1-1 0,-5 1 0,-2-1 0,0 1 0,1 0 0,-1 1 0,0 0 0,0 1 0,1 0 0,-1 1 0,1 0 0,-1 0 0,1 0 0,-10 7 0,7-3 0,0 0 0,1 2 0,0-1 0,0 1 0,1 1 0,0 0 0,-11 14 0,8-6 0,1 0 0,0 1 0,1 0 0,2 1 0,-1 0 0,2 1 0,1 0 0,1 0 0,-7 42 0,9-33 0,2 1 0,0 0 0,3-1 0,4 38 0,-3-53 0,1 1 0,1-1 0,0 0 0,1 0 0,0 0 0,1 0 0,1-1 0,1 0 0,17 25 0,-19-32 0,1 0 0,0-1 0,0 0 0,1 0 0,0 0 0,0-1 0,0 0 0,0-1 0,1 0 0,0 0 0,0-1 0,0 0 0,0 0 0,0-1 0,1-1 0,18 2 0,10-1 0,0-3 0,69-8 0,-89 7 0,-1-1 0,0 0 0,-1-1 0,1-1 0,-1 0 0,0-1 0,0-1 0,0-1 0,-1 0 0,0-1 0,-1 0 0,0-2 0,0 1 0,-1-2 0,-1 0 0,12-13 0,10-20 0,-1-1 0,-3-2 0,41-85 0,-57 106 0,-2 5 0,2 1 0,23-27 0,-10 13 0,-26 33 0,0 0 0,1-1 0,0 1 0,-1 0 0,1 0 0,0 1 0,0-1 0,0 0 0,1 1 0,-1-1 0,0 1 0,0 0 0,1-1 0,2 0 0,-4 2 0,0 0 0,-1 0 0,1 0 0,0 0 0,-1 0 0,1 0 0,0 0 0,-1 1 0,1-1 0,0 0 0,-1 0 0,1 0 0,0 1 0,-1-1 0,1 0 0,-1 1 0,1-1 0,-1 1 0,1-1 0,-1 1 0,2 0 0,9 22 0,-6 9 0,-1-1 0,-1 1 0,-2 0 0,-4 50 0,0-11 0,0 242 0,4-299 0,3-18 0,4-26 0,-5 20 0,23-89 0,73-180 0,-86 249 0,2 0 0,1 1 0,1 0 0,1 2 0,2 0 0,1 1 0,1 1 0,0 2 0,2 0 0,29-21 0,-44 37 0,1 1 0,0 1 0,0-1 0,0 2 0,1-1 0,0 2 0,0-1 0,0 1 0,0 1 0,21-2 0,-24 3 0,0 1 0,0 1 0,1-1 0,-1 1 0,0 1 0,0-1 0,-1 2 0,1-1 0,0 1 0,-1 0 0,1 0 0,-1 1 0,0 0 0,0 0 0,11 10 0,2 5 0,-1 0 0,-1 2 0,-1 0 0,0 0 0,-2 2 0,-1 0 0,-1 1 0,0 0 0,-2 1 0,-1 0 0,-1 0 0,-1 1 0,-2 1 0,0-1 0,-2 1 0,2 40 0,-5 183-801,-1-229 237,-2 31-6262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7:36.52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895 78 24575,'0'-3'0,"0"0"0,-1 0 0,1 0 0,-1 0 0,0 0 0,1 0 0,-2 1 0,1-1 0,0 0 0,0 0 0,-1 1 0,0-1 0,1 1 0,-1-1 0,0 1 0,0 0 0,0-1 0,-1 1 0,1 0 0,-1 1 0,1-1 0,-1 0 0,1 1 0,-1-1 0,0 1 0,0 0 0,1 0 0,-1 0 0,0 0 0,-5 0 0,-9-3 0,-1 1 0,0 1 0,-35 1 0,46 1 0,-22 1 0,1 1 0,-1 2 0,1 1 0,0 1 0,1 1 0,-1 2 0,1 0 0,1 2 0,0 1 0,1 1 0,0 2 0,1 0 0,0 1 0,1 2 0,-29 28 0,24-18 0,2 0 0,0 2 0,2 1 0,2 1 0,1 0 0,1 2 0,2 0 0,1 2 0,2 0 0,-20 72 0,28-80 0,2 1 0,-2 29 0,6-47 0,1 0 0,0 1 0,1-1 0,0 0 0,0 0 0,1 1 0,8 20 0,-9-29 0,0-1 0,0 1 0,1-1 0,-1 0 0,1 0 0,0 0 0,0 0 0,0 0 0,0 0 0,0 0 0,0 0 0,0-1 0,1 1 0,-1-1 0,1 0 0,-1 0 0,1 0 0,-1 0 0,6 1 0,3 0 0,1 0 0,0 0 0,16-1 0,-19-1 0,23 0 0,0-2 0,1-1 0,-1-1 0,0-2 0,59-19 0,-35 5 0,0-3 0,68-38 0,-101 47 0,-1-1 0,0-1 0,0 0 0,-2-2 0,0 0 0,-1-2 0,-1 0 0,-1-1 0,-1 0 0,22-40 0,-22 32 0,-2 0 0,-2-1 0,0-1 0,-2 1 0,-1-2 0,-2 1 0,-1-1 0,3-49 0,-8 55 0,-2 35 0,-1 46 0,2 25 0,5 0 0,16 92 0,45 159 0,-44-232 0,-10-48-1365,-1-8-5461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7:37.02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24575,'5'0'0,"14"4"0,21 7 0,27 4 0,24 6 0,13 2 0,3-2 0,-4-4 0,-15-6 0,-17-4 0,-18-4 0,-12-2 0,-9-1 0,-6-1 0,-3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7:37.54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24575,'51'-1'0,"0"2"0,0 3 0,0 1 0,83 21 0,-78-13-682,86 9-1,-106-17-6143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7:38.07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0 164 24575,'166'0'0,"208"-26"0,39-48 0,-355 63-455,-1-2 0,72-27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41:51.324"/>
    </inkml:context>
    <inkml:brush xml:id="br0">
      <inkml:brushProperty name="width" value="0.2" units="cm"/>
      <inkml:brushProperty name="height" value="0.2" units="cm"/>
      <inkml:brushProperty name="color" value="#8FAADC"/>
    </inkml:brush>
  </inkml:definitions>
  <inkml:trace contextRef="#ctx0" brushRef="#br0">0 107 24575,'9'0'0,"11"0"0,21 0 0,20 0 0,22 0 0,19 0 0,15-4 0,-1-7 0,-5-5 0,-14-4 0,-14 1 0,-17-1 0,-19 3-8191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7:38.97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1234 24575,'0'-4'0,"1"-1"0,0 1 0,0 0 0,0 0 0,0-1 0,1 1 0,0 0 0,0 0 0,0 0 0,4-5 0,0-3 0,37-66 0,-5-3 0,-2-1 0,-5-1 0,-3-2 0,-3-1 0,-5 0 0,-3-2 0,6-108 0,-22 152 0,-2-1 0,-2 1 0,-12-60 0,15 101 0,-1 1 0,1-1 0,-1 0 0,1 0 0,0 0 0,0 0 0,0 0 0,1 0 0,-1 1 0,1-1 0,-1 0 0,1 0 0,0 1 0,0-1 0,2-3 0,-1 4 0,-1 0 0,1 0 0,0 1 0,0-1 0,0 1 0,0 0 0,0-1 0,0 1 0,0 0 0,0 0 0,0 0 0,0 0 0,1 1 0,-1-1 0,0 1 0,1-1 0,-1 1 0,1 0 0,1 0 0,13 0 0,0 0 0,0 1 0,0 1 0,0 0 0,16 6 0,87 28 0,-54-15 0,-53-17 0,0 1 0,0 0 0,0 0 0,-1 2 0,0-1 0,21 16 0,-25-15 0,-1-1 0,0 1 0,0 1 0,-1 0 0,0-1 0,0 2 0,-1-1 0,0 1 0,-1-1 0,6 14 0,16 61 0,-3 2 0,20 147 0,-27-132 0,-3-9 0,-5 1 0,-5 137 0,-3-221-273,0 0 0,0 0 0,1 0 0,2 9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7:39.88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523 32 24575,'-9'-8'0,"8"6"0,0 0 0,0 0 0,-1 1 0,1-1 0,-1 1 0,0-1 0,1 1 0,-1 0 0,0 0 0,0-1 0,0 1 0,0 0 0,0 1 0,0-1 0,0 0 0,0 1 0,0-1 0,0 1 0,0-1 0,-1 1 0,1 0 0,0 0 0,0 0 0,0 0 0,-1 0 0,1 1 0,-3 0 0,-3 1 0,0 1 0,1-1 0,-1 1 0,1 1 0,-1 0 0,1 0 0,0 0 0,1 1 0,-1 0 0,1 0 0,0 0 0,0 1 0,0 0 0,1 0 0,0 1 0,-4 7 0,-10 16 0,1 1 0,-19 45 0,26-52 0,-39 90 0,4 1 0,-52 210 0,77-226 0,4 0 0,5 1 0,0 187 0,12-272 0,1 58 0,3 0 0,19 99 0,-10-111 0,-5-18 0,1 0 0,21 52 0,-9-40 0,57 127 0,-66-155 36,-1 1-1,11 42 0,1 2-1506,-10-40-5355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7:40.43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0 127 24575,'0'17'0,"0"24"0,0 23 0,0 8 0,0 7 0,0-3 0,0-18 0,9-41 0,12-32 0,6-31 0,8-26 0,7-18 0,9-7 0,0 5 0,-3 13 0,-11 20-8191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7:41.31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2 396 24575,'-1'80'0,"2"89"0,-1-168 0,1 1 0,-1 0 0,0-1 0,0 1 0,1 0 0,-1-1 0,1 1 0,-1 0 0,1-1 0,-1 1 0,1-1 0,2 3 0,-3-3 0,0-1 0,1 0 0,-1 0 0,1 1 0,-1-1 0,0 0 0,1 0 0,-1 1 0,0-1 0,1 0 0,-1 0 0,1 0 0,-1 0 0,1 0 0,-1 0 0,1 0 0,-1 0 0,0 0 0,1 0 0,-1 0 0,1 0 0,-1 0 0,1 0 0,-1 0 0,1 0 0,-1 0 0,0 0 0,1-1 0,0 1 0,1-2 0,0 1 0,0-1 0,-1 0 0,1 1 0,0-1 0,-1 0 0,1 0 0,-1 0 0,1 0 0,-1 0 0,0-1 0,0 1 0,0 0 0,1-4 0,4-20 0,4-39 0,5-22 0,50-126 0,-52 174 0,-5 14 0,1 1 0,1 0 0,17-30 0,-24 48 0,0 1 0,1-1 0,0 1 0,0 0 0,0 1 0,0-1 0,1 0 0,-1 1 0,1 0 0,0 0 0,1 1 0,-1 0 0,1-1 0,-1 2 0,1-1 0,0 1 0,0 0 0,0 0 0,8-1 0,-8 2 0,0 0 0,0 1 0,0 0 0,1 0 0,-1 0 0,0 1 0,0 0 0,0 0 0,0 1 0,0 0 0,10 4 0,-12-4 0,0 1 0,0 0 0,0 0 0,0 0 0,0 1 0,-1-1 0,0 1 0,1 0 0,-1 0 0,-1 0 0,1 0 0,0 1 0,-1-1 0,3 10 0,138 370 0,-134-361-273,-2-1 0,-1 2 0,-1-1 0,4 34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7:42.06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423 80 24575,'-9'-8'0,"-1"0"0,0 0 0,0 1 0,0 0 0,-1 1 0,0 0 0,0 1 0,0 0 0,-1 0 0,0 2 0,-18-5 0,21 7 0,1 0 0,-1 0 0,0 1 0,0 0 0,0 1 0,0 0 0,1 0 0,-1 1 0,0 0 0,1 0 0,-1 1 0,1 0 0,0 0 0,0 1 0,0 1 0,-13 9 0,12-8 0,0 1 0,0 0 0,1 1 0,0-1 0,0 2 0,1-1 0,0 1 0,1 0 0,0 1 0,0 0 0,1 0 0,0 0 0,1 0 0,0 1 0,1-1 0,0 1 0,0 0 0,2 0 0,-2 14 0,0 17 0,2 1 0,5 48 0,-3-76 0,2 0 0,-1 0 0,2-1 0,0 1 0,0-1 0,2 1 0,0-1 0,0-1 0,12 19 0,-13-26 0,0-1 0,0 0 0,0-1 0,0 1 0,1-1 0,0 0 0,0-1 0,0 1 0,0-1 0,0 0 0,1-1 0,-1 1 0,1-1 0,0 0 0,0-1 0,-1 0 0,1 0 0,0-1 0,12 0 0,-2 0 0,0-1 0,-1-1 0,1 0 0,-1-2 0,1 0 0,-1 0 0,17-8 0,-17 5 0,-1-1 0,-1 0 0,1-1 0,-1 0 0,-1-1 0,0-1 0,0 0 0,18-23 0,-22 24 0,-1 0 0,-1-1 0,0 0 0,-1-1 0,0 1 0,-1-1 0,0 0 0,-1-1 0,0 1 0,-1-1 0,3-21 0,-4 15-170,-1-1-1,0 1 0,-2 0 1,0 0-1,-2 0 0,0 0 1,-7-26-1,-3 9-6655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7:43.150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530 1138 24575,'0'-6'0,"1"-24"0,-2 0 0,0 0 0,-3 0 0,-8-41 0,10 64 0,0 0 0,-1 0 0,0 0 0,0 0 0,0 0 0,-1 1 0,0-1 0,0 1 0,0 0 0,-1 0 0,0 1 0,0-1 0,-1 1 0,1 0 0,-1 1 0,0-1 0,-1 1 0,1 0 0,-1 1 0,1-1 0,-1 1 0,0 1 0,-9-3 0,4 3 0,-1 0 0,0 0 0,0 2 0,0-1 0,0 2 0,1 0 0,-1 0 0,0 1 0,0 1 0,1 0 0,0 1 0,-1 0 0,1 1 0,1 0 0,-1 1 0,-21 14 0,21-12 0,0 0 0,1 1 0,0 1 0,0 0 0,1 0 0,1 1 0,-1 0 0,2 1 0,0 0 0,0 1 0,1-1 0,0 1 0,1 1 0,-8 25 0,11-24 0,0 0 0,1 0 0,1-1 0,0 1 0,1 0 0,1 0 0,0 0 0,5 25 0,-4-33 0,0-1 0,0 1 0,0-1 0,1 1 0,0-1 0,0 0 0,0 0 0,1 0 0,0-1 0,0 1 0,1-1 0,-1 0 0,1 0 0,0 0 0,1-1 0,-1 0 0,1 0 0,0 0 0,0-1 0,11 5 0,0-2 0,1-1 0,0-1 0,0 0 0,0-2 0,0 0 0,0-1 0,26-2 0,-17-1 0,0-1 0,-1-1 0,1-2 0,35-12 0,-42 10 0,0-1 0,-1-1 0,0-1 0,-1 0 0,0-2 0,-1 0 0,0-1 0,-1 0 0,-1-2 0,0 0 0,-1 0 0,-1-1 0,15-27 0,0-3 0,-3-2 0,-1-1 0,-3 0 0,16-60 0,-15 31 0,-4-1 0,-3-1 0,-4 0 0,-3-1 0,-4 0 0,-12-153 0,7 227 0,0-1 0,-1 1 0,1-1 0,-7-15 0,8 23 0,-1 0 0,1 0 0,0 0 0,-1 0 0,1 0 0,-1 0 0,1 0 0,-1 0 0,1 0 0,-1 0 0,0 1 0,1-1 0,-1 0 0,0 0 0,0 1 0,1-1 0,-1 0 0,0 1 0,0-1 0,0 1 0,0-1 0,0 1 0,0-1 0,0 1 0,0 0 0,0 0 0,0-1 0,0 1 0,0 0 0,0 0 0,0 0 0,0 0 0,0 0 0,0 0 0,-1 0 0,1 1 0,0-1 0,0 0 0,0 0 0,0 1 0,0-1 0,0 1 0,1-1 0,-1 1 0,0-1 0,0 1 0,0 0 0,0-1 0,-1 3 0,-3 2 0,-1 1 0,1 0 0,0 0 0,1 1 0,-1-1 0,1 1 0,1 0 0,-1 0 0,1 0 0,1 1 0,-1-1 0,-1 12 0,-3 15 0,-4 52 0,11-80 0,-12 620 0,14-433 0,1 558 0,-3-746-120,0 13 372,0-17-297,0-1 0,0 1-1,1-1 1,-1 0-1,0 1 1,0-1 0,0 1-1,0-1 1,0 0 0,0 1-1,1-1 1,-1 1-1,0-1 1,0 0 0,1 1-1,-1-1 1,0 0 0,0 1-1,1-1 1,-1 0-1,0 0 1,1 1 0,-1-1-1,0 0 1,1 0 0,-1 0-1,1 1 1,-1-1-1,0 0 1,1 0 0,-1 0-1,1 0 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7:44.09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0 164 24575,'4'4'0,"0"1"0,-1 0 0,0 0 0,0 1 0,-1-1 0,1 0 0,-1 1 0,0 0 0,1 8 0,4 7 0,28 89 0,-4 1 0,25 185 0,-56-294 0,0 0 0,1 0 0,-1 0 0,0 0 0,1-1 0,-1 1 0,1 0 0,0 0 0,0-1 0,-1 1 0,1 0 0,2 1 0,-3-3 0,1 1 0,-1-1 0,0 0 0,1 0 0,-1 0 0,0 1 0,1-1 0,-1 0 0,1 0 0,-1 0 0,0 0 0,1 0 0,-1 0 0,1 0 0,-1 0 0,0 0 0,1 0 0,-1 0 0,1 0 0,-1 0 0,1 0 0,-1 0 0,0 0 0,1 0 0,-1-1 0,1 1 0,-1 0 0,0 0 0,1 0 0,-1-1 0,0 1 0,1-1 0,3-3 0,0 0 0,0 0 0,-1-1 0,0 0 0,0 0 0,5-9 0,34-80 0,31-98 0,-48 117 0,3 1 0,3 1 0,45-73 0,-71 138 0,0 0 0,0 0 0,1 1 0,0 0 0,1 0 0,0 0 0,0 1 0,10-8 0,-12 11 0,1 0 0,0 1 0,-1 0 0,1-1 0,0 2 0,0-1 0,0 1 0,0 0 0,0 0 0,0 0 0,1 1 0,-1 0 0,10 1 0,9 2 0,-1 1 0,1 2 0,-1 0 0,-1 1 0,1 1 0,-1 1 0,-1 2 0,1 0 0,-2 1 0,29 21 0,-33-20 0,-2 0 0,0 1 0,0 1 0,-1 0 0,-1 1 0,0 0 0,-2 1 0,0 0 0,0 1 0,-2 0 0,0 1 0,-1 0 0,5 23 0,2 25-341,-3 1 0,-4 1-1,1 105 1,-9-116-6485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7:44.76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24575,'179'401'0,"-154"-331"0,-4 0 0,-2 1 0,17 143 0,-27-56 0,-13 196 0,1-326 0,0-1 0,-2 1 0,-13 41 0,-34 78 0,-5 13 0,55-156-29,-5 28-194,-3-1 0,0-1 1,-2 0-1,-1 0 1,-28 44-1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49.78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24575,'0'1666'0,"1"-1646"0,2-17 0,5-36 0,49-298 0,106-341 0,-143 609 0,48-108 0,-52 139 0,1 1 0,1 1 0,2 0 0,46-53 0,-60 77 0,0 1 0,0-1 0,0 1 0,0 0 0,1 1 0,0-1 0,0 1 0,0 0 0,1 1 0,-1 0 0,1 0 0,0 1 0,0 0 0,-1 0 0,11 0 0,-7 1 0,1 1 0,-1 1 0,0 0 0,0 1 0,0 0 0,0 1 0,0 0 0,-1 0 0,1 1 0,14 9 0,1 0 0,-2 1 0,1 1 0,-2 1 0,0 1 0,-1 1 0,-1 1 0,-1 1 0,0 1 0,-2 1 0,0 0 0,-1 1 0,-2 1 0,0 1 0,18 44 0,-14-20 0,-3 0 0,-2 1 0,-2 1 0,-2 0 0,3 59 0,-7-3 0,-11 155 0,11-313 0,2 0 0,2 1 0,3 0 0,1 1 0,3 0 0,45-91 0,-38 92 0,3 2 0,2 0 0,2 2 0,1 1 0,3 2 0,1 1 0,44-37 0,-71 69 0,0 1 0,1 0 0,-1 1 0,1 0 0,1 0 0,-1 1 0,1 0 0,0 1 0,0 0 0,1 1 0,-1 0 0,1 1 0,-1 0 0,1 1 0,0 0 0,-1 1 0,1 0 0,0 1 0,0 0 0,-1 1 0,19 5 0,-7 0 0,0 1 0,0 1 0,-1 1 0,-1 0 0,0 2 0,0 0 0,-1 2 0,-1 0 0,0 1 0,-1 1 0,21 24 0,-17-14 0,0 1 0,-2 1 0,-1 1 0,-2 0 0,0 2 0,-2 0 0,15 44 0,-23-52 0,-1 0 0,-1 1 0,-1-1 0,1 34 0,-6 95 0,-1-97 0,1-51 0,1 0 0,0-1 0,0 1 0,0 0 0,1 0 0,-1-1 0,1 1 0,0 0 0,0-1 0,0 1 0,0-1 0,1 1 0,0-1 0,-1 0 0,5 6 0,-3-7 0,0 1 0,0-1 0,0 0 0,0-1 0,0 1 0,1 0 0,-1-1 0,1 0 0,-1 0 0,1 0 0,-1 0 0,1 0 0,-1-1 0,1 1 0,0-1 0,5 0 0,76-1-1365,-34 0-5461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0.60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862 495 24575,'1'-29'0,"-2"1"0,-8-48 0,7 66 0,-1 0 0,0 0 0,-1 0 0,0 0 0,0 0 0,-1 1 0,0 0 0,-1 0 0,0 0 0,-12-12 0,-4-2 0,-2 1 0,0 1 0,-1 2 0,-53-32 0,40 30 0,-2 1 0,-83-28 0,110 43 0,0 2 0,0-1 0,-1 2 0,1 0 0,-1 0 0,0 1 0,1 1 0,-25 2 0,31 0 0,-1 0 0,0 0 0,1 0 0,0 1 0,-1 0 0,1 1 0,1-1 0,-1 1 0,0 1 0,1-1 0,0 1 0,0 1 0,0-1 0,1 1 0,0-1 0,-7 12 0,-3 5 0,1 2 0,1 0 0,2 0 0,-17 49 0,-19 110 0,38-144 0,1 0 0,3 1 0,1 0 0,2 1 0,6 75 0,-2-106 0,1-1 0,0 1 0,1 0 0,0-1 0,0 0 0,1 0 0,0 0 0,1 0 0,-1-1 0,2 0 0,-1 0 0,1-1 0,1 0 0,-1 0 0,1 0 0,0-1 0,17 9 0,-2-1 0,0-2 0,2-1 0,-1-1 0,1-1 0,43 10 0,-38-13 0,1-1 0,0-1 0,0-1 0,0-2 0,1-2 0,-1 0 0,0-2 0,0-2 0,0 0 0,55-19 0,-80 21 0,1 1 0,0-1 0,-1 0 0,0-1 0,0 0 0,0 0 0,0 0 0,-1-1 0,0 1 0,0-1 0,0-1 0,0 1 0,-1-1 0,0 1 0,0-1 0,0 0 0,-1-1 0,0 1 0,0-1 0,-1 1 0,0-1 0,0 0 0,0 0 0,-1 0 0,0 0 0,0-8 0,2-73 0,-10-113 0,7 190 0,-2-11-170,0 0-1,-1 0 0,-2 1 1,0 0-1,-1 0 0,-1 0 1,-16-32-1,4 19-6655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41:52.160"/>
    </inkml:context>
    <inkml:brush xml:id="br0">
      <inkml:brushProperty name="width" value="0.2" units="cm"/>
      <inkml:brushProperty name="height" value="0.2" units="cm"/>
      <inkml:brushProperty name="color" value="#8FAADC"/>
    </inkml:brush>
  </inkml:definitions>
  <inkml:trace contextRef="#ctx0" brushRef="#br0">1 0 24575,'-1'147'0,"13"301"0,-11-435 0,1 0 0,0 0 0,1 0 0,0-1 0,9 22 0,-10-31 0,-1 0 0,1 0 0,0 0 0,0 0 0,0 0 0,0-1 0,0 1 0,0-1 0,1 1 0,-1-1 0,1 0 0,0 0 0,0 0 0,-1 0 0,1-1 0,0 1 0,1-1 0,-1 0 0,0 0 0,0 0 0,0 0 0,1 0 0,-1-1 0,0 1 0,1-1 0,-1 0 0,5-1 0,6 0 0,-1-2 0,1 0 0,-1 0 0,0-1 0,0-1 0,0 0 0,-1-1 0,0-1 0,12-7 0,7-6 0,-2-2 0,32-30 0,-37 30 0,-1-1 0,-1-2 0,-2 0 0,0-1 0,-2-1 0,25-49 0,-32 54 0,-1-2 0,-1 1 0,-2-1 0,0 0 0,-1-1 0,-2 0 0,-1 1 0,0-2 0,-2-25 0,-9 149 0,7 47 0,6 0 0,24 148 0,-18-233-1365,0-8-5461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2.56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424 759 24575,'2'1'0,"0"-1"0,0 0 0,-1 0 0,1-1 0,0 1 0,0 0 0,0-1 0,0 1 0,-1-1 0,1 1 0,0-1 0,-1 0 0,1 0 0,0 0 0,-1 0 0,1 0 0,-1 0 0,0 0 0,1 0 0,-1-1 0,0 1 0,0-1 0,1 1 0,-1-1 0,0 1 0,0-1 0,-1 1 0,1-1 0,0 0 0,-1 0 0,1 1 0,-1-1 0,1 0 0,-1 0 0,0 0 0,0 1 0,0-1 0,0 0 0,0 0 0,0 0 0,-1-3 0,1-1 0,-2 0 0,1-1 0,0 1 0,-1 0 0,0 0 0,-1 0 0,1 0 0,-1 0 0,-1 0 0,1 1 0,-5-6 0,0 2 0,-1 0 0,0 0 0,-1 1 0,0 0 0,0 1 0,0 0 0,-1 1 0,0 0 0,-1 1 0,1 0 0,-1 0 0,0 1 0,0 1 0,-24-4 0,28 6 0,-1 1 0,1-1 0,-1 2 0,1-1 0,-1 1 0,1 0 0,-1 1 0,1 0 0,0 0 0,-1 1 0,1 0 0,1 0 0,-1 1 0,0 0 0,1 0 0,0 1 0,0 0 0,0 0 0,1 1 0,-1 0 0,1 0 0,-7 11 0,4-4 0,0 2 0,1-1 0,1 1 0,0 0 0,2 1 0,-1 0 0,2 0 0,0 0 0,1 0 0,-2 20 0,2 25 0,4 87 0,1-104 0,-2-6 0,-1-22 0,1-1 0,1 1 0,0-1 0,1 0 0,0 1 0,2-1 0,8 27 0,-10-39 0,1 1 0,-1-1 0,1 0 0,0 0 0,0 0 0,0 0 0,0 0 0,0-1 0,0 1 0,1-1 0,-1 0 0,1 0 0,0 0 0,0 0 0,0-1 0,0 0 0,0 1 0,0-1 0,0-1 0,0 1 0,0-1 0,0 1 0,0-1 0,5-1 0,6 1 0,0-1 0,-1-1 0,1-1 0,0 0 0,18-6 0,-18 4 0,-1-1 0,0 0 0,0-1 0,-1-1 0,0 0 0,0-1 0,-1 0 0,0-1 0,20-21 0,-19 15 0,0 0 0,-1-1 0,-1-1 0,0 0 0,-2 0 0,12-31 0,-5-2 0,-2-1 0,-2-1 0,-3 0 0,5-97 0,-13-401 0,-2 549 0,1-9 0,0 1 0,-1-1 0,0 0 0,-1 1 0,-1-1 0,-6-19 0,9 29 0,0 1 0,0 0 0,0-1 0,0 1 0,0 0 0,0-1 0,-1 1 0,1 0 0,0-1 0,0 1 0,0 0 0,0-1 0,0 1 0,0 0 0,-1-1 0,1 1 0,0 0 0,0 0 0,-1-1 0,1 1 0,0 0 0,0 0 0,-1-1 0,1 1 0,0 0 0,0 0 0,-1 0 0,1 0 0,0-1 0,-1 1 0,1 0 0,0 0 0,-1 0 0,1 0 0,0 0 0,-1 0 0,1 0 0,0 0 0,-1 0 0,1 0 0,0 0 0,-1 0 0,1 0 0,0 0 0,-1 0 0,1 0 0,0 1 0,-1-1 0,1 0 0,0 0 0,-1 0 0,1 0 0,0 1 0,0-1 0,-1 1 0,-7 21 0,1 21 0,2 0 0,1 1 0,4 43 0,-1-25 0,0 674 0,2-523 0,-1-190 0,-1-9 0,1 0 0,1 0 0,0 0 0,1 0 0,3 14 0,-4-25 0,0-1 0,-1 1 0,1-1 0,1 1 0,-1-1 0,0 1 0,1-1 0,-1 0 0,1 0 0,0 1 0,-1-1 0,1 0 0,0-1 0,0 1 0,1 0 0,-1 0 0,0-1 0,0 0 0,1 1 0,-1-1 0,1 0 0,-1 0 0,1 0 0,0 0 0,-1-1 0,1 1 0,0-1 0,0 0 0,-1 1 0,6-2 0,7 2 0,-1-2 0,1 0 0,-1-1 0,1 0 0,-1-1 0,0-1 0,0 0 0,0-1 0,0 0 0,-1-1 0,0 0 0,0-2 0,-1 1 0,0-1 0,0-1 0,-1 0 0,0-1 0,12-14 0,-2-2 0,-1-1 0,-2 0 0,0-2 0,-2 0 0,-1-1 0,-2-1 0,13-40 0,-15 32 0,-2 0 0,-1 0 0,-2-1 0,-2 0 0,-1-68 0,-5 84 0,-1 48 0,6 483 0,0-470 0,10 41 0,-11-67 0,1-1 0,0 1 0,1-1 0,0 0 0,0 0 0,1-1 0,0 1 0,9 11 0,-12-19 0,1 0 0,-1 0 0,0 0 0,1 0 0,-1-1 0,1 1 0,0-1 0,-1 0 0,1 1 0,0-1 0,0 0 0,0 0 0,0-1 0,0 1 0,0-1 0,0 0 0,0 1 0,0-1 0,0 0 0,0-1 0,0 1 0,0-1 0,0 1 0,0-1 0,0 0 0,0 0 0,0 0 0,5-3 0,2-1 0,0 0 0,0-1 0,-1 0 0,1-1 0,-2 0 0,14-12 0,-5 0 0,-1-1 0,0-1 0,-2 0 0,17-32 0,40-100 0,-51 108 0,52-140 0,-62 156 0,-3-1 0,0 0 0,-2 0 0,3-42 0,-12 190 0,5 317 0,0-419 0,1-1 0,0 0 0,1 1 0,1-1 0,0-1 0,11 25 0,-13-36 0,-1 0 0,1 1 0,0-1 0,0 0 0,1 0 0,-1 0 0,1 0 0,0-1 0,-1 1 0,1-1 0,0 1 0,0-1 0,1 0 0,-1 0 0,0 0 0,1-1 0,-1 1 0,1-1 0,-1 0 0,1 0 0,0 0 0,0 0 0,-1-1 0,1 0 0,0 1 0,0-1 0,0-1 0,-1 1 0,1-1 0,0 1 0,6-3 0,-2 0 0,0 0 0,0 0 0,0-1 0,-1 0 0,1-1 0,-1 1 0,0-1 0,-1-1 0,1 1 0,-1-1 0,6-7 0,12-15 0,24-38 0,-31 43 0,6-14 0,-2-2 0,-1 0 0,-2-1 0,20-68 0,-6 21 0,-24 62-1365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3.31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108 1 24575,'-3'0'0,"-1"0"0,1 0 0,0 0 0,0 1 0,-1-1 0,1 1 0,0 0 0,0 0 0,0 0 0,0 0 0,0 0 0,0 1 0,0 0 0,-4 2 0,4 0 0,0-1 0,0 0 0,0 1 0,1 0 0,-1-1 0,1 1 0,0 0 0,0 0 0,0 1 0,-2 6 0,-4 25 0,1 0 0,1 0 0,2 1 0,2 0 0,3 37 0,-2-33 0,0 219 0,64 498 0,-58-721 0,-3-20 0,0 1 0,8 25 0,-8-38 0,0 1 0,0-1 0,0 0 0,1 0 0,0-1 0,-1 1 0,2 0 0,-1-1 0,1 0 0,-1 0 0,1 0 0,6 4 0,10 6-195,2-2 0,0 0 0,0-1 0,1-1 0,1-2 0,45 12 0,-28-11-6631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4.53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581 236 24575,'-1'-10'0,"-1"0"0,1 0 0,-1 0 0,-1 1 0,0-1 0,0 1 0,-1-1 0,0 1 0,-1 0 0,0 1 0,0-1 0,-1 1 0,0 0 0,0 0 0,-1 1 0,0 0 0,0 0 0,-1 1 0,-12-9 0,13 10 0,0 0 0,-1 1 0,1-1 0,-1 2 0,0-1 0,0 1 0,0 0 0,0 0 0,0 1 0,-1 1 0,1-1 0,-1 1 0,1 1 0,-1-1 0,0 1 0,1 1 0,-1 0 0,1 0 0,-1 1 0,1 0 0,-1 0 0,-14 7 0,8 0 0,1 0 0,0 1 0,1 1 0,0 0 0,1 1 0,0 0 0,1 1 0,-19 26 0,13-12 0,0 0 0,2 1 0,-21 56 0,23-44 0,2 1 0,2 0 0,1 0 0,2 1 0,2 0 0,2 0 0,6 75 0,-4-110 0,1 0 0,0 0 0,0-1 0,1 1 0,0 0 0,0-1 0,6 13 0,-6-16 0,0-1 0,0 1 0,0-1 0,0 1 0,0-1 0,1 0 0,-1 1 0,1-1 0,-1 0 0,1-1 0,0 1 0,0 0 0,0-1 0,0 0 0,0 0 0,0 0 0,0 0 0,0 0 0,5 0 0,7 1 0,0-2 0,0 0 0,1 0 0,-1-2 0,0 0 0,0 0 0,0-2 0,0 1 0,-1-2 0,21-9 0,-12 4 0,-1-1 0,0-2 0,-1 0 0,-1-1 0,33-29 0,-35 26 0,27-32 0,-40 43 0,0 0 0,-1-1 0,0 0 0,0 0 0,-1 0 0,1 0 0,-1 0 0,-1-1 0,3-8 0,-5 4 0,-2 12 0,-5 20 0,2 2 0,1 1 0,1 0 0,2 0 0,0 0 0,1 0 0,4 29 0,-3-49 0,-1 0 0,1 1 0,0-1 0,0 0 0,1 0 0,-1 0 0,0-1 0,1 1 0,0 0 0,0 0 0,0-1 0,0 1 0,0-1 0,0 0 0,1 0 0,-1 0 0,1 0 0,-1 0 0,4 2 0,-1-2 0,0 0 0,0 0 0,0-1 0,0 0 0,1 0 0,-1 0 0,0 0 0,0-1 0,1 0 0,8-1 0,2-1 0,-1-1 0,1 0 0,-1-2 0,0 0 0,0 0 0,-1-1 0,15-8 0,-12 4 0,1-1 0,-1 0 0,-1-1 0,0 0 0,-1-2 0,0 0 0,-1 0 0,0-1 0,-1-1 0,-1 0 0,-1-1 0,0 0 0,-1-1 0,13-34 0,-3-7 0,-3-1 0,-2-1 0,-3-1 0,7-94 0,-18 144 0,0 0 0,1 0 0,1 0 0,0 0 0,8-20 0,-10 30 0,0 0 0,-1 0 0,1 1 0,0-1 0,0 0 0,0 0 0,0 1 0,1-1 0,-1 1 0,0-1 0,1 1 0,-1-1 0,1 1 0,-1 0 0,1 0 0,0 0 0,-1 0 0,1 0 0,0 0 0,0 0 0,0 0 0,0 1 0,0-1 0,0 1 0,0-1 0,0 1 0,0 0 0,0 0 0,0 0 0,0 0 0,0 0 0,0 0 0,0 1 0,-1-1 0,1 1 0,0-1 0,0 1 0,0 0 0,0 0 0,0 0 0,-1 0 0,1 0 0,0 0 0,2 2 0,3 3 0,0 0 0,0 1 0,0 0 0,-1 0 0,0 0 0,-1 1 0,1-1 0,-2 1 0,1 1 0,-1-1 0,6 16 0,-3-2 0,0 0 0,-1 0 0,4 42 0,-5 238-243,-7-229-879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6.69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712 29 24575,'-52'0'0,"0"2"0,-68 13 0,95-10 0,0 1 0,0 1 0,1 2 0,0 0 0,1 2 0,-39 23 0,39-19 0,0 2 0,2 0 0,0 1 0,1 1 0,1 1 0,0 1 0,2 1 0,-25 40 0,31-43 0,0 1 0,2 1 0,0-1 0,1 2 0,2-1 0,0 1 0,1 0 0,1 0 0,1 1 0,1-1 0,1 25 0,1-39 0,1 0 0,0 0 0,0 0 0,1-1 0,-1 1 0,2 0 0,-1-1 0,1 0 0,5 11 0,-5-15 0,-1 1 0,1-1 0,-1 1 0,1-1 0,0 0 0,0 0 0,0-1 0,1 1 0,-1-1 0,1 1 0,0-1 0,-1 0 0,1 0 0,0-1 0,0 1 0,0-1 0,0 0 0,0 0 0,6 1 0,6-1 0,0 0 0,1-1 0,-1-1 0,0 0 0,0-1 0,16-4 0,95-32 0,-110 33 0,43-17 0,-1-2 0,-1-3 0,-1-2 0,-1-3 0,-2-2 0,-2-3 0,-1-2 0,63-62 0,-92 79 0,0-2 0,-2 0 0,29-48 0,-42 61 0,-1 0 0,0-1 0,0 0 0,-1-1 0,-1 1 0,0-1 0,-1 1 0,-1-1 0,1 0 0,-2 0 0,0-22 0,-1 33 0,0 0 0,0-1 0,0 1 0,0 0 0,-1 0 0,1 0 0,-1 0 0,0 0 0,1 0 0,-1 0 0,0 0 0,0 0 0,0 0 0,0 0 0,-1 1 0,1-1 0,0 0 0,-3-2 0,2 4 0,1-1 0,-1 0 0,0 1 0,1-1 0,-1 1 0,1-1 0,-1 1 0,0 0 0,1-1 0,-1 1 0,0 0 0,0 0 0,1 0 0,-1 1 0,0-1 0,1 0 0,-1 1 0,-2 0 0,-3 2 0,0 0 0,0 0 0,0 1 0,0 0 0,1 1 0,0-1 0,0 1 0,0 0 0,-7 9 0,-3 6 0,1 1 0,1 1 0,1 0 0,1 1 0,1 0 0,1 1 0,2 0 0,0 1 0,-8 42 0,2 18 0,-5 134 0,13-118 0,5 0 0,5-1 0,26 168 0,-29-264 0,2 13 0,1 0 0,1 0 0,11 27 0,-14-40 0,-1-1 0,1 1 0,0-1 0,0 0 0,0 0 0,1 0 0,-1 0 0,1 0 0,0 0 0,0-1 0,-1 1 0,2-1 0,-1 0 0,0 0 0,0 0 0,1 0 0,-1-1 0,1 1 0,-1-1 0,1 0 0,0 0 0,5 1 0,-1-2 0,0 0 0,0-1 0,0 1 0,0-2 0,0 1 0,0-1 0,0 0 0,0-1 0,-1 0 0,1 0 0,13-8 0,1-3 0,0-1 0,28-25 0,-20 12 0,0-1 0,-3-2 0,0 0 0,-2-2 0,-2-1 0,-1-1 0,-1 0 0,21-52 0,-25 45 0,-2 0 0,-1-1 0,-3 0 0,-1-1 0,-2-1 0,-2 1 0,-1-70 0,-5 108 0,0-5 0,0 0 0,1 1 0,0-1 0,2-12 0,-2 20 0,0 0 0,0 0 0,0 0 0,1 0 0,-1 0 0,1 0 0,-1 0 0,1 1 0,0-1 0,0 1 0,0-1 0,1 1 0,-1 0 0,0 0 0,1 0 0,0 0 0,-1 0 0,5-2 0,12-4 0,1 1 0,0 1 0,1 1 0,-1 1 0,1 0 0,0 2 0,0 0 0,0 1 0,0 2 0,23 2 0,-38-2 0,1 0 0,-1 1 0,0 0 0,0 0 0,0 1 0,0 0 0,-1 0 0,1 0 0,-1 0 0,1 1 0,-1 0 0,0 0 0,-1 0 0,1 1 0,-1 0 0,0 0 0,0 0 0,0 0 0,3 8 0,6 10 0,-2 1 0,-1 0 0,10 35 0,-18-52 0,21 73 0,19 119 0,-6 86 0,-35-273 0,1 9 0,10 40 0,-12-57 0,2 0 0,-1 0 0,0 0 0,1 0 0,0 0 0,0-1 0,0 1 0,0 0 0,1-1 0,-1 1 0,1-1 0,0 0 0,0 0 0,0 0 0,6 4 0,-6-6 4,0 0 0,0 0 0,0 0 0,0-1 1,0 1-1,0-1 0,0 0 0,0 0 0,0 0 0,0 0 0,0 0 0,0-1 0,0 1 0,0-1 0,0 0 0,-1 0 0,1 0 0,0 0 0,0 0 0,-1-1 0,6-3 1,6-4-258,0-1 1,19-19 0,-23 21-446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7.03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24575,'0'13'0,"0"18"0,0 17 0,0 17 0,0 21 0,4 21 0,2-3 0,4-6 0,5-6 0,0-10 0,1-10 0,8-18 0,3-21 0,-2-27 0,3-22 0,1-21 0,0-23 0,-5-1-8191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7.36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24575,'0'0'-8191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7.78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5 24575,'0'-5'0,"0"13"0,0 26 0,0 33 0,0 33 0,0 21 0,0 16 0,0 8 0,0 0 0,0-7 0,0-17 0,0-17 0,0-17 0,0-14 0,0-20-8191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8.15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1 407 24575,'9'0'0,"16"0"0,12 0 0,19 0 0,11-5 0,14-9 0,4-12 0,3-15 0,-6-13 0,-3-7 0,-7-10 0,-6-2 0,-14 11-8191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8.88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79 0 24575,'-19'75'0,"4"1"0,-7 96 0,6 151 0,14-261 0,-3 745 0,7-758 0,-2-49 0,-1 1 0,1-1 0,0 1 0,0-1 0,0 0 0,0 1 0,0-1 0,0 1 0,0-1 0,0 0 0,0 1 0,1-1 0,-1 1 0,0-1 0,0 0 0,0 1 0,0-1 0,0 1 0,1-1 0,-1 0 0,0 1 0,0-1 0,1 0 0,-1 0 0,0 1 0,1-1 0,-1 0 0,0 0 0,1 1 0,-1-1 0,1 0 0,8-9 0,10-31 0,-16 33 0,78-200 0,-43 105 0,66-127 0,-98 219 0,-1 1 0,1 0 0,1 1 0,-1 0 0,2 0 0,-1 0 0,1 1 0,0 0 0,0 0 0,12-6 0,-17 11 0,0 0 0,1 0 0,-1 1 0,1-1 0,-1 1 0,1 0 0,0 0 0,0 0 0,-1 1 0,1-1 0,0 1 0,0 0 0,0 0 0,-1 0 0,1 0 0,0 1 0,0 0 0,0 0 0,-1 0 0,1 0 0,-1 0 0,1 1 0,-1-1 0,1 1 0,-1 0 0,0 0 0,0 1 0,0-1 0,0 0 0,0 1 0,2 3 0,-1-2 0,0 1 0,-1 0 0,0 0 0,0 0 0,0 0 0,0 1 0,-1-1 0,0 1 0,0-1 0,-1 1 0,1 0 0,0 7 0,0 10 0,-2 42 0,0-39 0,-4 164 0,3 168 0,1-357 0,1 28 0,6 37 0,-7-60 0,1 0 0,1 0 0,-1 0 0,1 0 0,0 0 0,0-1 0,0 1 0,1-1 0,0 0 0,0 0 0,1 0 0,-1 0 0,6 5 0,-9-10 0,0 1 0,1-1 0,-1 0 0,0 1 0,1-1 0,-1 0 0,1 0 0,-1 1 0,1-1 0,-1 0 0,1 0 0,-1 0 0,0 0 0,1 0 0,-1 0 0,1 0 0,-1 1 0,1-1 0,-1-1 0,1 1 0,-1 0 0,1 0 0,-1 0 0,1 0 0,-1 0 0,1 0 0,-1 0 0,0-1 0,1 1 0,-1 0 0,1 0 0,-1-1 0,0 1 0,1 0 0,-1-1 0,0 1 0,1 0 0,-1-1 0,1 0 0,9-17 0,-10 17 0,7-19-37,-1 0-1,-1 0 0,4-36 0,-3 19-1176,3-19-5612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0.83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106 462 24575,'-1'1'0,"-1"0"0,1 0 0,0 0 0,-1 0 0,1 0 0,0 0 0,0 0 0,0 1 0,0-1 0,0 0 0,0 1 0,0-1 0,0 0 0,1 1 0,-1-1 0,0 1 0,0 1 0,0 0 0,-17 40 0,3 2 0,-19 82 0,27-92 0,1 1 0,0 48 0,9-125 0,2-1 0,1 1 0,3 0 0,1 1 0,2 0 0,24-56 0,125-225 0,-145 293 0,-11 18 0,5-10 0,1 1 0,1 0 0,0 1 0,28-31 0,-37 46 0,0 0 0,0 0 0,0 1 0,0-1 0,0 1 0,1-1 0,-1 1 0,1 0 0,0 0 0,0 1 0,-1-1 0,1 1 0,0 0 0,0 0 0,0 0 0,1 1 0,-1-1 0,0 1 0,0 0 0,0 0 0,0 0 0,0 1 0,0-1 0,0 1 0,0 0 0,0 0 0,0 1 0,0-1 0,0 1 0,0 0 0,-1 0 0,6 4 0,-1 0 0,-1 0 0,1 1 0,-1-1 0,-1 2 0,1-1 0,-1 1 0,0 0 0,-1 0 0,5 11 0,6 15 0,13 37 0,-21-51 0,9 30 0,-2 0 0,-2 1 0,11 84 0,-16-42 0,-4 109 0,-7-147 0,1-35 0,1 0 0,1 0 0,3 28 0,-1-47 0,1-5 0,15-30 0,-1 0 0,21-63 0,-6 16 0,7-14 0,4 3 0,5 1 0,3 3 0,67-87 0,-101 152 0,29-34 0,-42 54 0,-1-1 0,1 1 0,0-1 0,0 1 0,1 0 0,-1 1 0,0-1 0,1 1 0,0 0 0,0 0 0,5-2 0,-8 4 0,1 0 0,-1 0 0,1-1 0,-1 2 0,1-1 0,-1 0 0,1 0 0,-1 1 0,1-1 0,-1 1 0,0 0 0,1 0 0,-1 0 0,0 0 0,0 0 0,1 1 0,-1-1 0,0 0 0,0 1 0,-1 0 0,1-1 0,0 1 0,0 0 0,-1 0 0,1 0 0,-1 0 0,0 0 0,1 1 0,0 2 0,3 5 0,0 1 0,-1 0 0,0 0 0,-1 0 0,2 13 0,46 325 0,-36-228 0,-14-112 0,4 26 0,15 57 0,-18-83 0,0-1 0,1 0 0,1 1 0,-1-1 0,1 0 0,1-1 0,-1 1 0,1-1 0,1 0 0,-1 0 0,1 0 0,10 7 0,-11-11 0,0 0 0,0 0 0,1-1 0,-1 0 0,1 0 0,-1 0 0,1-1 0,0 1 0,0-1 0,-1-1 0,1 1 0,0-1 0,0 0 0,10-2 0,7-1 0,1-1 0,26-9 0,-48 12 0,36-10 0,-1-1 0,-1-3 0,0-1 0,-1-1 0,-1-2 0,-1-2 0,35-27 0,-43 28 0,-1-1 0,-1-2 0,-1 0 0,-1-1 0,-1-1 0,-1-1 0,-2-1 0,0 0 0,14-35 0,-25 48 0,0 0 0,-2 0 0,1-1 0,-2 1 0,0-1 0,-1 1 0,0-1 0,-1-16 0,-1 27 0,0-1 0,0 1 0,-1-1 0,1 1 0,-1-1 0,0 1 0,-1 0 0,1 0 0,-1-1 0,0 1 0,0 0 0,0 0 0,0 1 0,-1-1 0,0 0 0,1 1 0,-1-1 0,0 1 0,-1 0 0,1 0 0,-1 0 0,1 1 0,-1-1 0,0 1 0,0 0 0,0 0 0,0 0 0,0 1 0,0-1 0,-7 0 0,5 0 0,-1 1 0,1 0 0,-1 0 0,1 1 0,-1 0 0,0 0 0,1 0 0,-1 1 0,1 0 0,-1 0 0,1 1 0,-1 0 0,1 0 0,0 0 0,0 1 0,-11 6 0,9-3 0,0 0 0,1 0 0,0 1 0,0 0 0,0 0 0,1 1 0,0-1 0,1 1 0,0 1 0,-9 17 0,5-4 0,2 0 0,0 0 0,1 1 0,1 0 0,1 0 0,-1 34 0,7 143 0,0-165 0,2-1 0,2 0 0,1 0 0,1-1 0,2 0 0,1 0 0,2-1 0,31 57 0,-38-79 0,1 0 0,0-1 0,1 0 0,0 0 0,0 0 0,0-1 0,1-1 0,1 1 0,-1-1 0,21 10 0,-24-14 0,0 0 0,1-1 0,0 1 0,-1-2 0,1 1 0,0-1 0,0 0 0,0 0 0,0-1 0,0 0 0,0 0 0,0-1 0,0 1 0,-1-2 0,1 1 0,0-1 0,0 0 0,-1 0 0,10-5 0,2-3 9,0-1 0,-1-1-1,0 0 1,-1-1 0,0-1 0,-1-1-1,-1 0 1,19-25 0,7-17-307,39-74 1,-47 75-552,3-3-5977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41:52.671"/>
    </inkml:context>
    <inkml:brush xml:id="br0">
      <inkml:brushProperty name="width" value="0.2" units="cm"/>
      <inkml:brushProperty name="height" value="0.2" units="cm"/>
      <inkml:brushProperty name="color" value="#8FAADC"/>
    </inkml:brush>
  </inkml:definitions>
  <inkml:trace contextRef="#ctx0" brushRef="#br0">0 0 24575,'0'1443'-1365,"0"-1409"-5461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1.45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24575,'0'4'0,"0"16"0,0 16 0,5 20 0,5 28 0,6 21 0,4 19 0,4 10 0,-3-4 0,-5-10 0,-4-14 0,-6-15 0,2-15 0,3-15 0,0-18-8191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1.83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53 24575,'0'-5'0,"8"-1"0,17 1 0,13 0 0,8 2 0,10 1 0,0 1 0,-5 1 0,-8 0 0,-1 0 0,-4-4 0,-4-7 0,-3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2.54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24575,'1'2'0,"1"0"0,0 0 0,-1 0 0,1-1 0,-1 1 0,1 0 0,-1 1 0,0-1 0,0 0 0,0 0 0,0 1 0,0-1 0,0 0 0,-1 1 0,1 3 0,0-1 0,11 46 0,-3 1 0,-2 0 0,-3 0 0,-1 55 0,1 6 0,-2-62 0,2 27 0,2 1 0,27 122 0,-30-192 0,-1 0 0,1 0 0,1-1 0,0 1 0,6 10 0,-10-18 0,1 0 0,0 0 0,0 1 0,-1-1 0,1 0 0,0 0 0,0 0 0,0 0 0,0 0 0,1 0 0,-1 0 0,0 0 0,0 0 0,0-1 0,1 1 0,-1-1 0,0 1 0,1-1 0,-1 1 0,1-1 0,-1 1 0,0-1 0,1 0 0,-1 0 0,1 0 0,-1 0 0,1 0 0,-1 0 0,1 0 0,-1-1 0,1 1 0,-1 0 0,0-1 0,1 1 0,-1-1 0,0 0 0,1 1 0,-1-1 0,0 0 0,2-1 0,4-4-195,0-1 0,-1 0 0,0 0 0,0 0 0,0-1 0,6-12 0,10-18-6631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3.17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210 27 24575,'-4'-3'0,"0"1"0,0-1 0,-1 0 0,1 1 0,-1 0 0,0 0 0,1 1 0,-1-1 0,0 1 0,0 0 0,-6 0 0,0-1 0,0 1 0,0 1 0,0 0 0,-11 2 0,19-2 0,-1 1 0,1-1 0,0 1 0,0 0 0,0 0 0,0 1 0,0-1 0,0 1 0,1-1 0,-1 1 0,0 0 0,1 0 0,-1 0 0,1 0 0,-5 5 0,4-2 0,0 0 0,0 0 0,0 1 0,0-1 0,1 1 0,0-1 0,0 1 0,-1 6 0,-1 6 0,2 1 0,0 0 0,1-1 0,3 29 0,3 5 0,3 1 0,2-1 0,22 66 0,-29-108 0,1-1 0,-1 1 0,2-1 0,-1 0 0,1 0 0,0-1 0,1 1 0,0-1 0,0 0 0,12 10 0,-12-13 0,0-1 0,-1 1 0,2-1 0,-1-1 0,0 1 0,1-1 0,0 0 0,-1-1 0,1 0 0,0 0 0,0 0 0,1-1 0,-1 0 0,0 0 0,8-1 0,0 0 0,-1 0 0,0-1 0,0-1 0,1 0 0,13-5 0,-24 6 0,0 0 0,0-1 0,0 0 0,0 0 0,0 0 0,0 0 0,-1-1 0,1 1 0,-1-1 0,1 0 0,-1 0 0,0 0 0,0 0 0,-1-1 0,1 1 0,-1-1 0,1 0 0,-1 0 0,0 0 0,2-7 0,0-6-341,0 0 0,-1 0-1,0-22 1,0-8-6485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3.51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24575,'0'0'-8191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12.790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0 109 24575,'656'2'0,"712"-5"0,-727-20 0,-556 15 0,123-27 0,-86 11 0,-32 13 0,2 5 0,144 7 0,-93 2 0,4690-1 0,-2449-4 0,-497 2 0,-1818 2 0,0 3 0,93 19 0,130 45 0,-281-66 0,70 16 0,149 13 0,85-15 0,-196-13 0,51 3 0,263 15 0,-143-2 0,227 22 0,244 7 0,2-50 0,-331-2 0,338 34 0,324 20 0,1596-55 0,-2035 54 0,-179-5 0,791-32 0,-785-16 0,5177 2 67,-2885 2-1499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49.78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24575,'0'1666'0,"1"-1646"0,2-17 0,5-36 0,49-298 0,106-341 0,-143 609 0,48-108 0,-52 139 0,1 1 0,1 1 0,2 0 0,46-53 0,-60 77 0,0 1 0,0-1 0,0 1 0,0 0 0,1 1 0,0-1 0,0 1 0,0 0 0,1 1 0,-1 0 0,1 0 0,0 1 0,0 0 0,-1 0 0,11 0 0,-7 1 0,1 1 0,-1 1 0,0 0 0,0 1 0,0 0 0,0 1 0,0 0 0,-1 0 0,1 1 0,14 9 0,1 0 0,-2 1 0,1 1 0,-2 1 0,0 1 0,-1 1 0,-1 1 0,-1 1 0,0 1 0,-2 1 0,0 0 0,-1 1 0,-2 1 0,0 1 0,18 44 0,-14-20 0,-3 0 0,-2 1 0,-2 1 0,-2 0 0,3 59 0,-7-3 0,-11 155 0,11-313 0,2 0 0,2 1 0,3 0 0,1 1 0,3 0 0,45-91 0,-38 92 0,3 2 0,2 0 0,2 2 0,1 1 0,3 2 0,1 1 0,44-37 0,-71 69 0,0 1 0,1 0 0,-1 1 0,1 0 0,1 0 0,-1 1 0,1 0 0,0 1 0,0 0 0,1 1 0,-1 0 0,1 1 0,-1 0 0,1 1 0,0 0 0,-1 1 0,1 0 0,0 1 0,0 0 0,-1 1 0,19 5 0,-7 0 0,0 1 0,0 1 0,-1 1 0,-1 0 0,0 2 0,0 0 0,-1 2 0,-1 0 0,0 1 0,-1 1 0,21 24 0,-17-14 0,0 1 0,-2 1 0,-1 1 0,-2 0 0,0 2 0,-2 0 0,15 44 0,-23-52 0,-1 0 0,-1 1 0,-1-1 0,1 34 0,-6 95 0,-1-97 0,1-51 0,1 0 0,0-1 0,0 1 0,0 0 0,1 0 0,-1-1 0,1 1 0,0 0 0,0-1 0,0 1 0,0-1 0,1 1 0,0-1 0,-1 0 0,5 6 0,-3-7 0,0 1 0,0-1 0,0 0 0,0-1 0,0 1 0,1 0 0,-1-1 0,1 0 0,-1 0 0,1 0 0,-1 0 0,1 0 0,-1-1 0,1 1 0,0-1 0,5 0 0,76-1-1365,-34 0-5461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0.60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862 495 24575,'1'-29'0,"-2"1"0,-8-48 0,7 66 0,-1 0 0,0 0 0,-1 0 0,0 0 0,0 0 0,-1 1 0,0 0 0,-1 0 0,0 0 0,-12-12 0,-4-2 0,-2 1 0,0 1 0,-1 2 0,-53-32 0,40 30 0,-2 1 0,-83-28 0,110 43 0,0 2 0,0-1 0,-1 2 0,1 0 0,-1 0 0,0 1 0,1 1 0,-25 2 0,31 0 0,-1 0 0,0 0 0,1 0 0,0 1 0,-1 0 0,1 1 0,1-1 0,-1 1 0,0 1 0,1-1 0,0 1 0,0 1 0,0-1 0,1 1 0,0-1 0,-7 12 0,-3 5 0,1 2 0,1 0 0,2 0 0,-17 49 0,-19 110 0,38-144 0,1 0 0,3 1 0,1 0 0,2 1 0,6 75 0,-2-106 0,1-1 0,0 1 0,1 0 0,0-1 0,0 0 0,1 0 0,0 0 0,1 0 0,-1-1 0,2 0 0,-1 0 0,1-1 0,1 0 0,-1 0 0,1 0 0,0-1 0,17 9 0,-2-1 0,0-2 0,2-1 0,-1-1 0,1-1 0,43 10 0,-38-13 0,1-1 0,0-1 0,0-1 0,0-2 0,1-2 0,-1 0 0,0-2 0,0-2 0,0 0 0,55-19 0,-80 21 0,1 1 0,0-1 0,-1 0 0,0-1 0,0 0 0,0 0 0,0 0 0,-1-1 0,0 1 0,0-1 0,0-1 0,0 1 0,-1-1 0,0 1 0,0-1 0,0 0 0,-1-1 0,0 1 0,0-1 0,-1 1 0,0-1 0,0 0 0,0 0 0,-1 0 0,0 0 0,0-8 0,2-73 0,-10-113 0,7 190 0,-2-11-170,0 0-1,-1 0 0,-2 1 1,0 0-1,-1 0 0,-1 0 1,-16-32-1,4 19-6655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2.56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424 759 24575,'2'1'0,"0"-1"0,0 0 0,-1 0 0,1-1 0,0 1 0,0 0 0,0-1 0,0 1 0,-1-1 0,1 1 0,0-1 0,-1 0 0,1 0 0,0 0 0,-1 0 0,1 0 0,-1 0 0,0 0 0,1 0 0,-1-1 0,0 1 0,0-1 0,1 1 0,-1-1 0,0 1 0,0-1 0,-1 1 0,1-1 0,0 0 0,-1 0 0,1 1 0,-1-1 0,1 0 0,-1 0 0,0 0 0,0 1 0,0-1 0,0 0 0,0 0 0,0 0 0,-1-3 0,1-1 0,-2 0 0,1-1 0,0 1 0,-1 0 0,0 0 0,-1 0 0,1 0 0,-1 0 0,-1 0 0,1 1 0,-5-6 0,0 2 0,-1 0 0,0 0 0,-1 1 0,0 0 0,0 1 0,0 0 0,-1 1 0,0 0 0,-1 1 0,1 0 0,-1 0 0,0 1 0,0 1 0,-24-4 0,28 6 0,-1 1 0,1-1 0,-1 2 0,1-1 0,-1 1 0,1 0 0,-1 1 0,1 0 0,0 0 0,-1 1 0,1 0 0,1 0 0,-1 1 0,0 0 0,1 0 0,0 1 0,0 0 0,0 0 0,1 1 0,-1 0 0,1 0 0,-7 11 0,4-4 0,0 2 0,1-1 0,1 1 0,0 0 0,2 1 0,-1 0 0,2 0 0,0 0 0,1 0 0,-2 20 0,2 25 0,4 87 0,1-104 0,-2-6 0,-1-22 0,1-1 0,1 1 0,0-1 0,1 0 0,0 1 0,2-1 0,8 27 0,-10-39 0,1 1 0,-1-1 0,1 0 0,0 0 0,0 0 0,0 0 0,0 0 0,0-1 0,0 1 0,1-1 0,-1 0 0,1 0 0,0 0 0,0 0 0,0-1 0,0 0 0,0 1 0,0-1 0,0-1 0,0 1 0,0-1 0,0 1 0,0-1 0,5-1 0,6 1 0,0-1 0,-1-1 0,1-1 0,0 0 0,18-6 0,-18 4 0,-1-1 0,0 0 0,0-1 0,-1-1 0,0 0 0,0-1 0,-1 0 0,0-1 0,20-21 0,-19 15 0,0 0 0,-1-1 0,-1-1 0,0 0 0,-2 0 0,12-31 0,-5-2 0,-2-1 0,-2-1 0,-3 0 0,5-97 0,-13-401 0,-2 549 0,1-9 0,0 1 0,-1-1 0,0 0 0,-1 1 0,-1-1 0,-6-19 0,9 29 0,0 1 0,0 0 0,0-1 0,0 1 0,0 0 0,0-1 0,-1 1 0,1 0 0,0-1 0,0 1 0,0 0 0,0-1 0,0 1 0,0 0 0,-1-1 0,1 1 0,0 0 0,0 0 0,-1-1 0,1 1 0,0 0 0,0 0 0,-1-1 0,1 1 0,0 0 0,0 0 0,-1 0 0,1 0 0,0-1 0,-1 1 0,1 0 0,0 0 0,-1 0 0,1 0 0,0 0 0,-1 0 0,1 0 0,0 0 0,-1 0 0,1 0 0,0 0 0,-1 0 0,1 0 0,0 0 0,-1 0 0,1 0 0,0 1 0,-1-1 0,1 0 0,0 0 0,-1 0 0,1 0 0,0 1 0,0-1 0,-1 1 0,-7 21 0,1 21 0,2 0 0,1 1 0,4 43 0,-1-25 0,0 674 0,2-523 0,-1-190 0,-1-9 0,1 0 0,1 0 0,0 0 0,1 0 0,3 14 0,-4-25 0,0-1 0,-1 1 0,1-1 0,1 1 0,-1-1 0,0 1 0,1-1 0,-1 0 0,1 0 0,0 1 0,-1-1 0,1 0 0,0-1 0,0 1 0,1 0 0,-1 0 0,0-1 0,0 0 0,1 1 0,-1-1 0,1 0 0,-1 0 0,1 0 0,0 0 0,-1-1 0,1 1 0,0-1 0,0 0 0,-1 1 0,6-2 0,7 2 0,-1-2 0,1 0 0,-1-1 0,1 0 0,-1-1 0,0-1 0,0 0 0,0-1 0,0 0 0,-1-1 0,0 0 0,0-2 0,-1 1 0,0-1 0,0-1 0,-1 0 0,0-1 0,12-14 0,-2-2 0,-1-1 0,-2 0 0,0-2 0,-2 0 0,-1-1 0,-2-1 0,13-40 0,-15 32 0,-2 0 0,-1 0 0,-2-1 0,-2 0 0,-1-68 0,-5 84 0,-1 48 0,6 483 0,0-470 0,10 41 0,-11-67 0,1-1 0,0 1 0,1-1 0,0 0 0,0 0 0,1-1 0,0 1 0,9 11 0,-12-19 0,1 0 0,-1 0 0,0 0 0,1 0 0,-1-1 0,1 1 0,0-1 0,-1 0 0,1 1 0,0-1 0,0 0 0,0 0 0,0-1 0,0 1 0,0-1 0,0 0 0,0 1 0,0-1 0,0 0 0,0-1 0,0 1 0,0-1 0,0 1 0,0-1 0,0 0 0,0 0 0,0 0 0,5-3 0,2-1 0,0 0 0,0-1 0,-1 0 0,1-1 0,-2 0 0,14-12 0,-5 0 0,-1-1 0,0-1 0,-2 0 0,17-32 0,40-100 0,-51 108 0,52-140 0,-62 156 0,-3-1 0,0 0 0,-2 0 0,3-42 0,-12 190 0,5 317 0,0-419 0,1-1 0,0 0 0,1 1 0,1-1 0,0-1 0,11 25 0,-13-36 0,-1 0 0,1 1 0,0-1 0,0 0 0,1 0 0,-1 0 0,1 0 0,0-1 0,-1 1 0,1-1 0,0 1 0,0-1 0,1 0 0,-1 0 0,0 0 0,1-1 0,-1 1 0,1-1 0,-1 0 0,1 0 0,0 0 0,0 0 0,-1-1 0,1 0 0,0 1 0,0-1 0,0-1 0,-1 1 0,1-1 0,0 1 0,6-3 0,-2 0 0,0 0 0,0 0 0,0-1 0,-1 0 0,1-1 0,-1 1 0,0-1 0,-1-1 0,1 1 0,-1-1 0,6-7 0,12-15 0,24-38 0,-31 43 0,6-14 0,-2-2 0,-1 0 0,-2-1 0,20-68 0,-6 21 0,-24 62-1365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3.31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108 1 24575,'-3'0'0,"-1"0"0,1 0 0,0 0 0,0 1 0,-1-1 0,1 1 0,0 0 0,0 0 0,0 0 0,0 0 0,0 0 0,0 1 0,0 0 0,-4 2 0,4 0 0,0-1 0,0 0 0,0 1 0,1 0 0,-1-1 0,1 1 0,0 0 0,0 0 0,0 1 0,-2 6 0,-4 25 0,1 0 0,1 0 0,2 1 0,2 0 0,3 37 0,-2-33 0,0 219 0,64 498 0,-58-721 0,-3-20 0,0 1 0,8 25 0,-8-38 0,0 1 0,0-1 0,0 0 0,1 0 0,0-1 0,-1 1 0,2 0 0,-1-1 0,1 0 0,-1 0 0,1 0 0,6 4 0,10 6-195,2-2 0,0 0 0,0-1 0,1-1 0,1-2 0,45 12 0,-28-11-6631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41:52.999"/>
    </inkml:context>
    <inkml:brush xml:id="br0">
      <inkml:brushProperty name="width" value="0.2" units="cm"/>
      <inkml:brushProperty name="height" value="0.2" units="cm"/>
      <inkml:brushProperty name="color" value="#8FAADC"/>
    </inkml:brush>
  </inkml:definitions>
  <inkml:trace contextRef="#ctx0" brushRef="#br0">1 80 24575,'4'0'0,"11"0"0,11 0 0,11 0 0,7 0 0,0 0 0,12-4 0,8-6 0,7-6 0,0 0 0,6-2 0,-11 2-8191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4.53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581 236 24575,'-1'-10'0,"-1"0"0,1 0 0,-1 0 0,-1 1 0,0-1 0,0 1 0,-1-1 0,0 1 0,-1 0 0,0 1 0,0-1 0,-1 1 0,0 0 0,0 0 0,-1 1 0,0 0 0,0 0 0,-1 1 0,-12-9 0,13 10 0,0 0 0,-1 1 0,1-1 0,-1 2 0,0-1 0,0 1 0,0 0 0,0 0 0,0 1 0,-1 1 0,1-1 0,-1 1 0,1 1 0,-1-1 0,0 1 0,1 1 0,-1 0 0,1 0 0,-1 1 0,1 0 0,-1 0 0,-14 7 0,8 0 0,1 0 0,0 1 0,1 1 0,0 0 0,1 1 0,0 0 0,1 1 0,-19 26 0,13-12 0,0 0 0,2 1 0,-21 56 0,23-44 0,2 1 0,2 0 0,1 0 0,2 1 0,2 0 0,2 0 0,6 75 0,-4-110 0,1 0 0,0 0 0,0-1 0,1 1 0,0 0 0,0-1 0,6 13 0,-6-16 0,0-1 0,0 1 0,0-1 0,0 1 0,0-1 0,1 0 0,-1 1 0,1-1 0,-1 0 0,1-1 0,0 1 0,0 0 0,0-1 0,0 0 0,0 0 0,0 0 0,0 0 0,0 0 0,5 0 0,7 1 0,0-2 0,0 0 0,1 0 0,-1-2 0,0 0 0,0 0 0,0-2 0,0 1 0,-1-2 0,21-9 0,-12 4 0,-1-1 0,0-2 0,-1 0 0,-1-1 0,33-29 0,-35 26 0,27-32 0,-40 43 0,0 0 0,-1-1 0,0 0 0,0 0 0,-1 0 0,1 0 0,-1 0 0,-1-1 0,3-8 0,-5 4 0,-2 12 0,-5 20 0,2 2 0,1 1 0,1 0 0,2 0 0,0 0 0,1 0 0,4 29 0,-3-49 0,-1 0 0,1 1 0,0-1 0,0 0 0,1 0 0,-1 0 0,0-1 0,1 1 0,0 0 0,0 0 0,0-1 0,0 1 0,0-1 0,0 0 0,1 0 0,-1 0 0,1 0 0,-1 0 0,4 2 0,-1-2 0,0 0 0,0 0 0,0-1 0,0 0 0,1 0 0,-1 0 0,0 0 0,0-1 0,1 0 0,8-1 0,2-1 0,-1-1 0,1 0 0,-1-2 0,0 0 0,0 0 0,-1-1 0,15-8 0,-12 4 0,1-1 0,-1 0 0,-1-1 0,0 0 0,-1-2 0,0 0 0,-1 0 0,0-1 0,-1-1 0,-1 0 0,-1-1 0,0 0 0,-1-1 0,13-34 0,-3-7 0,-3-1 0,-2-1 0,-3-1 0,7-94 0,-18 144 0,0 0 0,1 0 0,1 0 0,0 0 0,8-20 0,-10 30 0,0 0 0,-1 0 0,1 1 0,0-1 0,0 0 0,0 0 0,0 1 0,1-1 0,-1 1 0,0-1 0,1 1 0,-1-1 0,1 1 0,-1 0 0,1 0 0,0 0 0,-1 0 0,1 0 0,0 0 0,0 0 0,0 0 0,0 1 0,0-1 0,0 1 0,0-1 0,0 1 0,0 0 0,0 0 0,0 0 0,0 0 0,0 0 0,0 0 0,0 1 0,-1-1 0,1 1 0,0-1 0,0 1 0,0 0 0,0 0 0,0 0 0,-1 0 0,1 0 0,0 0 0,2 2 0,3 3 0,0 0 0,0 1 0,0 0 0,-1 0 0,0 0 0,-1 1 0,1-1 0,-2 1 0,1 1 0,-1-1 0,6 16 0,-3-2 0,0 0 0,-1 0 0,4 42 0,-5 238-243,-7-229-879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6.69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712 29 24575,'-52'0'0,"0"2"0,-68 13 0,95-10 0,0 1 0,0 1 0,1 2 0,0 0 0,1 2 0,-39 23 0,39-19 0,0 2 0,2 0 0,0 1 0,1 1 0,1 1 0,0 1 0,2 1 0,-25 40 0,31-43 0,0 1 0,2 1 0,0-1 0,1 2 0,2-1 0,0 1 0,1 0 0,1 0 0,1 1 0,1-1 0,1 25 0,1-39 0,1 0 0,0 0 0,0 0 0,1-1 0,-1 1 0,2 0 0,-1-1 0,1 0 0,5 11 0,-5-15 0,-1 1 0,1-1 0,-1 1 0,1-1 0,0 0 0,0 0 0,0-1 0,1 1 0,-1-1 0,1 1 0,0-1 0,-1 0 0,1 0 0,0-1 0,0 1 0,0-1 0,0 0 0,0 0 0,6 1 0,6-1 0,0 0 0,1-1 0,-1-1 0,0 0 0,0-1 0,16-4 0,95-32 0,-110 33 0,43-17 0,-1-2 0,-1-3 0,-1-2 0,-1-3 0,-2-2 0,-2-3 0,-1-2 0,63-62 0,-92 79 0,0-2 0,-2 0 0,29-48 0,-42 61 0,-1 0 0,0-1 0,0 0 0,-1-1 0,-1 1 0,0-1 0,-1 1 0,-1-1 0,1 0 0,-2 0 0,0-22 0,-1 33 0,0 0 0,0-1 0,0 1 0,0 0 0,-1 0 0,1 0 0,-1 0 0,0 0 0,1 0 0,-1 0 0,0 0 0,0 0 0,0 0 0,0 0 0,-1 1 0,1-1 0,0 0 0,-3-2 0,2 4 0,1-1 0,-1 0 0,0 1 0,1-1 0,-1 1 0,1-1 0,-1 1 0,0 0 0,1-1 0,-1 1 0,0 0 0,0 0 0,1 0 0,-1 1 0,0-1 0,1 0 0,-1 1 0,-2 0 0,-3 2 0,0 0 0,0 0 0,0 1 0,0 0 0,1 1 0,0-1 0,0 1 0,0 0 0,-7 9 0,-3 6 0,1 1 0,1 1 0,1 0 0,1 1 0,1 0 0,1 1 0,2 0 0,0 1 0,-8 42 0,2 18 0,-5 134 0,13-118 0,5 0 0,5-1 0,26 168 0,-29-264 0,2 13 0,1 0 0,1 0 0,11 27 0,-14-40 0,-1-1 0,1 1 0,0-1 0,0 0 0,0 0 0,1 0 0,-1 0 0,1 0 0,0 0 0,0-1 0,-1 1 0,2-1 0,-1 0 0,0 0 0,0 0 0,1 0 0,-1-1 0,1 1 0,-1-1 0,1 0 0,0 0 0,5 1 0,-1-2 0,0 0 0,0-1 0,0 1 0,0-2 0,0 1 0,0-1 0,0 0 0,0-1 0,-1 0 0,1 0 0,13-8 0,1-3 0,0-1 0,28-25 0,-20 12 0,0-1 0,-3-2 0,0 0 0,-2-2 0,-2-1 0,-1-1 0,-1 0 0,21-52 0,-25 45 0,-2 0 0,-1-1 0,-3 0 0,-1-1 0,-2-1 0,-2 1 0,-1-70 0,-5 108 0,0-5 0,0 0 0,1 1 0,0-1 0,2-12 0,-2 20 0,0 0 0,0 0 0,0 0 0,1 0 0,-1 0 0,1 0 0,-1 0 0,1 1 0,0-1 0,0 1 0,0-1 0,1 1 0,-1 0 0,0 0 0,1 0 0,0 0 0,-1 0 0,5-2 0,12-4 0,1 1 0,0 1 0,1 1 0,-1 1 0,1 0 0,0 2 0,0 0 0,0 1 0,0 2 0,23 2 0,-38-2 0,1 0 0,-1 1 0,0 0 0,0 0 0,0 1 0,0 0 0,-1 0 0,1 0 0,-1 0 0,1 1 0,-1 0 0,0 0 0,-1 0 0,1 1 0,-1 0 0,0 0 0,0 0 0,0 0 0,3 8 0,6 10 0,-2 1 0,-1 0 0,10 35 0,-18-52 0,21 73 0,19 119 0,-6 86 0,-35-273 0,1 9 0,10 40 0,-12-57 0,2 0 0,-1 0 0,0 0 0,1 0 0,0 0 0,0-1 0,0 1 0,0 0 0,1-1 0,-1 1 0,1-1 0,0 0 0,0 0 0,0 0 0,6 4 0,-6-6 4,0 0 0,0 0 0,0 0 0,0-1 1,0 1-1,0-1 0,0 0 0,0 0 0,0 0 0,0 0 0,0 0 0,0-1 0,0 1 0,0-1 0,0 0 0,-1 0 0,1 0 0,0 0 0,0 0 0,-1-1 0,6-3 1,6-4-258,0-1 1,19-19 0,-23 21-446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7.03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24575,'0'13'0,"0"18"0,0 17 0,0 17 0,0 21 0,4 21 0,2-3 0,4-6 0,5-6 0,0-10 0,1-10 0,8-18 0,3-21 0,-2-27 0,3-22 0,1-21 0,0-23 0,-5-1-8191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7.36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24575,'0'0'-8191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7.78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5 24575,'0'-5'0,"0"13"0,0 26 0,0 33 0,0 33 0,0 21 0,0 16 0,0 8 0,0 0 0,0-7 0,0-17 0,0-17 0,0-17 0,0-14 0,0-20-8191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8.15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1 407 24575,'9'0'0,"16"0"0,12 0 0,19 0 0,11-5 0,14-9 0,4-12 0,3-15 0,-6-13 0,-3-7 0,-7-10 0,-6-2 0,-14 11-8191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8.88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79 0 24575,'-19'75'0,"4"1"0,-7 96 0,6 151 0,14-261 0,-3 745 0,7-758 0,-2-49 0,-1 1 0,1-1 0,0 1 0,0-1 0,0 0 0,0 1 0,0-1 0,0 1 0,0-1 0,0 0 0,0 1 0,1-1 0,-1 1 0,0-1 0,0 0 0,0 1 0,0-1 0,0 1 0,1-1 0,-1 0 0,0 1 0,0-1 0,1 0 0,-1 0 0,0 1 0,1-1 0,-1 0 0,0 0 0,1 1 0,-1-1 0,1 0 0,8-9 0,10-31 0,-16 33 0,78-200 0,-43 105 0,66-127 0,-98 219 0,-1 1 0,1 0 0,1 1 0,-1 0 0,2 0 0,-1 0 0,1 1 0,0 0 0,0 0 0,12-6 0,-17 11 0,0 0 0,1 0 0,-1 1 0,1-1 0,-1 1 0,1 0 0,0 0 0,0 0 0,-1 1 0,1-1 0,0 1 0,0 0 0,0 0 0,-1 0 0,1 0 0,0 1 0,0 0 0,0 0 0,-1 0 0,1 0 0,-1 0 0,1 1 0,-1-1 0,1 1 0,-1 0 0,0 0 0,0 1 0,0-1 0,0 0 0,0 1 0,2 3 0,-1-2 0,0 1 0,-1 0 0,0 0 0,0 0 0,0 0 0,0 1 0,-1-1 0,0 1 0,0-1 0,-1 1 0,1 0 0,0 7 0,0 10 0,-2 42 0,0-39 0,-4 164 0,3 168 0,1-357 0,1 28 0,6 37 0,-7-60 0,1 0 0,1 0 0,-1 0 0,1 0 0,0 0 0,0-1 0,0 1 0,1-1 0,0 0 0,0 0 0,1 0 0,-1 0 0,6 5 0,-9-10 0,0 1 0,1-1 0,-1 0 0,0 1 0,1-1 0,-1 0 0,1 0 0,-1 1 0,1-1 0,-1 0 0,1 0 0,-1 0 0,0 0 0,1 0 0,-1 0 0,1 0 0,-1 1 0,1-1 0,-1-1 0,1 1 0,-1 0 0,1 0 0,-1 0 0,1 0 0,-1 0 0,1 0 0,-1 0 0,0-1 0,1 1 0,-1 0 0,1 0 0,-1-1 0,0 1 0,1 0 0,-1-1 0,0 1 0,1 0 0,-1-1 0,1 0 0,9-17 0,-10 17 0,7-19-37,-1 0-1,-1 0 0,4-36 0,-3 19-1176,3-19-5612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0.83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106 462 24575,'-1'1'0,"-1"0"0,1 0 0,0 0 0,-1 0 0,1 0 0,0 0 0,0 0 0,0 1 0,0-1 0,0 0 0,0 1 0,0-1 0,0 0 0,1 1 0,-1-1 0,0 1 0,0 1 0,0 0 0,-17 40 0,3 2 0,-19 82 0,27-92 0,1 1 0,0 48 0,9-125 0,2-1 0,1 1 0,3 0 0,1 1 0,2 0 0,24-56 0,125-225 0,-145 293 0,-11 18 0,5-10 0,1 1 0,1 0 0,0 1 0,28-31 0,-37 46 0,0 0 0,0 0 0,0 1 0,0-1 0,0 1 0,1-1 0,-1 1 0,1 0 0,0 0 0,0 1 0,-1-1 0,1 1 0,0 0 0,0 0 0,0 0 0,1 1 0,-1-1 0,0 1 0,0 0 0,0 0 0,0 0 0,0 1 0,0-1 0,0 1 0,0 0 0,0 0 0,0 1 0,0-1 0,0 1 0,0 0 0,-1 0 0,6 4 0,-1 0 0,-1 0 0,1 1 0,-1-1 0,-1 2 0,1-1 0,-1 1 0,0 0 0,-1 0 0,5 11 0,6 15 0,13 37 0,-21-51 0,9 30 0,-2 0 0,-2 1 0,11 84 0,-16-42 0,-4 109 0,-7-147 0,1-35 0,1 0 0,1 0 0,3 28 0,-1-47 0,1-5 0,15-30 0,-1 0 0,21-63 0,-6 16 0,7-14 0,4 3 0,5 1 0,3 3 0,67-87 0,-101 152 0,29-34 0,-42 54 0,-1-1 0,1 1 0,0-1 0,0 1 0,1 0 0,-1 1 0,0-1 0,1 1 0,0 0 0,0 0 0,5-2 0,-8 4 0,1 0 0,-1 0 0,1-1 0,-1 2 0,1-1 0,-1 0 0,1 0 0,-1 1 0,1-1 0,-1 1 0,0 0 0,1 0 0,-1 0 0,0 0 0,0 0 0,1 1 0,-1-1 0,0 0 0,0 1 0,-1 0 0,1-1 0,0 1 0,0 0 0,-1 0 0,1 0 0,-1 0 0,0 0 0,1 1 0,0 2 0,3 5 0,0 1 0,-1 0 0,0 0 0,-1 0 0,2 13 0,46 325 0,-36-228 0,-14-112 0,4 26 0,15 57 0,-18-83 0,0-1 0,1 0 0,1 1 0,-1-1 0,1 0 0,1-1 0,-1 1 0,1-1 0,1 0 0,-1 0 0,1 0 0,10 7 0,-11-11 0,0 0 0,0 0 0,1-1 0,-1 0 0,1 0 0,-1 0 0,1-1 0,0 1 0,0-1 0,-1-1 0,1 1 0,0-1 0,0 0 0,10-2 0,7-1 0,1-1 0,26-9 0,-48 12 0,36-10 0,-1-1 0,-1-3 0,0-1 0,-1-1 0,-1-2 0,-1-2 0,35-27 0,-43 28 0,-1-1 0,-1-2 0,-1 0 0,-1-1 0,-1-1 0,-1-1 0,-2-1 0,0 0 0,14-35 0,-25 48 0,0 0 0,-2 0 0,1-1 0,-2 1 0,0-1 0,-1 1 0,0-1 0,-1-16 0,-1 27 0,0-1 0,0 1 0,-1-1 0,1 1 0,-1-1 0,0 1 0,-1 0 0,1 0 0,-1-1 0,0 1 0,0 0 0,0 0 0,0 1 0,-1-1 0,0 0 0,1 1 0,-1-1 0,0 1 0,-1 0 0,1 0 0,-1 0 0,1 1 0,-1-1 0,0 1 0,0 0 0,0 0 0,0 0 0,0 1 0,0-1 0,-7 0 0,5 0 0,-1 1 0,1 0 0,-1 0 0,1 1 0,-1 0 0,0 0 0,1 0 0,-1 1 0,1 0 0,-1 0 0,1 1 0,-1 0 0,1 0 0,0 0 0,0 1 0,-11 6 0,9-3 0,0 0 0,1 0 0,0 1 0,0 0 0,0 0 0,1 1 0,0-1 0,1 1 0,0 1 0,-9 17 0,5-4 0,2 0 0,0 0 0,1 1 0,1 0 0,1 0 0,-1 34 0,7 143 0,0-165 0,2-1 0,2 0 0,1 0 0,1-1 0,2 0 0,1 0 0,2-1 0,31 57 0,-38-79 0,1 0 0,0-1 0,1 0 0,0 0 0,0 0 0,0-1 0,1-1 0,1 1 0,-1-1 0,21 10 0,-24-14 0,0 0 0,1-1 0,0 1 0,-1-2 0,1 1 0,0-1 0,0 0 0,0 0 0,0-1 0,0 0 0,0 0 0,0-1 0,0 1 0,-1-2 0,1 1 0,0-1 0,0 0 0,-1 0 0,10-5 0,2-3 9,0-1 0,-1-1-1,0 0 1,-1-1 0,0-1 0,-1-1-1,-1 0 1,19-25 0,7-17-307,39-74 1,-47 75-552,3-3-5977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1.45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24575,'0'4'0,"0"16"0,0 16 0,5 20 0,5 28 0,6 21 0,4 19 0,4 10 0,-3-4 0,-5-10 0,-4-14 0,-6-15 0,2-15 0,3-15 0,0-18-8191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1.83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53 24575,'0'-5'0,"8"-1"0,17 1 0,13 0 0,8 2 0,10 1 0,0 1 0,-5 1 0,-8 0 0,-1 0 0,-4-4 0,-4-7 0,-3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41:53.341"/>
    </inkml:context>
    <inkml:brush xml:id="br0">
      <inkml:brushProperty name="width" value="0.2" units="cm"/>
      <inkml:brushProperty name="height" value="0.2" units="cm"/>
      <inkml:brushProperty name="color" value="#8FAADC"/>
    </inkml:brush>
  </inkml:definitions>
  <inkml:trace contextRef="#ctx0" brushRef="#br0">0 0 24575,'0'5'0,"0"10"0,0 15 0,0 13 0,0 11 0,0 10 0,0 2 0,0 5 0,9 10 0,3 7 0,-1 4 0,2-8 0,-1-14 0,-2-15 0,1-12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2.54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24575,'1'2'0,"1"0"0,0 0 0,-1 0 0,1-1 0,-1 1 0,1 0 0,-1 1 0,0-1 0,0 0 0,0 0 0,0 1 0,0-1 0,0 0 0,-1 1 0,1 3 0,0-1 0,11 46 0,-3 1 0,-2 0 0,-3 0 0,-1 55 0,1 6 0,-2-62 0,2 27 0,2 1 0,27 122 0,-30-192 0,-1 0 0,1 0 0,1-1 0,0 1 0,6 10 0,-10-18 0,1 0 0,0 0 0,0 1 0,-1-1 0,1 0 0,0 0 0,0 0 0,0 0 0,0 0 0,1 0 0,-1 0 0,0 0 0,0 0 0,0-1 0,1 1 0,-1-1 0,0 1 0,1-1 0,-1 1 0,1-1 0,-1 1 0,0-1 0,1 0 0,-1 0 0,1 0 0,-1 0 0,1 0 0,-1 0 0,1 0 0,-1-1 0,1 1 0,-1 0 0,0-1 0,1 1 0,-1-1 0,0 0 0,1 1 0,-1-1 0,0 0 0,2-1 0,4-4-195,0-1 0,-1 0 0,0 0 0,0 0 0,0-1 0,6-12 0,10-18-6631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3.17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210 27 24575,'-4'-3'0,"0"1"0,0-1 0,-1 0 0,1 1 0,-1 0 0,0 0 0,1 1 0,-1-1 0,0 1 0,0 0 0,-6 0 0,0-1 0,0 1 0,0 1 0,0 0 0,-11 2 0,19-2 0,-1 1 0,1-1 0,0 1 0,0 0 0,0 0 0,0 1 0,0-1 0,0 1 0,1-1 0,-1 1 0,0 0 0,1 0 0,-1 0 0,1 0 0,-5 5 0,4-2 0,0 0 0,0 0 0,0 1 0,0-1 0,1 1 0,0-1 0,0 1 0,-1 6 0,-1 6 0,2 1 0,0 0 0,1-1 0,3 29 0,3 5 0,3 1 0,2-1 0,22 66 0,-29-108 0,1-1 0,-1 1 0,2-1 0,-1 0 0,1 0 0,0-1 0,1 1 0,0-1 0,0 0 0,12 10 0,-12-13 0,0-1 0,-1 1 0,2-1 0,-1-1 0,0 1 0,1-1 0,0 0 0,-1-1 0,1 0 0,0 0 0,0 0 0,1-1 0,-1 0 0,0 0 0,8-1 0,0 0 0,-1 0 0,0-1 0,0-1 0,1 0 0,13-5 0,-24 6 0,0 0 0,0-1 0,0 0 0,0 0 0,0 0 0,0 0 0,-1-1 0,1 1 0,-1-1 0,1 0 0,-1 0 0,0 0 0,0 0 0,-1-1 0,1 1 0,-1-1 0,1 0 0,-1 0 0,0 0 0,2-7 0,0-6-341,0 0 0,-1 0-1,0-22 1,0-8-6485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3.51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24575,'0'0'-8191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12.790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0 109 24575,'656'2'0,"712"-5"0,-727-20 0,-556 15 0,123-27 0,-86 11 0,-32 13 0,2 5 0,144 7 0,-93 2 0,4690-1 0,-2449-4 0,-497 2 0,-1818 2 0,0 3 0,93 19 0,130 45 0,-281-66 0,70 16 0,149 13 0,85-15 0,-196-13 0,51 3 0,263 15 0,-143-2 0,227 22 0,244 7 0,2-50 0,-331-2 0,338 34 0,324 20 0,1596-55 0,-2035 54 0,-179-5 0,791-32 0,-785-16 0,5177 2 67,-2885 2-1499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0:43.75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1020 239 24575,'18'-28'0,"3"-7"0,-20 33 0,-1 0 0,1 0 0,-1 0 0,1 0 0,-1-1 0,0 1 0,1 0 0,-1 0 0,0 0 0,-1-1 0,1 1 0,0 0 0,-1 0 0,1 0 0,-1-1 0,-1-2 0,-2-2 0,0-1 0,-1 1 0,0 0 0,0 1 0,0-1 0,-1 1 0,0 0 0,-1 0 0,1 1 0,-1 0 0,-13-8 0,7 5 0,-2 1 0,1 0 0,-1 1 0,1 1 0,-24-6 0,22 8 0,0 1 0,-1 0 0,1 1 0,-1 0 0,1 2 0,-1 0 0,1 1 0,0 0 0,-31 9 0,26-3 0,0 0 0,0 2 0,1 0 0,0 1 0,0 1 0,-24 21 0,0 6 0,2 2 0,1 1 0,3 3 0,-54 80 0,-58 118 0,131-205 0,1 1 0,2 0 0,1 2 0,-14 68 0,28-105 0,0-1 0,1 1 0,-1 0 0,1 0 0,0 0 0,0 0 0,0-1 0,0 1 0,1 0 0,0 0 0,1 5 0,0-7 0,-1 0 0,0 1 0,1-2 0,-1 1 0,1 0 0,0 0 0,-1 0 0,1-1 0,0 1 0,0-1 0,0 1 0,0-1 0,0 0 0,1 0 0,-1 0 0,0 0 0,1 0 0,-1-1 0,4 2 0,19 2 0,-1 0 0,1-1 0,-1-2 0,42-2 0,102-19 0,-115 11 0,-1-3 0,-1-2 0,0-2 0,-1-2 0,76-40 0,-91 39 0,-1-2 0,-1-1 0,0-2 0,-2-1 0,-1-1 0,-2-2 0,0-1 0,27-37 0,-47 56 0,-1 0 0,0-1 0,-1 0 0,0 0 0,-1 0 0,0-1 0,0 0 0,-1 0 0,-1 0 0,0 0 0,-1-1 0,0 1 0,-1-1 0,-1 0 0,0-17 0,-1 30 0,1 0 0,0 0 0,0 0 0,0 1 0,0-1 0,0 0 0,0 0 0,0 0 0,0 0 0,0 0 0,0 0 0,0 0 0,0 0 0,-1 0 0,1 0 0,0 0 0,0 0 0,0 0 0,0 0 0,0 0 0,0 0 0,0 0 0,0 0 0,0 0 0,0 0 0,0 0 0,-1 0 0,1 0 0,0 0 0,0-1 0,0 1 0,0 0 0,0 0 0,0 0 0,0 0 0,0 0 0,0 0 0,0 0 0,0 0 0,0 0 0,0 0 0,0 0 0,0 0 0,0 0 0,0 0 0,-1-1 0,1 1 0,0 0 0,0 0 0,0 0 0,0 0 0,0 0 0,0 0 0,0 0 0,0 0 0,0 0 0,0-1 0,-5 14 0,-4 21 0,-43 275 0,-6 27 0,0-65-1365,52-236-5461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0:44.88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7 1 24575,'-5'0'0,"4"4"0,5 6 0,12 2 0,20-2 0,31 6 0,34 6 0,32-2 0,32-4 0,23-5 0,11-4 0,-15-3 0,-26-2 0,-30-2 0,-38-1-8191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0:45.29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213 0 24575,'0'9'0,"-9"30"0,-2 16 0,-5 30 0,-3 23 0,-8 19 0,-3 6 0,-1-12 0,4-16 0,8-18 0,6-19 0,6-17 0,4-13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0:46.72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286 0 24575,'1'1'0,"0"-1"0,0 0 0,0 1 0,0-1 0,0 1 0,0-1 0,-1 1 0,1-1 0,0 1 0,0 0 0,-1-1 0,1 1 0,-1 0 0,1 0 0,0-1 0,-1 1 0,1 0 0,-1 0 0,0 0 0,1 0 0,-1 0 0,0 0 0,1-1 0,-1 1 0,0 0 0,0 0 0,0 0 0,0 0 0,0 0 0,0 0 0,0 1 0,-1 38 0,1-36 0,-17 141 0,-45 185 0,52-286 0,-70 295 0,-48 260 0,124-566 0,4-33 0,1 0 0,-1 0 0,0 0 0,0 0 0,0 0 0,0 0 0,0 0 0,0-1 0,0 1 0,0 0 0,0 0 0,0 0 0,0 0 0,1 0 0,-1 0 0,0 0 0,0 0 0,0 0 0,0 0 0,0 0 0,0 0 0,0 0 0,0 0 0,1 0 0,-1 0 0,0 0 0,0 0 0,0 0 0,0 0 0,0 0 0,0 0 0,0 0 0,0 0 0,1 0 0,-1 0 0,0 0 0,0 0 0,0 0 0,0 0 0,0 0 0,0 0 0,0 1 0,0-1 0,19-54 0,-10 25 0,22-60 0,3 1 0,5 1 0,77-128 0,-107 201 0,1 0 0,1 0 0,0 1 0,22-20 0,-27 28 0,0 1 0,0-1 0,0 2 0,1-1 0,-1 0 0,1 1 0,0 1 0,0-1 0,0 1 0,0 0 0,1 0 0,-1 1 0,11 0 0,47 0 0,0 4 0,74 11 0,-113-9 0,0 1 0,0 0 0,-1 2 0,0 1 0,43 23 0,-53-24 0,-1 0 0,0 1 0,0 1 0,-1 0 0,-1 1 0,1 0 0,-2 1 0,0 0 0,0 1 0,13 21 0,-20-24 0,1 0 0,-2 0 0,1 0 0,-2 1 0,1-1 0,-1 1 0,-1 0 0,0 0 0,0-1 0,-1 1 0,-1 0 0,1 0 0,-2 0 0,-4 18 0,-4 7 0,-1-1 0,-29 65 0,29-77 0,0-1 0,-2 0 0,0 0 0,-2-1 0,0-1 0,-1 0 0,-23 21 0,29-32 0,-2 1 0,1-2 0,-1 1 0,-1-2 0,1 1 0,-1-2 0,0 0 0,-1 0 0,0-1 0,1-1 0,-2 0 0,1-1 0,0-1 0,-16 1 0,-244-5 0,90-2 0,160 4-1365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0:48.49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238 1 24575,'-27'97'0,"-27"170"0,35-154 0,-99 452 0,108-528 0,6-34 0,2-11 0,-1-14 0,3-30 0,2 1 0,2-1 0,2 1 0,3 0 0,1 1 0,3 0 0,22-53 0,-20 65 0,1 1 0,3 1 0,0 1 0,3 1 0,0 0 0,2 2 0,2 1 0,1 1 0,53-46 0,-70 68 0,1 1 0,-1 0 0,2 0 0,-1 2 0,1-1 0,0 2 0,0-1 0,0 2 0,0-1 0,1 2 0,-1 0 0,1 0 0,0 1 0,0 1 0,0 0 0,-1 0 0,1 2 0,0-1 0,-1 2 0,1 0 0,-1 0 0,0 1 0,0 1 0,0 0 0,0 0 0,-1 1 0,0 1 0,0 0 0,-1 0 0,0 1 0,0 0 0,-1 1 0,9 10 0,-5-1 0,0 0 0,-2 2 0,-1-1 0,0 1 0,-1 0 0,-1 1 0,-1 0 0,-1 0 0,6 43 0,-4-2 0,-3 0 0,-5 79 0,-1-106 0,-1 1 0,-2-1 0,-1 0 0,-10 34 0,10-57 0,3-15 0,4-23 0,8-18 0,1 1 0,2 0 0,2 1 0,34-70 0,-18 55 0,2 0 0,67-83 0,-86 120 0,2 1 0,0 1 0,1 0 0,0 1 0,2 1 0,30-21 0,-46 35 0,1 0 0,-1 0 0,1 1 0,0-1 0,0 1 0,0 0 0,-1 0 0,1 1 0,0-1 0,0 1 0,0 0 0,0 0 0,0 0 0,0 0 0,0 1 0,0-1 0,0 1 0,0 0 0,0 0 0,-1 1 0,1-1 0,0 1 0,-1 0 0,1 0 0,-1 0 0,0 0 0,1 1 0,-1-1 0,0 1 0,4 5 0,7 8 0,0 1 0,-1 0 0,-1 0 0,13 27 0,-24-42 0,27 48 0,-3 2 0,28 77 0,-42-93 0,-1 1 0,-2 0 0,-1 1 0,3 65 0,-13 55-32,0-101-1301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0:48.98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519 121 24575,'-1'-5'0,"1"0"0,-1 0 0,0 0 0,0 0 0,0 1 0,-1-1 0,1 0 0,-1 1 0,0-1 0,-1 1 0,1-1 0,-1 1 0,0 0 0,0 0 0,0 0 0,-1 0 0,1 1 0,-1 0 0,0-1 0,0 1 0,0 1 0,-6-4 0,4 2 0,0 1 0,0 0 0,-1 1 0,1-1 0,-1 1 0,1 1 0,-1-1 0,0 1 0,0 0 0,0 1 0,0-1 0,0 1 0,0 1 0,1-1 0,-14 4 0,10-1 0,-1 2 0,1-1 0,0 1 0,1 1 0,-1 0 0,1 0 0,0 1 0,0 0 0,1 1 0,0-1 0,0 2 0,1-1 0,-9 13 0,-3 8 0,1 1 0,1 0 0,-13 36 0,6-9 0,2 2 0,4 0 0,1 1 0,4 1 0,-11 106 0,23-147 0,1 0 0,0 1 0,2-1 0,0 0 0,6 22 0,-7-36 0,0-1 0,1 1 0,0 0 0,0 0 0,1-1 0,-1 0 0,1 1 0,0-1 0,1 0 0,-1 0 0,1-1 0,0 1 0,0-1 0,0 0 0,1 0 0,0 0 0,0 0 0,0-1 0,0 0 0,0 0 0,7 3 0,-2-4 0,-1 0 0,1 0 0,1-1 0,-1 0 0,0-1 0,0 0 0,0 0 0,0-1 0,0-1 0,0 1 0,0-2 0,0 1 0,-1-1 0,13-6 0,-2 0 0,0-1 0,-1-1 0,0 0 0,-1-2 0,27-23 0,-23 16 0,-2-1 0,-1 0 0,0-2 0,-2 0 0,-1-2 0,0 1 0,23-54 0,-32 60 0,0 0 0,-1 0 0,-1-1 0,0 1 0,-2-1 0,0 0 0,-1 0 0,-1 0 0,0-1 0,-2 1 0,0 0 0,-2 0 0,-4-21 0,-10-5-1365,-2 11-5461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41:53.980"/>
    </inkml:context>
    <inkml:brush xml:id="br0">
      <inkml:brushProperty name="width" value="0.2" units="cm"/>
      <inkml:brushProperty name="height" value="0.2" units="cm"/>
      <inkml:brushProperty name="color" value="#8FAADC"/>
    </inkml:brush>
  </inkml:definitions>
  <inkml:trace contextRef="#ctx0" brushRef="#br0">599 431 24575,'9'-15'0,"-2"-1"0,0-1 0,0 1 0,-2-1 0,0 0 0,-1 0 0,0 0 0,1-31 0,-4 40 0,-1-1 0,0 1 0,-1 0 0,0 0 0,0-1 0,-3-7 0,3 12 0,-1-1 0,0 1 0,0 1 0,0-1 0,-1 0 0,1 0 0,-1 1 0,0-1 0,0 1 0,0 0 0,-1 0 0,1 0 0,-5-2 0,-22-15 0,0 1 0,-2 2 0,0 1 0,0 1 0,-2 2 0,-49-13 0,75 24 0,-1 0 0,0 1 0,0 0 0,1 1 0,-1 0 0,0 0 0,0 1 0,1 0 0,-1 0 0,-10 4 0,13-3 0,-1 1 0,1 0 0,0 0 0,0 0 0,0 1 0,0 0 0,1 0 0,-1 0 0,1 1 0,0 0 0,1 0 0,-1 0 0,-5 9 0,-4 9 0,2-1 0,0 2 0,2-1 0,0 2 0,-10 44 0,-18 132 0,25-95 0,-1 112 0,14-170 0,2 1 0,2-1 0,3 1 0,19 74 0,-23-109 0,1-1 0,1 0 0,1 0 0,0 0 0,0-1 0,10 14 0,-13-22 0,0 0 0,1 0 0,-1 0 0,1-1 0,0 1 0,0-1 0,0 0 0,0 0 0,1-1 0,-1 1 0,1-1 0,0 0 0,0 0 0,-1 0 0,1-1 0,0 0 0,0 0 0,0 0 0,9 0 0,2-2 0,0 0 0,0-1 0,0-1 0,0 0 0,-1-2 0,1 1 0,-1-2 0,0 0 0,27-16 0,-1-2 0,-1-3 0,40-34 0,-42 29 0,-1-2 0,-1-2 0,-2-1 0,-2-1 0,31-49 0,-48 65 0,-1-1 0,-2 0 0,0-1 0,-2 0 0,0-1 0,-2 0 0,-1-1 0,-1 0 0,0 0 0,-3 0 0,2-40 0,-5 57-72,-1 0 1,0 1-1,0-1 0,-1 1 0,0 0 0,-1-1 0,0 1 0,0 0 1,-1 0-1,0 1 0,0-1 0,0 1 0,-1 0 0,-1 0 0,1 0 1,-1 1-1,0-1 0,-12-8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0:49.75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755 886 24575,'-37'-36'0,"-53"-46"0,76 71 0,0 1 0,-1 0 0,-1 1 0,-32-14 0,32 17 0,-1 0 0,-1 1 0,1 1 0,-1 1 0,1 0 0,-1 1 0,0 1 0,-30 2 0,37 0 0,0 1 0,0 0 0,0 0 0,0 2 0,1-1 0,-1 1 0,1 1 0,0 0 0,0 0 0,0 1 0,1 0 0,0 1 0,0 0 0,-15 15 0,8-3 0,1 2 0,0-1 0,2 2 0,0 0 0,2 0 0,0 1 0,1 1 0,-8 31 0,6-10 0,2 1 0,1 0 0,-3 76 0,11-98 0,1-1 0,1 0 0,1 0 0,1 1 0,7 30 0,-8-47 0,0 0 0,1 0 0,-1 0 0,1 0 0,0-1 0,1 1 0,0-1 0,0 0 0,0 0 0,1 0 0,0-1 0,0 1 0,0-1 0,1 0 0,-1-1 0,1 1 0,0-1 0,1-1 0,-1 1 0,1-1 0,7 3 0,3-1 0,-1-2 0,0 0 0,1-1 0,-1-1 0,1 0 0,0-1 0,-1-1 0,1 0 0,21-6 0,-2-1 0,0-2 0,0-1 0,39-19 0,-38 13 0,-1-3 0,-1 0 0,-1-2 0,-1-2 0,-1-1 0,-1-1 0,-1-2 0,-1-1 0,-2-1 0,-1-1 0,27-44 0,-23 27 0,-3-2 0,-1-1 0,-3-1 0,-2 0 0,-3-2 0,-2 0 0,14-88 0,-17 65 0,-4 0 0,-4-1 0,-3 0 0,-15-147 0,13 220 0,-11-48 0,11 50 0,-1 0 0,0 0 0,0 0 0,0 0 0,0 0 0,-1 1 0,1-1 0,-1 0 0,1 1 0,-1 0 0,0-1 0,-4-3 0,6 6 0,-1 0 0,1 0 0,-1 0 0,1-1 0,-1 1 0,0 0 0,1 0 0,-1 0 0,1 0 0,-1 0 0,0 0 0,1 0 0,-1 0 0,1 0 0,-1 0 0,1 0 0,-1 1 0,0-1 0,1 0 0,-1 0 0,1 1 0,-1-1 0,1 0 0,-1 1 0,1-1 0,-1 0 0,1 1 0,-1-1 0,1 1 0,0-1 0,-1 0 0,1 1 0,0-1 0,-1 1 0,1-1 0,0 1 0,-1 1 0,-7 13 0,0 1 0,0-1 0,2 2 0,0-1 0,1 1 0,-3 22 0,4-26 0,-26 129 0,6 0 0,-6 177 0,18 294 0,12-582 0,3 165 0,-2 113 0,-1-304-124,0 0 0,0 0 0,-1 0 0,0 0 0,0-1 0,0 1-1,0 0 1,-1 0 0,0-1 0,-3 6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0:50.58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864 1 24575,'-6'1'0,"0"0"0,1 1 0,-1 0 0,0 0 0,1 1 0,-1 0 0,1-1 0,0 2 0,0-1 0,0 1 0,1-1 0,-1 1 0,-4 6 0,-1-2 0,-65 59 0,2 4 0,4 2 0,3 3 0,4 3 0,2 3 0,-78 146 0,99-152 0,4 2 0,3 1 0,3 1 0,4 1 0,4 2 0,3 0 0,4 1 0,-5 107 0,18-158 0,2 0 0,0-1 0,3 1 0,0-1 0,2 0 0,11 34 0,-11-48 0,1 0 0,0-1 0,2 1 0,0-2 0,1 1 0,1-1 0,0-1 0,1 0 0,0 0 0,2-1 0,24 20 0,-10-14 15,0-2-1,2-2 0,0 0 1,0-2-1,1-1 0,1-2 1,38 9-1,230 36-1481,-299-56 1454,178 23-6813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0:51.53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0 24575,'7'1'0,"-1"0"0,1 0 0,0 1 0,-1-1 0,0 1 0,1 1 0,-1-1 0,0 1 0,0 0 0,-1 1 0,1-1 0,-1 1 0,1 0 0,-1 1 0,6 6 0,8 9 0,-1 1 0,20 30 0,-38-51 0,50 75 0,-4 3 0,-3 1 0,-4 3 0,-4 1 0,-3 1 0,-3 2 0,30 163 0,-32-114 0,80 522 0,-107-653 0,6 48 0,-3 0 0,-2 0 0,-5 57 0,2-102 0,0 0 0,0 1 0,0-1 0,-1 0 0,0-1 0,-1 1 0,1 0 0,-1-1 0,0 0 0,-1 0 0,0 0 0,0-1 0,-6 7 0,-10 6 0,0-1 0,-27 17 0,42-30 0,-27 16-455,-1-1 0,-61 23 0,48-23-6371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0:52.98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499 48 24575,'-15'-8'0,"-1"0"0,0 1 0,0 0 0,-26-7 0,35 13 0,1 0 0,-1 0 0,1 1 0,-1-1 0,1 1 0,-1 1 0,1-1 0,-1 1 0,1 1 0,-1-1 0,1 1 0,0 0 0,-7 3 0,-5 4 0,1 1 0,0 0 0,0 1 0,1 1 0,1 1 0,0 0 0,0 1 0,1 0 0,1 1 0,1 1 0,0 0 0,1 0 0,1 1 0,0 1 0,-11 29 0,8-11 0,1 0 0,1 1 0,3 0 0,0 1 0,3-1 0,1 1 0,2 48 0,2-37 0,6 122 0,-5-160 0,1 1 0,1-1 0,0 0 0,1-1 0,0 1 0,0 0 0,1-1 0,0 0 0,1 0 0,7 8 0,-8-11 0,0-1 0,0 0 0,0 0 0,1 0 0,0-1 0,0 0 0,1 0 0,-1 0 0,1-1 0,0 0 0,0 0 0,1-1 0,-1 0 0,15 4 0,4-3 0,0-1 0,0-2 0,1 0 0,-1-2 0,0 0 0,0-2 0,41-10 0,-35 5 0,1-2 0,-1-2 0,-1-1 0,0-1 0,40-25 0,-42 23-50,2 2 0,0 1 0,52-16 0,-36 14-1115,-6 1-5661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0:53.60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0 24575,'5'0'0,"14"0"0,26 0 0,28 0 0,32 0 0,20 0 0,16 0 0,-4 4 0,-20 2 0,-21 0 0,-19 3 0,-21 0-8191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0:54.00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 24575,'0'4'0,"4"6"0,11 6 0,11 0 0,19-3 0,15-3 0,10-4 0,12-3 0,9-1 0,2-2 0,-6 0 0,-4-1 0,-12 0 0,-10 1 0,-10-1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1:21.53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869 1 24575,'-119'162'0,"119"-162"0,-1 0 0,0-1 0,1 1 0,-1 0 0,0-1 0,1 1 0,-1-1 0,1 1 0,-1-1 0,1 1 0,-1-1 0,1 1 0,-1-1 0,1 0 0,-1 1 0,1-1 0,0 0 0,0 1 0,-1-1 0,1-1 0,-3-2 0,-5-6 0,0 0 0,-1 1 0,-1 0 0,1 1 0,-1 0 0,-1 0 0,0 1 0,0 0 0,0 1 0,0 0 0,-1 1 0,0 0 0,-24-5 0,17 5 0,0 2 0,0 0 0,0 1 0,0 0 0,-1 2 0,1 1 0,-1 0 0,-33 7 0,34-3 0,0 2 0,0 0 0,0 1 0,1 1 0,0 0 0,1 2 0,-29 21 0,25-15 0,1 1 0,1 0 0,1 2 0,0 0 0,-21 31 0,32-38 0,0-1 0,1 1 0,0 0 0,1 0 0,0 1 0,1 0 0,1-1 0,0 1 0,1 0 0,0 1 0,1-1 0,1 0 0,0 0 0,1 1 0,1-1 0,4 19 0,-5-30 0,0 0 0,0-1 0,1 1 0,-1 0 0,1-1 0,-1 1 0,1-1 0,0 1 0,0-1 0,0 0 0,0 0 0,1 0 0,-1 0 0,1 0 0,-1-1 0,1 1 0,-1-1 0,1 1 0,0-1 0,0 0 0,0 0 0,-1 0 0,5 0 0,9 2 0,1 0 0,-1-1 0,20-1 0,-20 0 0,59 1 0,0-3 0,0-3 0,80-15 0,-118 13 0,-1-2 0,0-2 0,0-1 0,-1-2 0,-1-1 0,0-2 0,-1-1 0,39-27 0,-62 36 0,0 0 0,0-1 0,-1 0 0,12-15 0,-19 21 0,1-1 0,-1 1 0,1 0 0,-1-1 0,0 0 0,0 0 0,-1 1 0,1-1 0,-1 0 0,0 0 0,0 0 0,0 0 0,-1-1 0,1 1 0,-1 0 0,0-7 0,0 11 0,0 0 0,0 0 0,0 0 0,0-1 0,0 1 0,0 0 0,0 0 0,0 0 0,0 0 0,0 0 0,0 0 0,0 0 0,0-1 0,0 1 0,0 0 0,0 0 0,0 0 0,0 0 0,0 0 0,0 0 0,0 0 0,0-1 0,0 1 0,0 0 0,0 0 0,0 0 0,-1 0 0,1 0 0,0 0 0,0 0 0,0 0 0,0 0 0,0 0 0,0-1 0,0 1 0,0 0 0,0 0 0,-1 0 0,1 0 0,0 0 0,0 0 0,0 0 0,0 0 0,0 0 0,0 0 0,0 0 0,-1 0 0,1 0 0,0 0 0,0 0 0,0 0 0,0 0 0,0 0 0,0 0 0,0 0 0,-1 0 0,1 0 0,0 0 0,0 0 0,0 1 0,0-1 0,0 0 0,0 0 0,0 0 0,0 0 0,0 0 0,-1 0 0,-5 12 0,-4 18 0,3 17 0,1 0 0,3 0 0,4 77 0,7-84-1365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1:22.84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186 57 24575,'-3'0'0,"1"1"0,-1-1 0,0 1 0,1-1 0,-1 1 0,1 0 0,-1 0 0,1 1 0,-1-1 0,1 0 0,0 1 0,0-1 0,0 1 0,0 0 0,0 0 0,0-1 0,0 2 0,0-1 0,1 0 0,-1 0 0,1 0 0,-1 1 0,1-1 0,-1 4 0,-4 9 0,0-1 0,1 1 0,-2 17 0,4-19 0,-102 525 0,112-610 0,4-25 0,-1 53 0,2 0 0,3 1 0,1 1 0,1 0 0,3 1 0,2 1 0,1 1 0,2 2 0,53-64 0,-70 92 0,1-1 0,0 2 0,0-1 0,0 1 0,1 1 0,1 0 0,13-7 0,-21 12 0,1 0 0,0 1 0,0 0 0,0-1 0,0 1 0,0 1 0,0-1 0,0 1 0,1-1 0,-1 1 0,0 1 0,0-1 0,0 0 0,0 1 0,0 0 0,0 0 0,0 0 0,0 0 0,0 1 0,0 0 0,0 0 0,-1 0 0,1 0 0,-1 0 0,4 3 0,3 5 0,1 0 0,-2 1 0,0 0 0,0 0 0,-1 1 0,0 0 0,-1 0 0,0 1 0,7 19 0,-2 2 0,0 1 0,9 56 0,-11-21 0,-3 0 0,-3 0 0,-10 123 0,5-186 0,1-3 0,0 0 0,0 0 0,0 0 0,-1 0 0,1 0 0,-1 0 0,0 0 0,-1 0 0,1-1 0,-4 8 0,5-11 0,0 0 0,-1 0 0,1 0 0,0 0 0,0 0 0,-1 0 0,1 0 0,0 0 0,0 0 0,0 0 0,-1 0 0,1 0 0,0 0 0,0-1 0,-1 1 0,1 0 0,0 0 0,0 0 0,0 0 0,0 0 0,-1-1 0,1 1 0,0 0 0,0 0 0,0 0 0,0-1 0,0 1 0,0 0 0,-1 0 0,1 0 0,0-1 0,0 1 0,0 0 0,0 0 0,0-1 0,0 1 0,0 0 0,0 0 0,0 0 0,0-1 0,0 1 0,0 0 0,0 0 0,0-1 0,0 1 0,0 0 0,1 0 0,-2-10 0,1 1 0,0 0 0,1-1 0,0 1 0,0 0 0,1 0 0,0 0 0,4-10 0,4-9 0,19-37 0,-15 39 0,1 0 0,1 1 0,2 1 0,37-42 0,-39 50 0,0 0 0,1 2 0,1 0 0,0 1 0,0 1 0,1 0 0,27-11 0,-33 19 0,1-1 0,0 2 0,0 0 0,1 0 0,-1 2 0,0-1 0,1 2 0,-1 0 0,1 1 0,18 3 0,-15-1 0,0 1 0,-1 0 0,1 2 0,-1 0 0,0 1 0,-1 0 0,27 17 0,-32-15 8,0 0-1,-1 0 1,0 1-1,0 0 1,-1 1-1,-1 0 1,0 1-1,0-1 1,-1 1-1,-1 1 1,0-1-1,0 1 1,-1 0-1,-1 1 1,3 14-1,1 10-304,-2 1 0,-2-1 0,-1 1 0,-3 45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1:23.44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400 143 24575,'0'-10'0,"-1"-1"0,0 1 0,0-1 0,-1 1 0,0 0 0,-8-20 0,9 27 0,0 0 0,0 0 0,-1 0 0,1 0 0,-1 1 0,0-1 0,0 1 0,0-1 0,0 1 0,0-1 0,-1 1 0,1 0 0,-1 0 0,1 0 0,-1 1 0,0-1 0,0 0 0,0 1 0,0 0 0,0 0 0,0 0 0,0 0 0,0 0 0,0 1 0,0-1 0,0 1 0,-4 0 0,-2 1 0,0 0 0,0 1 0,0 0 0,0 1 0,1 0 0,-1 0 0,1 1 0,-1 0 0,1 1 0,1-1 0,-1 2 0,1-1 0,-13 13 0,3-3 0,2 2 0,0 0 0,0 1 0,-17 29 0,18-23 0,2 0 0,0 1 0,2 1 0,0 0 0,-7 34 0,13-41 0,0 0 0,2 0 0,0 1 0,1-1 0,1 1 0,0 0 0,2-1 0,5 24 0,-7-38 0,1-1 0,1 0 0,-1 0 0,1 0 0,-1 0 0,1 0 0,0 0 0,1 0 0,-1-1 0,1 1 0,-1-1 0,1 0 0,0 0 0,0 1 0,0-2 0,1 1 0,-1 0 0,6 2 0,-3-2 0,-1-1 0,1 0 0,0 0 0,1-1 0,-1 1 0,0-1 0,0-1 0,1 1 0,-1-1 0,0 0 0,9-2 0,6-1 0,-1-1 0,0-1 0,0-1 0,0-1 0,-1-1 0,29-16 0,-36 17 9,0 0 1,-1-1-1,-1 0 0,1-1 0,-1 0 1,-1 0-1,1-1 0,-2-1 0,1 1 0,-2-1 1,1-1-1,7-17 0,-12 23-66,0-1 0,-1 1 0,0-1 0,0 0-1,0 0 1,-1 0 0,0 0 0,0 0 0,-1 0 0,0 0 0,0 0 0,-1 0-1,0 0 1,0 0 0,-1 0 0,1 0 0,-1 1 0,-1-1 0,0 0 0,0 1 0,0 0-1,0 0 1,-1 0 0,0 0 0,-5-6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1:24.28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870 1201 24575,'-56'-67'0,"31"42"0,0 1 0,-2 2 0,0 0 0,-2 2 0,-54-29 0,70 42 0,0 2 0,-1 0 0,1 0 0,-1 1 0,0 1 0,0 0 0,0 1 0,0 1 0,0 0 0,-1 0 0,1 2 0,0 0 0,0 1 0,-1 0 0,1 1 0,1 0 0,-17 7 0,9-1 0,-1 1 0,1 2 0,1 0 0,0 1 0,1 1 0,0 1 0,1 0 0,1 1 0,-29 36 0,33-36 0,1 1 0,0 0 0,2 1 0,0 0 0,1 0 0,1 1 0,1 0 0,0 1 0,1 0 0,2 0 0,-5 37 0,8-51 0,1 1 0,0 0 0,0 0 0,0 0 0,1 0 0,0 0 0,1 0 0,0 0 0,2 6 0,-2-10 0,-1 0 0,1 0 0,0 0 0,0 0 0,0 0 0,0-1 0,1 1 0,-1-1 0,1 0 0,0 0 0,-1 0 0,1 0 0,0 0 0,0-1 0,0 1 0,0-1 0,1 0 0,-1 0 0,0 0 0,6 1 0,9 1 0,0-1 0,0-1 0,0-1 0,0 0 0,0-2 0,0 0 0,0 0 0,26-9 0,-9 1 0,0-2 0,-1-2 0,43-22 0,-35 11 0,-2-2 0,0-1 0,-2-2 0,-1-2 0,-2-1 0,-1-2 0,-2-1 0,-1-2 0,-2-1 0,38-68 0,-30 40 0,-4-2 0,-2-2 0,-3-1 0,-4 0 0,-3-2 0,12-77 0,-8-35 0,-23 154 0,-1 0 0,-1-1 0,-9-52 0,9 83 0,0-1 0,-1 0 0,1 1 0,-1-1 0,0 1 0,1-1 0,-1 1 0,-1 0 0,1-1 0,0 1 0,-1 0 0,1 0 0,-1 0 0,1 0 0,-1 0 0,0 0 0,-3-2 0,3 3 0,1 1 0,-1-1 0,1 1 0,-1 0 0,0-1 0,1 1 0,-1 0 0,1 0 0,-1 1 0,0-1 0,1 0 0,-1 0 0,0 1 0,1-1 0,-1 1 0,1-1 0,-1 1 0,1 0 0,-1-1 0,1 1 0,0 0 0,-1 0 0,1 0 0,0 0 0,0 0 0,0 1 0,-1-1 0,0 2 0,-7 8 0,0 0 0,1 0 0,0 1 0,1 0 0,1 0 0,0 0 0,0 1 0,-6 24 0,-23 116 0,31-129 0,-38 337 0,29 3 0,9-187 0,0-5 0,-14 249 0,18-400-49,0-21 50,0 0 1,0 0 0,0 0-1,0 0 1,0 0 0,0 0-1,0 0 1,0-1 0,0 1 0,1 0-1,-1 0 1,0 0 0,0 0-1,0 0 1,0 0 0,0 0-1,0 0 1,0 0 0,0 0 0,0 0-1,0 0 1,0 0 0,0 0-1,0 0 1,1 0 0,-1 0-1,0 0 1,0 0 0,0 0 0,0 0-1,0 0 1,0 0 0,0 0-1,0 0 1,0 0 0,0 0-1,0 0 1,1 0 0,-1 0-1,0 0 1,0 0 0,0 0 0,0 0-1,0 0 1,0 0 0,0 0-1,0 0 1,0 0 0,0 0-1,0 0 1,0 0 0,0 0 0,1 0-1,-1 1 1,0-1 0,0 0-1,0 0 1,0 0 0,0 0-1,0 0 1,0 0 0,0 0 0,12-29-966,-11 24 505,13-35-6367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41:54.746"/>
    </inkml:context>
    <inkml:brush xml:id="br0">
      <inkml:brushProperty name="width" value="0.2" units="cm"/>
      <inkml:brushProperty name="height" value="0.2" units="cm"/>
      <inkml:brushProperty name="color" value="#8FAADC"/>
    </inkml:brush>
  </inkml:definitions>
  <inkml:trace contextRef="#ctx0" brushRef="#br0">367 179 24575,'-1'8'0,"0"0"0,-1 0 0,1 0 0,-1 0 0,-1 0 0,-3 9 0,-4 13 0,-204 595 0,208-610 0,-3 9 0,-2 0 0,0 0 0,-1-2 0,-1 1 0,-2-2 0,-16 21 0,18-33 0,7-15 0,9-27 0,10-14 0,1-1 0,31-67 0,55-94 0,-68 145 0,238-421 0,-263 473 0,2-1 0,0 1 0,0 1 0,21-20 0,-29 30 0,1-1 0,0 1 0,0-1 0,-1 1 0,1 0 0,0-1 0,0 1 0,1 0 0,-1 1 0,0-1 0,0 0 0,0 0 0,1 1 0,-1 0 0,0-1 0,1 1 0,-1 0 0,0 0 0,0 0 0,1 0 0,-1 1 0,0-1 0,1 0 0,-1 1 0,0 0 0,0 0 0,0-1 0,1 1 0,-1 1 0,0-1 0,0 0 0,-1 0 0,1 1 0,0-1 0,0 1 0,-1-1 0,1 1 0,1 2 0,6 7 0,-1 1 0,-1-1 0,0 1 0,0 1 0,-2-1 0,1 1 0,5 21 0,19 99 0,-15-49 0,-5-18 0,3 0 0,3-1 0,41 110 0,-53-165 0,1-1 0,0 1 0,1-1 0,0 0 0,0 0 0,1-1 0,14 16 0,-18-22 0,-1 0 0,1 0 0,0 0 0,0 0 0,0-1 0,0 1 0,0-1 0,0 1 0,0-1 0,1 0 0,-1 0 0,0-1 0,1 1 0,-1-1 0,1 0 0,-1 1 0,0-1 0,1-1 0,-1 1 0,1-1 0,-1 1 0,0-1 0,1 0 0,-1 0 0,0 0 0,0-1 0,0 1 0,5-4 0,4-3 0,0 0 0,0-1 0,-1-1 0,0 0 0,-1 0 0,14-18 0,47-77 0,-11-5 25,59-148 0,-44 86-1440,-46 111-5411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1:25.11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507 101 24575,'0'-3'0,"-1"0"0,0 0 0,0 0 0,0 0 0,-1 1 0,1-1 0,0 0 0,-1 1 0,0-1 0,0 1 0,0 0 0,0 0 0,-2-3 0,-32-26 0,27 26 0,0 1 0,0 0 0,0 0 0,0 1 0,-1 0 0,1 1 0,-1 0 0,0 0 0,0 1 0,0 1 0,1-1 0,-1 2 0,0-1 0,0 1 0,0 1 0,1 0 0,-13 3 0,7 0 0,0-1 0,0 2 0,0 0 0,1 1 0,0 0 0,1 2 0,-1-1 0,1 1 0,1 1 0,-13 12 0,14-8 0,0 0 0,1 0 0,1 1 0,0 1 0,1-1 0,0 1 0,2 0 0,0 1 0,0 0 0,2 0 0,0 0 0,1 0 0,1 1 0,0-1 0,2 1 0,1 25 0,1-14 0,1-1 0,2 1 0,0-1 0,2-1 0,1 1 0,1-1 0,2 0 0,0-1 0,22 35 0,-21-42 10,2 0 0,0-1 0,1-1 0,1 0 0,0-1 0,1-1 0,1-1 0,1 0 0,0-1 0,0-1 0,26 11 0,-34-18-30,1 0 0,0-1 0,0-1 0,0 0-1,0-1 1,1 0 0,-1-1 0,1 0 0,19-2 0,-22 0-72,0 0 1,0-2-1,0 1 0,-1-1 0,1-1 1,-1 1-1,0-2 0,0 1 1,0-1-1,-1-1 0,1 1 0,-1-1 1,8-9-1,16-17-6734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1:26.09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27 24575,'5'0'0,"23"0"0,24-4 0,17-2 0,10 0 0,9 2 0,2 1 0,-4 1 0,-9 1 0,-12 0 0,-19 1-8191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1:26.54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 24575,'0'17'0,"0"24"0,0 14 0,0 19 0,0 14 0,0 16 0,0 6 0,0-6 0,0-7 0,0-12 0,5-16 0,9-19 0,17-27 0,16-23 0,17-19 0,15-20 0,-5-3-8191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1:27.46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0 24575,'0'1200'0,"1"-1151"0,1-36 0,1-13 0,7-20 0,-10 19 0,54-145 0,-18 46 0,4 0 0,52-93 0,-85 181 0,0 0 0,1 1 0,0 0 0,1 0 0,0 1 0,1 0 0,20-16 0,-28 24 0,1 0 0,0 0 0,0 0 0,0 1 0,0 0 0,0-1 0,0 1 0,1 0 0,-1 0 0,0 1 0,1-1 0,-1 1 0,0 0 0,1 0 0,-1 0 0,0 0 0,1 0 0,-1 1 0,0-1 0,1 1 0,-1 0 0,0 0 0,0 0 0,0 1 0,0-1 0,0 1 0,0 0 0,0-1 0,0 1 0,0 0 0,-1 1 0,0-1 0,1 0 0,-1 1 0,0 0 0,0-1 0,2 4 0,6 9 0,0 1 0,-1-1 0,0 2 0,-2-1 0,0 1 0,-1 0 0,0 1 0,-2-1 0,0 1 0,3 27 0,-2 23 0,-4 99 0,-2-120 0,1 9 0,1-27 0,-1 0 0,-2 1 0,-7 40 0,8-62 0,-1-1 0,-1 1 0,1 0 0,-1-1 0,0 1 0,-1-1 0,0 0 0,0 0 0,-1 0 0,0-1 0,0 0 0,0 0 0,-1 0 0,0 0 0,0-1 0,0 0 0,-8 5 0,-1-2 0,-1 0 0,-1-1 0,0 0 0,0-2 0,0 0 0,0-1 0,-29 4 0,-4-4 0,-74-2 0,121-3-60,-5 2-158,-1-2 1,1 1-1,0-1 1,0-1-1,-10-2 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1:28.64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81 172 24575,'-9'19'0,"0"1"0,2 0 0,0 0 0,-5 33 0,-7 83 0,17-114 0,-13 482 0,15-502 0,2 38 0,4-26 0,-6-14 0,0 0 0,0 0 0,1 0 0,-1 0 0,0 0 0,1 0 0,-1 0 0,0 0 0,0 0 0,1 0 0,-1 0 0,0 0 0,1 0 0,-1 0 0,0 0 0,1 0 0,-1 0 0,0 0 0,0 0 0,1 0 0,-1 0 0,0-1 0,0 1 0,1 0 0,-1 0 0,0 0 0,0-1 0,1 1 0,-1 0 0,0 0 0,0 0 0,0-1 0,1 1 0,-1 0 0,0 0 0,0-1 0,0 1 0,0 0 0,0-1 0,0 1 0,11-17 0,-1-1 0,8-20 0,1 0 0,77-146 0,207-294 0,-291 461 0,1 1 0,0 0 0,18-15 0,-29 28 0,1 1 0,-1 0 0,1-1 0,0 1 0,0 0 0,0 0 0,0 0 0,0 1 0,0-1 0,1 1 0,-1 0 0,0-1 0,1 2 0,-1-1 0,1 0 0,-1 1 0,1-1 0,-1 1 0,1 0 0,0 0 0,-1 1 0,1-1 0,-1 1 0,1 0 0,3 1 0,-4 0 0,1 0 0,-1 0 0,-1 0 0,1 1 0,0-1 0,-1 1 0,1 0 0,-1-1 0,0 1 0,1 0 0,-2 0 0,1 1 0,3 5 0,14 51 0,-15-44 0,10 42 0,-3 2 0,-2 0 0,-3 0 0,-3 1 0,-9 115 0,-2-143 0,8-33 0,0 0 0,0 0 0,0 0 0,0 0 0,0 0 0,0 0 0,0 0 0,0-1 0,0 1 0,0 0 0,0 0 0,0 0 0,0 0 0,0 0 0,0 0 0,0 0 0,0 0 0,-1 0 0,1 0 0,0 0 0,0 0 0,0 0 0,0 0 0,0 0 0,0 0 0,0 0 0,0 0 0,0 0 0,0 0 0,0 0 0,-1 0 0,1 0 0,0 0 0,0 0 0,0 0 0,0 0 0,0 0 0,0 0 0,0 0 0,0 0 0,0 0 0,0 0 0,0 0 0,0 0 0,0 0 0,-1 0 0,1 0 0,0 0 0,0 0 0,0 1 0,0-1 0,0 0 0,0 0 0,0 0 0,0 0 0,0 0 0,1-22 0,3-14 0,3 1 0,18-59 0,34-71 0,-51 142 0,-6 19 0,68-167 0,-57 144 0,0 1 0,2 1 0,2 0 0,21-27 0,-32 46 0,0 0 0,0 0 0,1 0 0,-1 1 0,1 0 0,0 0 0,1 1 0,-1 0 0,1 0 0,10-3 0,-16 6 0,1 0 0,0 0 0,0 1 0,0-1 0,0 1 0,0 0 0,0-1 0,0 2 0,0-1 0,0 0 0,1 0 0,-1 1 0,-1 0 0,1-1 0,0 1 0,0 0 0,0 1 0,0-1 0,-1 0 0,1 1 0,0 0 0,-1-1 0,0 1 0,1 0 0,-1 0 0,0 0 0,0 1 0,0-1 0,0 0 0,3 6 0,3 8 0,0 0 0,-1 1 0,-1 0 0,0 0 0,-1 0 0,4 34 0,3 112 0,-15 133-1365,3-263-5461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1:29.42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477 336 24575,'0'-24'0,"1"-1"0,-2 1 0,0-1 0,-6-28 0,5 45 0,-1-1 0,0 1 0,0-1 0,0 1 0,-1 0 0,0 0 0,-1 1 0,0-1 0,0 1 0,0 0 0,-1 1 0,-10-10 0,7 7 0,-1 1 0,0 1 0,0 0 0,-1 0 0,1 1 0,-2 0 0,1 1 0,0 1 0,-1-1 0,-23-4 0,28 8 0,-1 0 0,1 1 0,0-1 0,-1 1 0,1 1 0,0-1 0,-1 2 0,1-1 0,0 1 0,0 0 0,0 0 0,0 0 0,0 1 0,1 0 0,-1 1 0,1 0 0,0 0 0,0 0 0,-10 9 0,5-1 0,0 1 0,0 0 0,1 1 0,1 0 0,1 1 0,0 0 0,1 0 0,0 0 0,1 1 0,1 0 0,0 0 0,1 1 0,-2 24 0,1 6 0,3 0 0,1 0 0,9 75 0,-7-119 0,0 12 0,1 0 0,0 0 0,1 0 0,10 27 0,-12-38 0,1 0 0,0 0 0,0-1 0,1 1 0,-1-1 0,1 1 0,-1-1 0,1 0 0,0 0 0,0 0 0,0 0 0,1-1 0,-1 1 0,1-1 0,-1 0 0,1 0 0,0 0 0,0-1 0,0 1 0,0-1 0,0 0 0,8 1 0,0-1 0,0 0 0,1-2 0,-1 1 0,0-2 0,0 0 0,0 0 0,0-1 0,0 0 0,-1-1 0,1 0 0,-1-1 0,0-1 0,11-7 0,-6 4 0,-1-1 0,0-1 0,0-1 0,-2 0 0,1-1 0,-2 0 0,1-1 0,10-17 0,-18 23 12,0 0 0,0-1 0,-1 0 0,-1 0 0,1 0 0,-2 0 0,1-1 0,-1 1 0,1-11 0,-2-5-507,0 1 0,-5-34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1:30.81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369 984 24575,'8'0'0,"0"-1"0,0 1 0,0-1 0,1-1 0,-1 0 0,0 0 0,-1 0 0,1-1 0,8-4 0,-13 6 0,-1 0 0,0-1 0,0 1 0,0-1 0,0 1 0,0-1 0,0 0 0,-1 0 0,1 0 0,0 0 0,-1 0 0,1 0 0,-1 0 0,0-1 0,0 1 0,0 0 0,0-1 0,0 1 0,-1-1 0,1 1 0,0-1 0,-1 1 0,0-1 0,0 1 0,0-1 0,0 1 0,0-1 0,0 1 0,-1-1 0,1 0 0,-1 1 0,0 0 0,-1-4 0,0 0 0,-1-1 0,0 0 0,0 1 0,-1 0 0,1 0 0,-1 0 0,-1 0 0,1 1 0,-1-1 0,0 1 0,0 1 0,-1-1 0,1 1 0,-1-1 0,0 1 0,0 1 0,-1 0 0,1-1 0,-1 2 0,1-1 0,-1 1 0,0 0 0,-9-1 0,8 2 0,0 0 0,-1 0 0,1 1 0,0 0 0,-1 1 0,1 0 0,0 0 0,0 1 0,0 0 0,0 0 0,0 1 0,0 0 0,0 0 0,1 1 0,0 0 0,-1 0 0,1 1 0,1 0 0,-13 11 0,5 1 0,1-1 0,0 2 0,1 0 0,1 0 0,1 1 0,0 0 0,2 1 0,-8 25 0,-4 23 0,-13 80 0,29-126 0,-3 11 0,1 0 0,1 1 0,2-1 0,3 58 0,0-88 0,1-1 0,-1 1 0,1 0 0,0-1 0,0 1 0,0 0 0,0-1 0,1 0 0,-1 1 0,1-1 0,-1 0 0,1 1 0,0-1 0,0 0 0,0 0 0,0-1 0,0 1 0,0 0 0,1-1 0,-1 1 0,0-1 0,1 0 0,-1 0 0,1 0 0,0 0 0,-1 0 0,1 0 0,0-1 0,0 1 0,-1-1 0,1 0 0,0 0 0,4 0 0,3 0 0,1-1 0,-1 0 0,1 0 0,-1-1 0,1-1 0,-1 0 0,15-6 0,-7 0 0,-1-1 0,0-1 0,-1 0 0,0-1 0,0-1 0,-2-1 0,0 0 0,0 0 0,21-32 0,-8 7 0,-3-1 0,-1-2 0,19-47 0,-10 7 0,-3-1 0,-5-1 0,18-110 0,-22 58 0,4-189 0,-27 87 0,1 227 0,-2 24 0,-3 28 0,-11 564 0,19-447 0,0 319 0,-2-465-91,0 0 0,-1-1 0,0 1 0,-1-1 0,0 1 0,-1-1 0,0 0 0,-1-1 0,0 1 0,0-1 0,-2 0 0,1 0 0,-1 0 0,-12 12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1:31.79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394 102 24575,'1'-4'0,"-1"0"0,-1 0 0,1 0 0,0 0 0,-1 0 0,0 0 0,0 1 0,0-1 0,-1 0 0,1 0 0,-1 1 0,0-1 0,0 1 0,0-1 0,0 1 0,-1 0 0,1 0 0,-1 0 0,0 0 0,0 0 0,0 0 0,0 1 0,0 0 0,0-1 0,-1 1 0,0 0 0,1 1 0,-1-1 0,0 1 0,1 0 0,-8-2 0,0 1 0,0 1 0,1 0 0,-1 1 0,0 0 0,0 0 0,0 1 0,0 1 0,1 0 0,-1 0 0,-16 7 0,16-5 0,0 0 0,0 1 0,0 1 0,1 0 0,0 1 0,1 0 0,-1 0 0,1 1 0,0 0 0,1 0 0,0 1 0,1 0 0,-1 1 0,2 0 0,-1 0 0,2 0 0,-1 1 0,1-1 0,1 2 0,0-1 0,0 0 0,1 1 0,1-1 0,0 1 0,0 12 0,1-18 0,4 151 0,-1-132 0,1 1 0,2-1 0,0 0 0,10 26 0,-9-36-50,0-1-1,1 0 1,0-1-1,2 1 0,-1-2 1,2 1-1,-1-1 1,2-1-1,0 1 1,0-2-1,1 0 0,0 0 1,0-1-1,1-1 1,1 0-1,-1 0 1,1-2-1,1 1 0,-1-2 1,1 0-1,0-1 1,0 0-1,0-1 1,0-1-1,1-1 1,16 0-1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1:59.771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524 1 24575,'-9'0'0,"0"0"0,0 0 0,0 1 0,0 1 0,0-1 0,0 1 0,1 1 0,-1-1 0,1 2 0,0-1 0,-1 1 0,2 0 0,-1 1 0,0 0 0,1 0 0,0 0 0,0 1 0,1 0 0,-1 1 0,1-1 0,1 1 0,-1 0 0,-5 11 0,-28 45 0,2 1 0,4 3 0,2 0 0,-27 89 0,-55 295 0,103-395 0,-2 106 0,14 60 0,1-67 0,-4-116-65,0-24-195,0 1 0,1-1 0,1 1 0,5 28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2:00.750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742 0 24575,'-17'1'0,"1"1"0,0 0 0,0 2 0,1-1 0,-1 2 0,1 0 0,0 1 0,-21 11 0,-6 6 0,-59 43 0,44-25 0,2 2 0,-86 89 0,120-109 0,1 0 0,0 2 0,2 0 0,1 1 0,1 1 0,2 0 0,0 2 0,-16 49 0,27-66 0,0 0 0,0 0 0,2 0 0,-2 20 0,3-30 0,0 0 0,0 1 0,0-1 0,0 0 0,0 1 0,1-1 0,-1 0 0,1 1 0,0-1 0,-1 0 0,1 0 0,0 0 0,0 0 0,0 0 0,1 0 0,-1 0 0,0 0 0,1 0 0,-1 0 0,1-1 0,0 1 0,0 0 0,-1-1 0,1 0 0,0 1 0,0-1 0,0 0 0,1 0 0,-1 0 0,4 1 0,7 0 0,0-1 0,0 0 0,0-1 0,0-1 0,0 0 0,0 0 0,0-2 0,-1 1 0,22-9 0,114-50 0,-136 56 0,43-21 0,-2-2 0,-1-2 0,95-75 0,-124 86 0,-1 0 0,-1-2 0,-1-1 0,-1 0 0,-1-2 0,-1 0 0,-1-1 0,-1 0 0,-1-1 0,12-34 0,-23 53 0,-1 1 0,1-1 0,-2 1 0,1-1 0,-1 0 0,0 0 0,0 0 0,-1 1 0,-1-15 0,1 21 0,0-1 0,0 1 0,0 0 0,0-1 0,0 1 0,0-1 0,0 1 0,0 0 0,0-1 0,0 1 0,-1 0 0,1-1 0,0 1 0,0-1 0,0 1 0,-1 0 0,1 0 0,0-1 0,0 1 0,-1 0 0,1-1 0,0 1 0,0 0 0,-1 0 0,1-1 0,0 1 0,-1 0 0,1 0 0,-1 0 0,1 0 0,0 0 0,-1-1 0,1 1 0,0 0 0,-1 0 0,1 0 0,-1 0 0,1 0 0,0 0 0,-2 0 0,-14 14 0,-9 25 0,14-14 0,0 1 0,2 0 0,1 0 0,1 1 0,2 0 0,-4 42 0,2 169 0,7-214 0,0 7-103,-1-11-213,1-1 1,2 1-1,4 29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32:37.41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421 385 24575,'0'-16'0,"0"0"0,-1 0 0,-1 0 0,0 1 0,-8-27 0,9 38 0,0 0 0,-1 1 0,0-1 0,1 0 0,-1 1 0,-1-1 0,1 1 0,0 0 0,-1 0 0,0 0 0,0 0 0,0 0 0,0 1 0,0-1 0,0 1 0,-1 0 0,1 0 0,-1 0 0,1 1 0,-1-1 0,0 1 0,0 0 0,0-1 0,0 2 0,0-1 0,0 0 0,0 1 0,-4 0 0,3 0 0,1 1 0,-1-1 0,0 1 0,1 0 0,-1 0 0,1 0 0,-1 1 0,1 0 0,0 0 0,0 0 0,0 0 0,0 0 0,0 1 0,0 0 0,1 0 0,-1 0 0,1 0 0,0 1 0,-5 5 0,-1 4 0,0 0 0,1 1 0,0 0 0,-8 23 0,-2 12 0,2 1 0,3 0 0,1 1 0,-6 79 0,2 210 0,14-205 0,6 0 0,40 247 0,-39-358 0,0 0 0,2 0 0,0-1 0,2 0 0,12 23 0,-19-40 0,2-1 0,-1 1 0,1-1 0,0 0 0,0 0 0,0 0 0,1-1 0,-1 1 0,1-1 0,1 0 0,-1 0 0,0-1 0,1 0 0,-1 0 0,1 0 0,0 0 0,0-1 0,0 0 0,1-1 0,-1 1 0,0-1 0,1 0 0,-1-1 0,7 1 0,1-2 0,-1-1 0,1-1 0,-1 0 0,0 0 0,0-1 0,-1-1 0,1 0 0,-1-1 0,0 0 0,0-1 0,-1-1 0,0 1 0,0-2 0,19-18 0,-4-1 0,0 0 0,-2-2 0,-1-1 0,20-35 0,-19 23 0,-2-2 0,-2 0 0,-2-2 0,-2 0 0,-2-1 0,-2 0 0,-2-1 0,-2 0 0,-3 0 0,-2-1 0,-4-82 0,-5 61 0,-2 1 0,-4 0 0,-3 0 0,-2 2 0,-4 0 0,-2 1 0,-51-99 0,55 130 0,-1 0 0,-2 2 0,-2 0 0,-28-32 0,43 56 0,-1-1 0,0 2 0,0-1 0,-1 1 0,0 1 0,0 0 0,-1 1 0,0 0 0,-1 0 0,1 1 0,-1 1 0,0 0 0,-1 1 0,1 1 0,-20-3 0,24 5 0,1 1 0,0 1 0,-1-1 0,1 1 0,-1 1 0,1 0 0,0 0 0,0 0 0,0 1 0,0 0 0,0 1 0,-8 5 0,5-2 0,0 1 0,1 0 0,0 1 0,1 0 0,0 0 0,0 1 0,-9 14 0,4-3 0,2 0 0,0 1 0,1 0 0,2 1 0,0 0 0,1 0 0,-8 47 0,14-60 15,1 2 0,0-1 0,1 0 0,0 0 0,0 0 0,1 0 0,5 20 0,-4-23-139,1-1 0,0 1 1,0-1-1,0 0 0,1 0 0,0-1 1,1 1-1,-1-1 0,1 0 0,0 0 1,10 8-1,25 17-6702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41:55.100"/>
    </inkml:context>
    <inkml:brush xml:id="br0">
      <inkml:brushProperty name="width" value="0.2" units="cm"/>
      <inkml:brushProperty name="height" value="0.2" units="cm"/>
      <inkml:brushProperty name="color" value="#8FAADC"/>
    </inkml:brush>
  </inkml:definitions>
  <inkml:trace contextRef="#ctx0" brushRef="#br0">0 1 24575,'0'0'-8191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2:01.138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0 24575,'0'5'0,"0"10"0,4 6 0,11 5 0,16-2 0,20-1 0,19-4 0,20-6 0,16-5 0,21-3 0,12-4 0,-6 0 0,-24-2-8191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2:01.960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126 0 24575,'-1'219'0,"-39"291"0,36-479 0,-70 382 0,68-397 0,10-37 0,5-12 0,3 0 0,0 1 0,2 1 0,2 0 0,36-54 0,-27 50 0,2 0 0,2 2 0,1 1 0,44-36 0,-57 53 0,0 2 0,1 0 0,0 0 0,1 2 0,0 1 0,1 0 0,0 1 0,0 1 0,1 1 0,0 1 0,0 1 0,1 1 0,29-2 0,-25 4 0,1 2 0,-1 1 0,1 1 0,-1 2 0,0 0 0,0 2 0,42 15 0,-59-18 0,0 1 0,-1 1 0,1 0 0,-1 0 0,-1 0 0,1 1 0,-1 0 0,0 1 0,0-1 0,9 14 0,-11-14 0,-1 1 0,-1 0 0,1 0 0,-1 1 0,0-1 0,-1 0 0,0 1 0,0 0 0,-1 0 0,1-1 0,-2 1 0,1 0 0,-1 0 0,-1 12 0,-1-7 0,-1 0 0,0-1 0,-1 1 0,0-1 0,-1 0 0,0 0 0,-1 0 0,0 0 0,-1-1 0,0 0 0,-1-1 0,-11 13 0,-9 6 0,-1-1 0,-55 42 0,59-51 0,-2-1 0,0-1 0,-1-1 0,0-1 0,-42 14 0,57-24 0,0-1 0,0-1 0,0 0 0,0 0 0,-1-2 0,1 0 0,-1 0 0,1-1 0,-1 0 0,1-2 0,0 1 0,-1-2 0,1 0 0,0 0 0,-18-8 0,6-4-1365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2:02.471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36 1 24575,'17'30'0,"40"52"0,-16-24 0,11 19 0,101 157 0,-118-175 0,54 128 0,-76-149 0,-1 1 0,-3 0 0,-1 0 0,-1 1 0,-3 0 0,-1 0 0,-2 0 0,-5 59 0,-2-49 0,-2 0 0,-2 0 0,-3-1 0,-2 0 0,-1-1 0,-30 58 0,33-80 0,-2-1 0,0 0 0,-2-1 0,0-1 0,-2 0 0,-27 25 0,29-33 0,-1 0 0,0-1 0,-1-1 0,0-1 0,-1 0 0,-1-1 0,1-2 0,-33 11 0,49-18-105,-1-1 0,0 0 0,0 1 0,0-2 0,0 1 0,0 0 0,0-1 0,0 0 0,0 0 0,0-1 0,0 1 0,-8-3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2:03.698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129 1 24575,'-2'38'0,"-1"0"0,-12 56 0,3-26 0,-22 143 0,-23 151 0,51-322 0,6-39 0,1-9 0,13-67 0,5 2 0,3 1 0,3 1 0,3 1 0,49-88 0,-64 138 0,0 0 0,1 1 0,1 1 0,0 0 0,2 1 0,0 1 0,25-19 0,-30 26 0,0 1 0,0 0 0,1 1 0,0 1 0,1 0 0,-1 1 0,1 0 0,0 1 0,0 1 0,1 0 0,-1 1 0,0 0 0,16 1 0,-24 1 0,-1 1 0,1 0 0,0 0 0,0 0 0,-1 1 0,1-1 0,-1 1 0,1 1 0,-1-1 0,0 1 0,0 0 0,6 4 0,-3 0 0,0-1 0,-1 1 0,0 1 0,0-1 0,-1 1 0,8 13 0,2 8 0,-1 2 0,-1-1 0,11 41 0,-21-61 0,13 45 0,-3 1 0,-2 0 0,-2 1 0,-3 0 0,-3 0 0,-2 1 0,-6 66 0,3-119 0,0-16 0,1-25 0,4-2 0,2 1 0,1-1 0,2 1 0,1 1 0,2-1 0,1 2 0,2 0 0,2 1 0,1 0 0,1 1 0,2 1 0,1 1 0,2 2 0,27-29 0,-33 40 0,0 0 0,1 0 0,0 2 0,2 1 0,29-18 0,-45 30 0,-1 0 0,1 1 0,0 0 0,0 0 0,0 0 0,0 1 0,0 0 0,1 0 0,-1 0 0,0 1 0,1-1 0,-1 1 0,0 0 0,1 1 0,-1-1 0,0 1 0,0 0 0,1 1 0,-1-1 0,0 1 0,0 0 0,-1 0 0,1 1 0,0-1 0,-1 1 0,1 0 0,-1 0 0,0 1 0,0-1 0,0 1 0,0 0 0,3 4 0,8 12 0,0 1 0,-1 0 0,-1 1 0,-1 1 0,-2 0 0,14 39 0,-12-25 0,-3 1 0,0 0 0,4 66 0,-12-62 0,-1-28 0,0 0 0,1 1 0,0-1 0,7 26 0,-7-37 0,0 1 0,0-1 0,1 0 0,-1 0 0,1 0 0,-1 0 0,1 0 0,0 0 0,1-1 0,-1 1 0,0-1 0,1 1 0,-1-1 0,1 0 0,0 0 0,-1 0 0,1 0 0,0-1 0,0 1 0,1-1 0,-1 1 0,0-1 0,0 0 0,1-1 0,3 2 0,27 1-1365,0-2-5461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2:04.202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556 326 24575,'0'-2'0,"1"-30"0,-2 0 0,-1 1 0,-11-55 0,11 78 0,0 1 0,0-1 0,-1 0 0,0 1 0,0-1 0,-1 1 0,0 0 0,0 1 0,-1-1 0,0 1 0,0-1 0,0 1 0,-1 1 0,0-1 0,0 1 0,0 0 0,-1 0 0,1 1 0,-1 0 0,-10-4 0,11 6 0,1 0 0,-1 1 0,0 0 0,1 0 0,-1 0 0,0 1 0,0 0 0,0 0 0,0 0 0,1 1 0,-1 0 0,0 0 0,0 0 0,1 1 0,-1 0 0,1 0 0,-1 0 0,1 1 0,0 0 0,0 0 0,-5 4 0,-6 5 0,0 1 0,0 1 0,2 0 0,-24 30 0,14-13 0,2 2 0,1 0 0,2 2 0,1 0 0,2 1 0,1 0 0,-16 64 0,19-49 0,2-1 0,2 1 0,3 1 0,2-1 0,5 75 0,-2-116 0,2 1 0,-1-1 0,1 0 0,1 0 0,0 0 0,7 16 0,-8-21 0,0-1 0,0 0 0,0-1 0,1 1 0,0 0 0,0-1 0,0 1 0,0-1 0,1 0 0,-1 0 0,1 0 0,0-1 0,0 1 0,0-1 0,0 0 0,0 0 0,7 2 0,-1-2 0,0 0 0,0-1 0,0 0 0,0 0 0,1-1 0,-1 0 0,0-1 0,0-1 0,0 1 0,0-1 0,0-1 0,-1 0 0,1 0 0,-1-1 0,0-1 0,0 1 0,15-11 0,-8 4 0,-1 0 0,0-2 0,0 0 0,-1 0 0,-1-1 0,-1-1 0,0 0 0,16-27 0,-14 15 0,-1-1 0,-1 1 0,-2-2 0,0 0 0,-3 0 0,0 0 0,3-39 0,-6 23 0,-1-1 0,-3 0 0,-2 1 0,-8-51 0,7 77-114,0-1 1,-2 1-1,0 0 0,-1 0 0,-1 1 1,0 0-1,-2 0 0,0 1 0,-1 0 1,0 0-1,-22-24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2:05.125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479 919 24575,'-5'-2'0,"0"0"0,-1 1 0,1-1 0,0 1 0,0 1 0,-1-1 0,1 1 0,0 0 0,-1 0 0,1 0 0,0 1 0,-1 0 0,1 0 0,0 0 0,-10 4 0,0 1 0,-1 1 0,1 0 0,-26 18 0,13-5 0,1 1 0,1 1 0,1 1 0,1 1 0,-22 28 0,31-33 0,1 1 0,1 0 0,0 0 0,2 2 0,0-1 0,2 1 0,0 1 0,-6 24 0,12-31 0,-1 1 0,2 0 0,0 0 0,1 0 0,1 0 0,1 0 0,3 21 0,-2-28 0,0 0 0,1 0 0,0-1 0,0 0 0,1 1 0,1-1 0,0-1 0,0 1 0,0-1 0,1 0 0,1 0 0,-1 0 0,14 11 0,-7-9 0,0 0 0,1-1 0,0 0 0,1-1 0,0-1 0,0-1 0,1 0 0,0 0 0,0-2 0,0 0 0,0-1 0,1 0 0,-1-2 0,1 0 0,0 0 0,-1-2 0,1 0 0,-1-1 0,1-1 0,-1 0 0,0-1 0,0-1 0,0 0 0,0-1 0,-1-1 0,0-1 0,-1 0 0,27-20 0,-16 7 0,-1-2 0,-2-1 0,0-1 0,-2 0 0,-1-2 0,-1 0 0,-1-1 0,-1-1 0,-2 0 0,12-35 0,-1-8 0,-2-2 0,-4-1 0,11-91 0,-15 47 0,0-141 0,-15 185 0,-4 0 0,-3 0 0,-18-75 0,21 130 0,-1-1 0,0 1 0,-2 0 0,-1 0 0,-12-24 0,19 42 0,0 0 0,-1 0 0,1 0 0,0 0 0,-1 0 0,1 1 0,-1-1 0,1 0 0,-1 1 0,0-1 0,0 1 0,1 0 0,-1-1 0,0 1 0,0 0 0,-1 0 0,1 0 0,-4-1 0,5 2 0,-1 0 0,0 1 0,0-1 0,1 0 0,-1 1 0,0-1 0,1 1 0,-1-1 0,1 1 0,-1 0 0,1-1 0,-1 1 0,1 0 0,-1 0 0,1 0 0,0 0 0,-1 0 0,1 1 0,-1 1 0,-5 6 0,0 1 0,1-1 0,1 1 0,-1 0 0,2 1 0,-5 13 0,-11 39 0,4 1 0,2 0 0,3 1 0,-3 69 0,5 272 0,10-310 0,4 850-1365,-5-911-5461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2:05.794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793 102 24575,'-10'-10'0,"0"0"0,-1 1 0,0 1 0,0 0 0,0 0 0,-1 1 0,-1 0 0,1 1 0,-1 1 0,0 0 0,0 1 0,0 0 0,-1 1 0,1 0 0,-1 1 0,0 1 0,0 0 0,1 1 0,-1 0 0,0 1 0,0 1 0,0 0 0,1 1 0,-24 8 0,13-1 0,0 1 0,1 0 0,0 2 0,1 1 0,1 1 0,0 1 0,1 1 0,0 0 0,-31 38 0,25-22 0,0 1 0,2 1 0,2 1 0,1 2 0,-21 52 0,34-67 0,0 1 0,1 0 0,1 0 0,-4 45 0,8-55 0,2 0 0,0 0 0,0 0 0,1-1 0,1 1 0,0 0 0,1 0 0,1-1 0,0 0 0,6 15 0,-5-20 0,0-1 0,0 1 0,1-1 0,0 0 0,0 0 0,0-1 0,1 0 0,0 0 0,1 0 0,-1-1 0,1 0 0,14 6 0,8 3 0,0-1 0,40 9 0,13 0 0,1-4 0,149 13 0,174-20 0,-319-12-455,0-3 0,160-29 0,-186 17-6371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2:06.430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0 24575,'5'0'0,"18"0"0,24 0 0,25 0 0,23 0 0,13 0 0,5 0 0,-7 0 0,-13 0 0,-18 0 0,-17 0 0,-19 0-8191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2:06.756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0 24575,'9'5'0,"25"5"0,33 10 0,36 11 0,22-1 0,22-4 0,11-8 0,-3-6 0,-6-1 0,-20-2 0,-18-3 0,-28-3-8191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2:07.891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477 329 24575,'101'-48'0,"-70"36"0,-1-2 0,-1-1 0,0-2 0,-1 0 0,41-35 0,-65 49 0,0-1 0,-1 0 0,0 0 0,1 0 0,-2 0 0,1 0 0,0-1 0,-1 1 0,0-1 0,0 0 0,3-9 0,-5 11 0,1 0 0,-1 1 0,0-1 0,0 0 0,0 1 0,0-1 0,0 0 0,-1 1 0,1-1 0,-1 1 0,0-1 0,0 0 0,0 1 0,0 0 0,0-1 0,0 1 0,-1 0 0,1-1 0,-1 1 0,1 0 0,-1 0 0,0 0 0,0 0 0,0 1 0,-2-3 0,-3 0 0,1 1 0,0-1 0,-1 1 0,1 0 0,-1 0 0,0 1 0,0 0 0,0 0 0,0 1 0,-1 0 0,-9 0 0,-8 0 0,0 2 0,-26 3 0,5 2 0,0 2 0,1 2 0,0 2 0,1 2 0,-53 25 0,72-27 0,0 0 0,1 2 0,0 1 0,1 1 0,1 1 0,0 1 0,1 0 0,1 2 0,1 0 0,-16 24 0,30-37 0,1-1 0,0 1 0,1 0 0,-1 0 0,-2 10 0,5-16 0,1 1 0,-1-1 0,1 1 0,0-1 0,-1 1 0,1-1 0,0 1 0,0 0 0,0-1 0,0 1 0,0-1 0,0 1 0,1-1 0,-1 1 0,0-1 0,1 1 0,-1-1 0,1 1 0,-1-1 0,1 0 0,0 1 0,0-1 0,0 0 0,0 0 0,0 1 0,0-1 0,0 0 0,0 0 0,0 0 0,0 0 0,1 0 0,-1 0 0,2 0 0,9 3 0,0 0 0,1-1 0,0-1 0,-1 0 0,1 0 0,0-1 0,0-1 0,21-2 0,6 1 0,295-13 0,-287 9 0,-1-3 0,0-2 0,0-1 0,-2-3 0,47-20 0,-74 26 0,-1 0 0,16-12 0,-28 17 0,0-1 0,0 0 0,-1 0 0,1 0 0,-1-1 0,0 1 0,0-1 0,0 0 0,5-9 0,-9 13 0,1 0 0,-1 0 0,1 0 0,-1 1 0,0-1 0,1 0 0,-1 0 0,0 0 0,1 0 0,-1 0 0,0 0 0,0 1 0,0-1 0,0 0 0,0 0 0,0 0 0,0 0 0,0 0 0,0 0 0,0 0 0,-1 0 0,1 0 0,0 1 0,-1-1 0,1 0 0,0 0 0,-1 0 0,1 1 0,-1-1 0,0-1 0,0 2 0,0-1 0,0 1 0,0 0 0,-1-1 0,1 1 0,0 0 0,0 0 0,0-1 0,0 1 0,0 0 0,-1 0 0,1 1 0,0-1 0,0 0 0,0 0 0,0 0 0,0 1 0,0-1 0,0 1 0,0-1 0,-1 1 0,1-1 0,1 1 0,-3 1 0,-4 3 0,1 1 0,-1 0 0,1 0 0,0 0 0,1 1 0,0 0 0,0 0 0,0 1 0,1-1 0,-6 16 0,-5 11 0,-9 40 0,20-62-105,-15 61 343,18-68-363,0 0 1,0 0-1,1 0 0,-1 0 0,1 0 0,1 0 0,-1 0 0,1 0 1,0 0-1,0 0 0,3 8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41:56.957"/>
    </inkml:context>
    <inkml:brush xml:id="br0">
      <inkml:brushProperty name="width" value="0.2" units="cm"/>
      <inkml:brushProperty name="height" value="0.2" units="cm"/>
      <inkml:brushProperty name="color" value="#8FAADC"/>
    </inkml:brush>
  </inkml:definitions>
  <inkml:trace contextRef="#ctx0" brushRef="#br0">631 76 24575,'-4'-1'0,"1"0"0,-1 0 0,1 0 0,-1 0 0,1-1 0,0 0 0,-1 1 0,1-1 0,0-1 0,-3-1 0,-11-7 0,1 3 0,0 1 0,-1 0 0,0 2 0,-1 0 0,1 1 0,-1 0 0,0 2 0,1 0 0,-1 1 0,0 0 0,0 2 0,0 0 0,0 1 0,0 1 0,0 1 0,-18 6 0,22-5 0,-1 0 0,1 1 0,0 1 0,1 1 0,-1 0 0,1 0 0,1 1 0,0 1 0,0 0 0,1 1 0,0 0 0,1 1 0,0 0 0,1 0 0,1 1 0,0 0 0,0 1 0,-10 28 0,10-20 0,2 0 0,1 1 0,0-1 0,2 1 0,0 0 0,2 0 0,1 0 0,0 1 0,5 24 0,-3-36 0,1 1 0,0-1 0,0 0 0,2 0 0,-1 0 0,2-1 0,12 22 0,-13-26 0,0 0 0,1-1 0,0 1 0,0-1 0,0 0 0,1-1 0,0 0 0,0 0 0,0 0 0,0-1 0,1 0 0,13 5 0,-1-3 0,0-1 0,0 0 0,1-2 0,36 3 0,88-7 0,-95-1 0,177-13 0,-198 11 0,0-2 0,-1-1 0,0-1 0,0-2 0,45-21 0,1-11-1365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2:08.822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1 338 24575,'0'84'0,"4"-1"0,3 1 0,28 124 0,-33-200 0,10 33 0,-12-40 0,1 1 0,-1-1 0,1 0 0,-1 1 0,1-1 0,0 0 0,0 0 0,-1 1 0,1-1 0,0 0 0,0 0 0,0 0 0,0 0 0,0 0 0,0-1 0,1 1 0,-1 0 0,0 0 0,0-1 0,1 1 0,-1 0 0,3 0 0,-3-1 0,0-1 0,1 1 0,-1 0 0,0-1 0,1 1 0,-1-1 0,0 1 0,0-1 0,1 0 0,-1 1 0,0-1 0,0 0 0,0 0 0,0 0 0,0 0 0,0 0 0,0 0 0,0 0 0,-1 0 0,1 0 0,1-2 0,16-32 0,-15 26 0,111-219 0,-97 200 0,1 0 0,1 1 0,1 1 0,2 1 0,42-38 0,-57 57 0,0 0 0,1 0 0,-1 1 0,1 1 0,0-1 0,1 1 0,-1 1 0,16-5 0,-20 7 0,1 0 0,0 0 0,0 1 0,0 0 0,-1 0 0,1 0 0,0 0 0,0 1 0,0 0 0,-1 0 0,1 0 0,-1 0 0,1 1 0,-1 0 0,1 0 0,-1 0 0,0 1 0,5 2 0,5 7 0,-1-1 0,0 2 0,0-1 0,-1 2 0,-1 0 0,0 0 0,-1 1 0,-1 0 0,0 1 0,10 26 0,-10-21 0,-1 2 0,-2-1 0,0 1 0,-1 0 0,-2 0 0,0 0 0,-1 38 0,-2-51 0,0-7 0,1-7 0,2-9 0,7-25 0,2 1 0,1 0 0,2 1 0,33-57 0,-18 43 0,3 1 0,56-66 0,-55 76 0,2 1 0,1 1 0,2 3 0,2 1 0,83-52 0,-117 81 0,1 0 0,-1 0 0,1 1 0,0 1 0,0-1 0,0 1 0,16-2 0,-18 4 0,-1 0 0,1 1 0,-1-1 0,1 1 0,-1 0 0,1 0 0,-1 1 0,0-1 0,1 1 0,-1 0 0,0 1 0,8 5 0,7 6 0,-1 1 0,-1 1 0,0 1 0,-1 0 0,-1 1 0,-1 1 0,20 31 0,77 152 0,-107-193 0,8 20 0,-1 0 0,-1 0 0,-1 2 0,6 36 0,10 123 0,-26-188 0,1 0 5,-1 1-1,0-1 1,1 0-1,-1 1 1,1-1-1,-1 0 1,1 1-1,0-1 1,0 0-1,0 0 1,1 0-1,-1 0 1,0 0 0,1 0-1,-1 0 1,1 0-1,0 0 1,0-1-1,-1 1 1,1-1-1,0 1 1,4 1-1,0-1-214,1 1 0,0-2 1,-1 1-1,1-1 0,0 0 0,11 1 0,28 0-6616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2:09.257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685 0 24575,'-41'0'0,"-75"10"0,99-7 0,-1 1 0,1 1 0,0 0 0,1 2 0,-1 0 0,-26 15 0,10 0 0,1 2 0,1 1 0,1 1 0,2 1 0,1 2 0,1 1 0,1 0 0,1 2 0,3 1 0,0 1 0,2 1 0,-23 58 0,37-80 0,1 0 0,0 1 0,0-1 0,2 1 0,-3 24 0,5-36 0,0 0 0,0 0 0,0 0 0,1 0 0,-1 0 0,0 0 0,1 0 0,-1 0 0,1 0 0,0 0 0,0 0 0,0 0 0,0 0 0,0-1 0,0 1 0,0 0 0,0-1 0,1 1 0,-1-1 0,1 1 0,-1-1 0,1 0 0,-1 0 0,1 1 0,0-1 0,0 0 0,0-1 0,-1 1 0,1 0 0,0 0 0,0-1 0,3 1 0,4 1 0,0-2 0,0 1 0,-1-1 0,1 0 0,0-1 0,12-2 0,8-2 0,0-2 0,0-2 0,-1 0 0,-1-2 0,0 0 0,32-20 0,-39 19 0,0 0 0,-1-1 0,-1-2 0,0 0 0,-1 0 0,-1-2 0,0 0 0,20-29 0,-30 36 17,0 1 0,-1-1 1,0-1-1,-1 1 0,0-1 0,5-21 0,-8 29-67,0 0 1,-1 0-1,0 0 1,1 0-1,-1 0 1,0 0-1,-1 0 1,1-1-1,0 1 1,-1 0-1,0 0 1,0 0-1,0 0 1,0 1-1,0-1 1,0 0-1,-1 0 1,1 1-1,-1-1 1,0 0-1,0 1 1,0 0-1,0-1 1,0 1-1,-1 0 1,1 0-1,0 0 1,-1 1-1,-2-2 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2:10.054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602 723 24575,'0'-9'0,"0"-1"0,0 1 0,-2-1 0,1 1 0,-4-14 0,4 20 0,0 0 0,-1 0 0,1 0 0,0 1 0,-1-1 0,0 1 0,1-1 0,-1 1 0,0-1 0,0 1 0,0 0 0,-1 0 0,1 0 0,0 0 0,-1 0 0,1 1 0,-1-1 0,0 1 0,0 0 0,1 0 0,-6-2 0,-2 1 0,0 1 0,0 0 0,0 0 0,0 1 0,-1 0 0,1 1 0,0 0 0,0 0 0,0 1 0,1 1 0,-1 0 0,0 0 0,1 0 0,-1 2 0,-16 9 0,5-1 0,0 2 0,0 0 0,2 1 0,0 1 0,-21 24 0,14-11 0,1 1 0,1 1 0,2 1 0,1 1 0,2 1 0,1 1 0,2 1 0,1 0 0,2 1 0,-12 60 0,24-91 0,0 1 0,0 0 0,0-1 0,1 1 0,1 0 0,1 14 0,-1-20 0,-1 0 0,1 0 0,-1 0 0,1-1 0,0 1 0,0 0 0,0 0 0,0-1 0,0 1 0,0 0 0,1-1 0,-1 1 0,0-1 0,1 0 0,-1 1 0,1-1 0,0 0 0,-1 0 0,1 0 0,0 0 0,0 0 0,-1 0 0,1-1 0,0 1 0,0-1 0,0 1 0,0-1 0,0 0 0,0 1 0,0-1 0,3 0 0,6-1 0,-1 0 0,1 0 0,0-1 0,-1-1 0,0 0 0,1 0 0,-1-1 0,0 0 0,-1 0 0,15-10 0,3-4 0,0-1 0,30-28 0,-23 14 0,-1-1 0,-2-1 0,-1-2 0,-2-2 0,-2 0 0,-1-2 0,-3 0 0,30-75 0,-26 45 0,-2-1 0,-4-2 0,-4 0 0,13-127 0,-24 149 0,-2 0 0,-6-85 0,3 135 0,0 0 0,-1 0 0,1 0 0,0 0 0,-1 0 0,1 0 0,-1 0 0,0 0 0,0 0 0,-1-3 0,2 5 0,-1 0 0,1 0 0,0 0 0,0 0 0,-1-1 0,1 1 0,0 0 0,0 0 0,-1 0 0,1 0 0,0 0 0,-1 0 0,1 0 0,0 0 0,0-1 0,-1 1 0,1 0 0,0 0 0,-1 0 0,1 1 0,0-1 0,-1 0 0,1 0 0,0 0 0,0 0 0,-1 0 0,1 0 0,0 0 0,0 0 0,-1 1 0,1-1 0,0 0 0,0 0 0,-1 0 0,1 0 0,0 1 0,0-1 0,0 0 0,-1 1 0,-2 3 0,-1 1 0,1 0 0,1 0 0,-1 0 0,1 0 0,-3 6 0,-18 59 0,3 1 0,2 1 0,4 0 0,-7 116 0,12 302 0,9-459 0,0 26 0,4 74 0,1-119-59,2-13 160,11-18-585,-12 12-439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2:10.708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473 180 24575,'0'-9'0,"0"-4"0,0 0 0,-1 0 0,0 0 0,-5-20 0,5 28 0,-1 1 0,1 0 0,-1 0 0,0 0 0,-1 0 0,1 1 0,-1-1 0,1 0 0,-1 1 0,0 0 0,0 0 0,-1 0 0,1 0 0,-1 0 0,1 1 0,-1-1 0,-5-2 0,1 2 0,0-1 0,1 1 0,-1 0 0,0 1 0,-1 0 0,1 0 0,0 1 0,0 0 0,-1 0 0,1 1 0,-1 0 0,1 1 0,-1 0 0,1 0 0,0 1 0,0 0 0,0 0 0,0 1 0,0 0 0,-15 8 0,12-4 0,-1 0 0,1 1 0,1 0 0,-1 1 0,1 0 0,1 1 0,0 0 0,0 0 0,1 1 0,0 0 0,1 0 0,-9 20 0,0 9 0,1 0 0,2 1 0,2 1 0,-9 70 0,10-20 0,2 104 0,7-165 0,2 0 0,1-1 0,2 1 0,12 51 0,-14-74 0,1 1 0,1 0 0,0-1 0,0 0 0,0 0 0,1 0 0,1-1 0,10 13 0,-12-15 0,1-1 0,0 0 0,1 0 0,-1 0 0,1-1 0,-1 1 0,1-2 0,0 1 0,1 0 0,-1-1 0,0 0 0,0-1 0,11 2 0,7 0 0,-1-1 0,1-1 0,0-1 0,-1-1 0,1-2 0,-1 0 0,1-1 0,-1-1 0,36-14 0,-46 12-15,-1 0-1,0 0 1,0-2-1,-1 1 1,0-1-1,10-12 0,5-3-1240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2:11.158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0 24575,'13'0'0,"18"0"0,12 5 0,12 1 0,10-1 0,17 0 0,15-2 0,22-1 0,27-1 0,28-1 0,-16 0-8191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2:12.308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78 0 24575,'1'284'0,"-4"353"0,-54-9 0,47-578 0,7-43 0,0-14 0,1-21 0,4 1 0,1 0 0,1 0 0,2 0 0,1 1 0,0 0 0,2 1 0,1-1 0,1 2 0,1-1 0,2 2 0,19-28 0,-15 27 0,1 0 0,1 2 0,1 0 0,0 1 0,2 1 0,1 1 0,0 2 0,1 0 0,1 1 0,29-12 0,-48 24 0,0 1 0,1 1 0,-1-1 0,0 1 0,1 0 0,-1 1 0,1 0 0,0 0 0,-1 0 0,1 1 0,0 0 0,-1 1 0,1 0 0,0 0 0,-1 0 0,1 1 0,-1 0 0,0 1 0,0 0 0,0 0 0,0 0 0,0 1 0,0 0 0,-1 0 0,0 1 0,0 0 0,0 0 0,0 0 0,-1 1 0,0-1 0,7 11 0,-4-4 0,-1 0 0,0 0 0,-1 1 0,0 0 0,-1 0 0,0 0 0,-1 1 0,-1-1 0,0 1 0,1 17 0,-2-7 0,-1 0 0,-1-1 0,-1 1 0,-1 0 0,-7 30 0,5-41 0,0-1 0,0 0 0,-2 0 0,1-1 0,-1 1 0,-1-1 0,0 0 0,0-1 0,-1 0 0,-1 0 0,0 0 0,0-1 0,-1-1 0,-18 13 0,-8 3 0,-1-1 0,-2-2 0,-41 16 0,55-26 0,0 0 0,-1-2 0,0 0 0,-1-2 0,0-1 0,0-2 0,-29 3 0,31-12-52,25 5 57,-1-1 0,1 1 0,-1 0 0,1-1-1,0 1 1,-1 0 0,1-1 0,0 1-1,-1 0 1,1-1 0,0 1 0,-1-1-1,1 1 1,0 0 0,0-1 0,0 1-1,0-1 1,-1 1 0,1-1 0,0 1-1,0-1 1,0 1 0,0-1 0,0 1-1,0-1 1,0 0 0,1-2-116,0 1 0,0-1 0,1 1 0,-1-1 0,1 1 0,-1 0 1,1 0-1,0 0 0,0 0 0,0 0 0,0 0 0,4-3 0,32-23-6715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2:13.332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46 177 24575,'1'83'0,"-3"118"0,-1-154 0,-2 0 0,-12 53 0,7-67 0,6-30 0,1-10 0,2-3 0,0 0 0,1 0 0,0 0 0,0 0 0,1 0 0,1 0 0,4-18 0,28-71 0,-12 48 0,1 0 0,56-86 0,-60 108 0,1 1 0,2 1 0,1 1 0,1 1 0,49-39 0,-65 58 0,0 0 0,1 1 0,0 0 0,0 0 0,0 1 0,0 0 0,1 1 0,0 0 0,17-3 0,-23 5 0,1 1 0,0 0 0,0 0 0,-1 0 0,1 0 0,0 1 0,-1 0 0,1 0 0,0 0 0,-1 1 0,1 0 0,-1-1 0,0 2 0,1-1 0,-1 0 0,0 1 0,0 0 0,-1 0 0,1 0 0,-1 0 0,1 0 0,3 6 0,2 4 0,-2-1 0,1 1 0,-2 0 0,0 0 0,0 1 0,-1 0 0,-1 0 0,-1 0 0,0 0 0,2 25 0,-1 19 0,-4 77 0,-1-102 0,0-10 0,0-9 0,0-1 0,2 1 0,-1-1 0,4 16 0,-4-29 0,0 1 0,0-1 0,0 1 0,0-1 0,0 1 0,0-1 0,0 1 0,1-1 0,-1 1 0,0-1 0,0 0 0,0 1 0,1-1 0,-1 1 0,0-1 0,1 1 0,-1-1 0,0 0 0,1 1 0,-1-1 0,0 0 0,1 1 0,-1-1 0,1 0 0,-1 0 0,0 1 0,1-1 0,-1 0 0,1 0 0,-1 0 0,1 1 0,-1-1 0,1 0 0,-1 0 0,1 0 0,-1 0 0,1 0 0,-1 0 0,1 0 0,-1 0 0,1 0 0,-1-1 0,1 1 0,-1 0 0,1 0 0,-1 0 0,1 0 0,0-1 0,21-19 0,-19 17 0,124-138 0,72-72 0,-173 189 0,0 1 0,2 1 0,0 1 0,57-31 0,-76 48 0,0 1 0,0-1 0,0 1 0,1 1 0,-1 0 0,1 0 0,0 1 0,-1 0 0,16 1 0,-17 1 0,0 0 0,-1 1 0,1 0 0,-1 0 0,0 0 0,1 1 0,-1 0 0,0 1 0,-1 0 0,1 0 0,0 0 0,-1 1 0,9 8 0,-8-6 0,0 0 0,-1 1 0,0 0 0,0 1 0,-1-1 0,0 1 0,0 0 0,-1 1 0,0-1 0,-1 1 0,0-1 0,-1 1 0,3 19 0,-1 9 0,-2 0 0,-4 51 0,0-45 0,0 43-1365,1-56-5461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2:13.919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557 466 24575,'0'-18'0,"0"-30"0,-7-68 0,4 100 0,0 0 0,-1 0 0,-1 0 0,0 1 0,-1-1 0,-1 1 0,-15-27 0,19 38 0,1 1 0,-1-1 0,0 0 0,0 1 0,-1-1 0,1 1 0,0 0 0,-1 0 0,0 1 0,0-1 0,0 1 0,0 0 0,0 0 0,0 0 0,-1 0 0,1 1 0,-1-1 0,1 1 0,-1 0 0,1 1 0,-1-1 0,0 1 0,1 0 0,-1 0 0,-7 2 0,1 0 0,1 0 0,0 1 0,0 0 0,1 1 0,-1 0 0,1 1 0,-1 0 0,2 0 0,-1 1 0,-13 10 0,3 3 0,0 1 0,1 0 0,1 1 0,1 1 0,1 0 0,1 1 0,1 1 0,-17 42 0,8-10 0,3 2 0,-21 110 0,30-114 0,3 1 0,2 0 0,2 1 0,3-1 0,11 84 0,-10-130 0,1 0 0,0-1 0,0 1 0,1 0 0,0-1 0,1 0 0,0 0 0,0 0 0,10 14 0,-12-20 0,0 0 0,0 0 0,1 0 0,-1 0 0,0 0 0,1-1 0,-1 1 0,1-1 0,-1 1 0,1-1 0,0 0 0,0 0 0,-1 0 0,1-1 0,0 1 0,0-1 0,0 1 0,0-1 0,0 0 0,0 0 0,0 0 0,0-1 0,0 1 0,-1-1 0,1 1 0,0-1 0,0 0 0,0 0 0,-1 0 0,1-1 0,0 1 0,-1-1 0,5-2 0,2-2 0,0-1 0,-1 0 0,1 0 0,-1-1 0,0 0 0,-1-1 0,0 1 0,9-16 0,4-10 0,16-38 0,-29 57 0,20-44 0,-3-1 0,-2-2 0,26-124 0,-41 146 0,-1-1 0,-3 1 0,-1-1 0,-2 0 0,-2 0 0,-2 0 0,-12-59 0,11 82 20,0 0 0,-1 0 0,-1 0 0,-1 0 0,-13-20 0,16 30-144,-1-1 0,0 1 1,0 0-1,-1 1 0,0-1 0,0 2 1,-1-1-1,0 1 0,0 0 0,0 0 1,-14-6-1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2:14.883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808 970 24575,'-25'-26'0,"-2"1"0,-1 1 0,-60-40 0,63 49 0,-1 0 0,-1 1 0,0 2 0,-1 0 0,-33-7 0,51 16 0,-1 1 0,0 0 0,0 1 0,0 0 0,0 1 0,0 0 0,0 0 0,0 2 0,1-1 0,-1 1 0,0 1 0,1 0 0,-1 0 0,1 1 0,0 1 0,0-1 0,-12 9 0,3 1 0,1 0 0,0 1 0,2 1 0,-1 1 0,2 0 0,-22 32 0,20-24 0,1 2 0,1 0 0,2 1 0,-16 43 0,27-63 0,-1 1 0,1-1 0,0 1 0,1 0 0,0-1 0,0 1 0,1 0 0,1 13 0,-1-18 0,1-1 0,0 0 0,0 0 0,0 0 0,0 0 0,0 0 0,0 0 0,1 0 0,0 0 0,-1-1 0,1 1 0,0 0 0,0-1 0,1 0 0,-1 1 0,0-1 0,1 0 0,0 0 0,-1 0 0,1-1 0,0 1 0,0-1 0,0 1 0,0-1 0,0 0 0,5 1 0,11 2 0,-1-1 0,1-1 0,0-1 0,-1 0 0,1-1 0,0-2 0,0 0 0,-1 0 0,31-10 0,-20 4 0,0-2 0,-1-1 0,0-1 0,-1-2 0,34-22 0,-28 13 0,0-3 0,-1 0 0,-2-2 0,-1-1 0,-1-2 0,-2 0 0,-1-2 0,-1-1 0,33-64 0,-31 42 0,-2 0 0,-3-2 0,-2-1 0,-3 0 0,17-115 0,-25 111 0,-2-1 0,-3 0 0,-7-75 0,-4 219 0,4 770 23,5-483-1411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2:15.509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551 146 24575,'-5'-8'0,"-1"1"0,0 0 0,0 1 0,-1 0 0,0 0 0,0 0 0,0 1 0,-1 0 0,0 0 0,-10-4 0,-2-3 0,4 2 0,0 1 0,0 1 0,-1 0 0,-1 1 0,1 1 0,-23-5 0,32 9 0,0 1 0,0 0 0,0 1 0,0 0 0,0 0 0,-1 1 0,1 0 0,0 0 0,0 1 0,1 0 0,-1 0 0,0 1 0,1 0 0,-1 0 0,1 1 0,-12 8 0,8-3 0,0 0 0,0 1 0,1 1 0,0 0 0,1 0 0,0 1 0,1 0 0,0 0 0,1 1 0,1 0 0,0 0 0,0 1 0,-5 25 0,0 4 0,2 2 0,3-1 0,-2 56 0,4 178 0,6-246 0,1 1 0,2-1 0,1 0 0,2 0 0,1-1 0,19 46 0,-21-64 0,0 0 0,1-1 0,0 0 0,1 0 0,0-1 0,1 0 0,0-1 0,1 0 0,0-1 0,0 0 0,1 0 0,1-1 0,-1-1 0,1 0 0,0-1 0,1 0 0,-1-1 0,1-1 0,0 0 0,1-1 0,-1 0 0,0-1 0,1-1 0,-1 0 0,1-1 0,0 0 0,-1-1 0,1-1 0,-1-1 0,15-4 0,-20 4-114,-1 0 1,1-1-1,-1-1 0,0 0 0,0 0 1,0 0-1,-1-1 0,0 0 0,0 0 1,0-1-1,8-11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41:57.457"/>
    </inkml:context>
    <inkml:brush xml:id="br0">
      <inkml:brushProperty name="width" value="0.2" units="cm"/>
      <inkml:brushProperty name="height" value="0.2" units="cm"/>
      <inkml:brushProperty name="color" value="#8FAADC"/>
    </inkml:brush>
  </inkml:definitions>
  <inkml:trace contextRef="#ctx0" brushRef="#br0">80 1 24575,'-31'206'0,"18"-104"0,-20 309 64,31 2-483,3-248-591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49.78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24575,'0'1666'0,"1"-1646"0,2-17 0,5-36 0,49-298 0,106-341 0,-143 609 0,48-108 0,-52 139 0,1 1 0,1 1 0,2 0 0,46-53 0,-60 77 0,0 1 0,0-1 0,0 1 0,0 0 0,1 1 0,0-1 0,0 1 0,0 0 0,1 1 0,-1 0 0,1 0 0,0 1 0,0 0 0,-1 0 0,11 0 0,-7 1 0,1 1 0,-1 1 0,0 0 0,0 1 0,0 0 0,0 1 0,0 0 0,-1 0 0,1 1 0,14 9 0,1 0 0,-2 1 0,1 1 0,-2 1 0,0 1 0,-1 1 0,-1 1 0,-1 1 0,0 1 0,-2 1 0,0 0 0,-1 1 0,-2 1 0,0 1 0,18 44 0,-14-20 0,-3 0 0,-2 1 0,-2 1 0,-2 0 0,3 59 0,-7-3 0,-11 155 0,11-313 0,2 0 0,2 1 0,3 0 0,1 1 0,3 0 0,45-91 0,-38 92 0,3 2 0,2 0 0,2 2 0,1 1 0,3 2 0,1 1 0,44-37 0,-71 69 0,0 1 0,1 0 0,-1 1 0,1 0 0,1 0 0,-1 1 0,1 0 0,0 1 0,0 0 0,1 1 0,-1 0 0,1 1 0,-1 0 0,1 1 0,0 0 0,-1 1 0,1 0 0,0 1 0,0 0 0,-1 1 0,19 5 0,-7 0 0,0 1 0,0 1 0,-1 1 0,-1 0 0,0 2 0,0 0 0,-1 2 0,-1 0 0,0 1 0,-1 1 0,21 24 0,-17-14 0,0 1 0,-2 1 0,-1 1 0,-2 0 0,0 2 0,-2 0 0,15 44 0,-23-52 0,-1 0 0,-1 1 0,-1-1 0,1 34 0,-6 95 0,-1-97 0,1-51 0,1 0 0,0-1 0,0 1 0,0 0 0,1 0 0,-1-1 0,1 1 0,0 0 0,0-1 0,0 1 0,0-1 0,1 1 0,0-1 0,-1 0 0,5 6 0,-3-7 0,0 1 0,0-1 0,0 0 0,0-1 0,0 1 0,1 0 0,-1-1 0,1 0 0,-1 0 0,1 0 0,-1 0 0,1 0 0,-1-1 0,1 1 0,0-1 0,5 0 0,76-1-1365,-34 0-5461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0.60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862 495 24575,'1'-29'0,"-2"1"0,-8-48 0,7 66 0,-1 0 0,0 0 0,-1 0 0,0 0 0,0 0 0,-1 1 0,0 0 0,-1 0 0,0 0 0,-12-12 0,-4-2 0,-2 1 0,0 1 0,-1 2 0,-53-32 0,40 30 0,-2 1 0,-83-28 0,110 43 0,0 2 0,0-1 0,-1 2 0,1 0 0,-1 0 0,0 1 0,1 1 0,-25 2 0,31 0 0,-1 0 0,0 0 0,1 0 0,0 1 0,-1 0 0,1 1 0,1-1 0,-1 1 0,0 1 0,1-1 0,0 1 0,0 1 0,0-1 0,1 1 0,0-1 0,-7 12 0,-3 5 0,1 2 0,1 0 0,2 0 0,-17 49 0,-19 110 0,38-144 0,1 0 0,3 1 0,1 0 0,2 1 0,6 75 0,-2-106 0,1-1 0,0 1 0,1 0 0,0-1 0,0 0 0,1 0 0,0 0 0,1 0 0,-1-1 0,2 0 0,-1 0 0,1-1 0,1 0 0,-1 0 0,1 0 0,0-1 0,17 9 0,-2-1 0,0-2 0,2-1 0,-1-1 0,1-1 0,43 10 0,-38-13 0,1-1 0,0-1 0,0-1 0,0-2 0,1-2 0,-1 0 0,0-2 0,0-2 0,0 0 0,55-19 0,-80 21 0,1 1 0,0-1 0,-1 0 0,0-1 0,0 0 0,0 0 0,0 0 0,-1-1 0,0 1 0,0-1 0,0-1 0,0 1 0,-1-1 0,0 1 0,0-1 0,0 0 0,-1-1 0,0 1 0,0-1 0,-1 1 0,0-1 0,0 0 0,0 0 0,-1 0 0,0 0 0,0-8 0,2-73 0,-10-113 0,7 190 0,-2-11-170,0 0-1,-1 0 0,-2 1 1,0 0-1,-1 0 0,-1 0 1,-16-32-1,4 19-6655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2.56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424 759 24575,'2'1'0,"0"-1"0,0 0 0,-1 0 0,1-1 0,0 1 0,0 0 0,0-1 0,0 1 0,-1-1 0,1 1 0,0-1 0,-1 0 0,1 0 0,0 0 0,-1 0 0,1 0 0,-1 0 0,0 0 0,1 0 0,-1-1 0,0 1 0,0-1 0,1 1 0,-1-1 0,0 1 0,0-1 0,-1 1 0,1-1 0,0 0 0,-1 0 0,1 1 0,-1-1 0,1 0 0,-1 0 0,0 0 0,0 1 0,0-1 0,0 0 0,0 0 0,0 0 0,-1-3 0,1-1 0,-2 0 0,1-1 0,0 1 0,-1 0 0,0 0 0,-1 0 0,1 0 0,-1 0 0,-1 0 0,1 1 0,-5-6 0,0 2 0,-1 0 0,0 0 0,-1 1 0,0 0 0,0 1 0,0 0 0,-1 1 0,0 0 0,-1 1 0,1 0 0,-1 0 0,0 1 0,0 1 0,-24-4 0,28 6 0,-1 1 0,1-1 0,-1 2 0,1-1 0,-1 1 0,1 0 0,-1 1 0,1 0 0,0 0 0,-1 1 0,1 0 0,1 0 0,-1 1 0,0 0 0,1 0 0,0 1 0,0 0 0,0 0 0,1 1 0,-1 0 0,1 0 0,-7 11 0,4-4 0,0 2 0,1-1 0,1 1 0,0 0 0,2 1 0,-1 0 0,2 0 0,0 0 0,1 0 0,-2 20 0,2 25 0,4 87 0,1-104 0,-2-6 0,-1-22 0,1-1 0,1 1 0,0-1 0,1 0 0,0 1 0,2-1 0,8 27 0,-10-39 0,1 1 0,-1-1 0,1 0 0,0 0 0,0 0 0,0 0 0,0 0 0,0-1 0,0 1 0,1-1 0,-1 0 0,1 0 0,0 0 0,0 0 0,0-1 0,0 0 0,0 1 0,0-1 0,0-1 0,0 1 0,0-1 0,0 1 0,0-1 0,5-1 0,6 1 0,0-1 0,-1-1 0,1-1 0,0 0 0,18-6 0,-18 4 0,-1-1 0,0 0 0,0-1 0,-1-1 0,0 0 0,0-1 0,-1 0 0,0-1 0,20-21 0,-19 15 0,0 0 0,-1-1 0,-1-1 0,0 0 0,-2 0 0,12-31 0,-5-2 0,-2-1 0,-2-1 0,-3 0 0,5-97 0,-13-401 0,-2 549 0,1-9 0,0 1 0,-1-1 0,0 0 0,-1 1 0,-1-1 0,-6-19 0,9 29 0,0 1 0,0 0 0,0-1 0,0 1 0,0 0 0,0-1 0,-1 1 0,1 0 0,0-1 0,0 1 0,0 0 0,0-1 0,0 1 0,0 0 0,-1-1 0,1 1 0,0 0 0,0 0 0,-1-1 0,1 1 0,0 0 0,0 0 0,-1-1 0,1 1 0,0 0 0,0 0 0,-1 0 0,1 0 0,0-1 0,-1 1 0,1 0 0,0 0 0,-1 0 0,1 0 0,0 0 0,-1 0 0,1 0 0,0 0 0,-1 0 0,1 0 0,0 0 0,-1 0 0,1 0 0,0 0 0,-1 0 0,1 0 0,0 1 0,-1-1 0,1 0 0,0 0 0,-1 0 0,1 0 0,0 1 0,0-1 0,-1 1 0,-7 21 0,1 21 0,2 0 0,1 1 0,4 43 0,-1-25 0,0 674 0,2-523 0,-1-190 0,-1-9 0,1 0 0,1 0 0,0 0 0,1 0 0,3 14 0,-4-25 0,0-1 0,-1 1 0,1-1 0,1 1 0,-1-1 0,0 1 0,1-1 0,-1 0 0,1 0 0,0 1 0,-1-1 0,1 0 0,0-1 0,0 1 0,1 0 0,-1 0 0,0-1 0,0 0 0,1 1 0,-1-1 0,1 0 0,-1 0 0,1 0 0,0 0 0,-1-1 0,1 1 0,0-1 0,0 0 0,-1 1 0,6-2 0,7 2 0,-1-2 0,1 0 0,-1-1 0,1 0 0,-1-1 0,0-1 0,0 0 0,0-1 0,0 0 0,-1-1 0,0 0 0,0-2 0,-1 1 0,0-1 0,0-1 0,-1 0 0,0-1 0,12-14 0,-2-2 0,-1-1 0,-2 0 0,0-2 0,-2 0 0,-1-1 0,-2-1 0,13-40 0,-15 32 0,-2 0 0,-1 0 0,-2-1 0,-2 0 0,-1-68 0,-5 84 0,-1 48 0,6 483 0,0-470 0,10 41 0,-11-67 0,1-1 0,0 1 0,1-1 0,0 0 0,0 0 0,1-1 0,0 1 0,9 11 0,-12-19 0,1 0 0,-1 0 0,0 0 0,1 0 0,-1-1 0,1 1 0,0-1 0,-1 0 0,1 1 0,0-1 0,0 0 0,0 0 0,0-1 0,0 1 0,0-1 0,0 0 0,0 1 0,0-1 0,0 0 0,0-1 0,0 1 0,0-1 0,0 1 0,0-1 0,0 0 0,0 0 0,0 0 0,5-3 0,2-1 0,0 0 0,0-1 0,-1 0 0,1-1 0,-2 0 0,14-12 0,-5 0 0,-1-1 0,0-1 0,-2 0 0,17-32 0,40-100 0,-51 108 0,52-140 0,-62 156 0,-3-1 0,0 0 0,-2 0 0,3-42 0,-12 190 0,5 317 0,0-419 0,1-1 0,0 0 0,1 1 0,1-1 0,0-1 0,11 25 0,-13-36 0,-1 0 0,1 1 0,0-1 0,0 0 0,1 0 0,-1 0 0,1 0 0,0-1 0,-1 1 0,1-1 0,0 1 0,0-1 0,1 0 0,-1 0 0,0 0 0,1-1 0,-1 1 0,1-1 0,-1 0 0,1 0 0,0 0 0,0 0 0,-1-1 0,1 0 0,0 1 0,0-1 0,0-1 0,-1 1 0,1-1 0,0 1 0,6-3 0,-2 0 0,0 0 0,0 0 0,0-1 0,-1 0 0,1-1 0,-1 1 0,0-1 0,-1-1 0,1 1 0,-1-1 0,6-7 0,12-15 0,24-38 0,-31 43 0,6-14 0,-2-2 0,-1 0 0,-2-1 0,20-68 0,-6 21 0,-24 62-1365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3.31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108 1 24575,'-3'0'0,"-1"0"0,1 0 0,0 0 0,0 1 0,-1-1 0,1 1 0,0 0 0,0 0 0,0 0 0,0 0 0,0 0 0,0 1 0,0 0 0,-4 2 0,4 0 0,0-1 0,0 0 0,0 1 0,1 0 0,-1-1 0,1 1 0,0 0 0,0 0 0,0 1 0,-2 6 0,-4 25 0,1 0 0,1 0 0,2 1 0,2 0 0,3 37 0,-2-33 0,0 219 0,64 498 0,-58-721 0,-3-20 0,0 1 0,8 25 0,-8-38 0,0 1 0,0-1 0,0 0 0,1 0 0,0-1 0,-1 1 0,2 0 0,-1-1 0,1 0 0,-1 0 0,1 0 0,6 4 0,10 6-195,2-2 0,0 0 0,0-1 0,1-1 0,1-2 0,45 12 0,-28-11-6631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4.53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581 236 24575,'-1'-10'0,"-1"0"0,1 0 0,-1 0 0,-1 1 0,0-1 0,0 1 0,-1-1 0,0 1 0,-1 0 0,0 1 0,0-1 0,-1 1 0,0 0 0,0 0 0,-1 1 0,0 0 0,0 0 0,-1 1 0,-12-9 0,13 10 0,0 0 0,-1 1 0,1-1 0,-1 2 0,0-1 0,0 1 0,0 0 0,0 0 0,0 1 0,-1 1 0,1-1 0,-1 1 0,1 1 0,-1-1 0,0 1 0,1 1 0,-1 0 0,1 0 0,-1 1 0,1 0 0,-1 0 0,-14 7 0,8 0 0,1 0 0,0 1 0,1 1 0,0 0 0,1 1 0,0 0 0,1 1 0,-19 26 0,13-12 0,0 0 0,2 1 0,-21 56 0,23-44 0,2 1 0,2 0 0,1 0 0,2 1 0,2 0 0,2 0 0,6 75 0,-4-110 0,1 0 0,0 0 0,0-1 0,1 1 0,0 0 0,0-1 0,6 13 0,-6-16 0,0-1 0,0 1 0,0-1 0,0 1 0,0-1 0,1 0 0,-1 1 0,1-1 0,-1 0 0,1-1 0,0 1 0,0 0 0,0-1 0,0 0 0,0 0 0,0 0 0,0 0 0,0 0 0,5 0 0,7 1 0,0-2 0,0 0 0,1 0 0,-1-2 0,0 0 0,0 0 0,0-2 0,0 1 0,-1-2 0,21-9 0,-12 4 0,-1-1 0,0-2 0,-1 0 0,-1-1 0,33-29 0,-35 26 0,27-32 0,-40 43 0,0 0 0,-1-1 0,0 0 0,0 0 0,-1 0 0,1 0 0,-1 0 0,-1-1 0,3-8 0,-5 4 0,-2 12 0,-5 20 0,2 2 0,1 1 0,1 0 0,2 0 0,0 0 0,1 0 0,4 29 0,-3-49 0,-1 0 0,1 1 0,0-1 0,0 0 0,1 0 0,-1 0 0,0-1 0,1 1 0,0 0 0,0 0 0,0-1 0,0 1 0,0-1 0,0 0 0,1 0 0,-1 0 0,1 0 0,-1 0 0,4 2 0,-1-2 0,0 0 0,0 0 0,0-1 0,0 0 0,1 0 0,-1 0 0,0 0 0,0-1 0,1 0 0,8-1 0,2-1 0,-1-1 0,1 0 0,-1-2 0,0 0 0,0 0 0,-1-1 0,15-8 0,-12 4 0,1-1 0,-1 0 0,-1-1 0,0 0 0,-1-2 0,0 0 0,-1 0 0,0-1 0,-1-1 0,-1 0 0,-1-1 0,0 0 0,-1-1 0,13-34 0,-3-7 0,-3-1 0,-2-1 0,-3-1 0,7-94 0,-18 144 0,0 0 0,1 0 0,1 0 0,0 0 0,8-20 0,-10 30 0,0 0 0,-1 0 0,1 1 0,0-1 0,0 0 0,0 0 0,0 1 0,1-1 0,-1 1 0,0-1 0,1 1 0,-1-1 0,1 1 0,-1 0 0,1 0 0,0 0 0,-1 0 0,1 0 0,0 0 0,0 0 0,0 0 0,0 1 0,0-1 0,0 1 0,0-1 0,0 1 0,0 0 0,0 0 0,0 0 0,0 0 0,0 0 0,0 0 0,0 1 0,-1-1 0,1 1 0,0-1 0,0 1 0,0 0 0,0 0 0,0 0 0,-1 0 0,1 0 0,0 0 0,2 2 0,3 3 0,0 0 0,0 1 0,0 0 0,-1 0 0,0 0 0,-1 1 0,1-1 0,-2 1 0,1 1 0,-1-1 0,6 16 0,-3-2 0,0 0 0,-1 0 0,4 42 0,-5 238-243,-7-229-879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6.69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712 29 24575,'-52'0'0,"0"2"0,-68 13 0,95-10 0,0 1 0,0 1 0,1 2 0,0 0 0,1 2 0,-39 23 0,39-19 0,0 2 0,2 0 0,0 1 0,1 1 0,1 1 0,0 1 0,2 1 0,-25 40 0,31-43 0,0 1 0,2 1 0,0-1 0,1 2 0,2-1 0,0 1 0,1 0 0,1 0 0,1 1 0,1-1 0,1 25 0,1-39 0,1 0 0,0 0 0,0 0 0,1-1 0,-1 1 0,2 0 0,-1-1 0,1 0 0,5 11 0,-5-15 0,-1 1 0,1-1 0,-1 1 0,1-1 0,0 0 0,0 0 0,0-1 0,1 1 0,-1-1 0,1 1 0,0-1 0,-1 0 0,1 0 0,0-1 0,0 1 0,0-1 0,0 0 0,0 0 0,6 1 0,6-1 0,0 0 0,1-1 0,-1-1 0,0 0 0,0-1 0,16-4 0,95-32 0,-110 33 0,43-17 0,-1-2 0,-1-3 0,-1-2 0,-1-3 0,-2-2 0,-2-3 0,-1-2 0,63-62 0,-92 79 0,0-2 0,-2 0 0,29-48 0,-42 61 0,-1 0 0,0-1 0,0 0 0,-1-1 0,-1 1 0,0-1 0,-1 1 0,-1-1 0,1 0 0,-2 0 0,0-22 0,-1 33 0,0 0 0,0-1 0,0 1 0,0 0 0,-1 0 0,1 0 0,-1 0 0,0 0 0,1 0 0,-1 0 0,0 0 0,0 0 0,0 0 0,0 0 0,-1 1 0,1-1 0,0 0 0,-3-2 0,2 4 0,1-1 0,-1 0 0,0 1 0,1-1 0,-1 1 0,1-1 0,-1 1 0,0 0 0,1-1 0,-1 1 0,0 0 0,0 0 0,1 0 0,-1 1 0,0-1 0,1 0 0,-1 1 0,-2 0 0,-3 2 0,0 0 0,0 0 0,0 1 0,0 0 0,1 1 0,0-1 0,0 1 0,0 0 0,-7 9 0,-3 6 0,1 1 0,1 1 0,1 0 0,1 1 0,1 0 0,1 1 0,2 0 0,0 1 0,-8 42 0,2 18 0,-5 134 0,13-118 0,5 0 0,5-1 0,26 168 0,-29-264 0,2 13 0,1 0 0,1 0 0,11 27 0,-14-40 0,-1-1 0,1 1 0,0-1 0,0 0 0,0 0 0,1 0 0,-1 0 0,1 0 0,0 0 0,0-1 0,-1 1 0,2-1 0,-1 0 0,0 0 0,0 0 0,1 0 0,-1-1 0,1 1 0,-1-1 0,1 0 0,0 0 0,5 1 0,-1-2 0,0 0 0,0-1 0,0 1 0,0-2 0,0 1 0,0-1 0,0 0 0,0-1 0,-1 0 0,1 0 0,13-8 0,1-3 0,0-1 0,28-25 0,-20 12 0,0-1 0,-3-2 0,0 0 0,-2-2 0,-2-1 0,-1-1 0,-1 0 0,21-52 0,-25 45 0,-2 0 0,-1-1 0,-3 0 0,-1-1 0,-2-1 0,-2 1 0,-1-70 0,-5 108 0,0-5 0,0 0 0,1 1 0,0-1 0,2-12 0,-2 20 0,0 0 0,0 0 0,0 0 0,1 0 0,-1 0 0,1 0 0,-1 0 0,1 1 0,0-1 0,0 1 0,0-1 0,1 1 0,-1 0 0,0 0 0,1 0 0,0 0 0,-1 0 0,5-2 0,12-4 0,1 1 0,0 1 0,1 1 0,-1 1 0,1 0 0,0 2 0,0 0 0,0 1 0,0 2 0,23 2 0,-38-2 0,1 0 0,-1 1 0,0 0 0,0 0 0,0 1 0,0 0 0,-1 0 0,1 0 0,-1 0 0,1 1 0,-1 0 0,0 0 0,-1 0 0,1 1 0,-1 0 0,0 0 0,0 0 0,0 0 0,3 8 0,6 10 0,-2 1 0,-1 0 0,10 35 0,-18-52 0,21 73 0,19 119 0,-6 86 0,-35-273 0,1 9 0,10 40 0,-12-57 0,2 0 0,-1 0 0,0 0 0,1 0 0,0 0 0,0-1 0,0 1 0,0 0 0,1-1 0,-1 1 0,1-1 0,0 0 0,0 0 0,0 0 0,6 4 0,-6-6 4,0 0 0,0 0 0,0 0 0,0-1 1,0 1-1,0-1 0,0 0 0,0 0 0,0 0 0,0 0 0,0 0 0,0-1 0,0 1 0,0-1 0,0 0 0,-1 0 0,1 0 0,0 0 0,0 0 0,-1-1 0,6-3 1,6-4-258,0-1 1,19-19 0,-23 21-446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7.03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24575,'0'13'0,"0"18"0,0 17 0,0 17 0,0 21 0,4 21 0,2-3 0,4-6 0,5-6 0,0-10 0,1-10 0,8-18 0,3-21 0,-2-27 0,3-22 0,1-21 0,0-23 0,-5-1-8191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7.36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24575,'0'0'-8191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7.78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5 24575,'0'-5'0,"0"13"0,0 26 0,0 33 0,0 33 0,0 21 0,0 16 0,0 8 0,0 0 0,0-7 0,0-17 0,0-17 0,0-17 0,0-14 0,0-20-8191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8.15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1 407 24575,'9'0'0,"16"0"0,12 0 0,19 0 0,11-5 0,14-9 0,4-12 0,3-15 0,-6-13 0,-3-7 0,-7-10 0,-6-2 0,-14 11-8191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41:57.903"/>
    </inkml:context>
    <inkml:brush xml:id="br0">
      <inkml:brushProperty name="width" value="0.2" units="cm"/>
      <inkml:brushProperty name="height" value="0.2" units="cm"/>
      <inkml:brushProperty name="color" value="#8FAADC"/>
    </inkml:brush>
  </inkml:definitions>
  <inkml:trace contextRef="#ctx0" brushRef="#br0">0 0 24575,'0'0'-8191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8.88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79 0 24575,'-19'75'0,"4"1"0,-7 96 0,6 151 0,14-261 0,-3 745 0,7-758 0,-2-49 0,-1 1 0,1-1 0,0 1 0,0-1 0,0 0 0,0 1 0,0-1 0,0 1 0,0-1 0,0 0 0,0 1 0,1-1 0,-1 1 0,0-1 0,0 0 0,0 1 0,0-1 0,0 1 0,1-1 0,-1 0 0,0 1 0,0-1 0,1 0 0,-1 0 0,0 1 0,1-1 0,-1 0 0,0 0 0,1 1 0,-1-1 0,1 0 0,8-9 0,10-31 0,-16 33 0,78-200 0,-43 105 0,66-127 0,-98 219 0,-1 1 0,1 0 0,1 1 0,-1 0 0,2 0 0,-1 0 0,1 1 0,0 0 0,0 0 0,12-6 0,-17 11 0,0 0 0,1 0 0,-1 1 0,1-1 0,-1 1 0,1 0 0,0 0 0,0 0 0,-1 1 0,1-1 0,0 1 0,0 0 0,0 0 0,-1 0 0,1 0 0,0 1 0,0 0 0,0 0 0,-1 0 0,1 0 0,-1 0 0,1 1 0,-1-1 0,1 1 0,-1 0 0,0 0 0,0 1 0,0-1 0,0 0 0,0 1 0,2 3 0,-1-2 0,0 1 0,-1 0 0,0 0 0,0 0 0,0 0 0,0 1 0,-1-1 0,0 1 0,0-1 0,-1 1 0,1 0 0,0 7 0,0 10 0,-2 42 0,0-39 0,-4 164 0,3 168 0,1-357 0,1 28 0,6 37 0,-7-60 0,1 0 0,1 0 0,-1 0 0,1 0 0,0 0 0,0-1 0,0 1 0,1-1 0,0 0 0,0 0 0,1 0 0,-1 0 0,6 5 0,-9-10 0,0 1 0,1-1 0,-1 0 0,0 1 0,1-1 0,-1 0 0,1 0 0,-1 1 0,1-1 0,-1 0 0,1 0 0,-1 0 0,0 0 0,1 0 0,-1 0 0,1 0 0,-1 1 0,1-1 0,-1-1 0,1 1 0,-1 0 0,1 0 0,-1 0 0,1 0 0,-1 0 0,1 0 0,-1 0 0,0-1 0,1 1 0,-1 0 0,1 0 0,-1-1 0,0 1 0,1 0 0,-1-1 0,0 1 0,1 0 0,-1-1 0,1 0 0,9-17 0,-10 17 0,7-19-37,-1 0-1,-1 0 0,4-36 0,-3 19-1176,3-19-5612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0.83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106 462 24575,'-1'1'0,"-1"0"0,1 0 0,0 0 0,-1 0 0,1 0 0,0 0 0,0 0 0,0 1 0,0-1 0,0 0 0,0 1 0,0-1 0,0 0 0,1 1 0,-1-1 0,0 1 0,0 1 0,0 0 0,-17 40 0,3 2 0,-19 82 0,27-92 0,1 1 0,0 48 0,9-125 0,2-1 0,1 1 0,3 0 0,1 1 0,2 0 0,24-56 0,125-225 0,-145 293 0,-11 18 0,5-10 0,1 1 0,1 0 0,0 1 0,28-31 0,-37 46 0,0 0 0,0 0 0,0 1 0,0-1 0,0 1 0,1-1 0,-1 1 0,1 0 0,0 0 0,0 1 0,-1-1 0,1 1 0,0 0 0,0 0 0,0 0 0,1 1 0,-1-1 0,0 1 0,0 0 0,0 0 0,0 0 0,0 1 0,0-1 0,0 1 0,0 0 0,0 0 0,0 1 0,0-1 0,0 1 0,0 0 0,-1 0 0,6 4 0,-1 0 0,-1 0 0,1 1 0,-1-1 0,-1 2 0,1-1 0,-1 1 0,0 0 0,-1 0 0,5 11 0,6 15 0,13 37 0,-21-51 0,9 30 0,-2 0 0,-2 1 0,11 84 0,-16-42 0,-4 109 0,-7-147 0,1-35 0,1 0 0,1 0 0,3 28 0,-1-47 0,1-5 0,15-30 0,-1 0 0,21-63 0,-6 16 0,7-14 0,4 3 0,5 1 0,3 3 0,67-87 0,-101 152 0,29-34 0,-42 54 0,-1-1 0,1 1 0,0-1 0,0 1 0,1 0 0,-1 1 0,0-1 0,1 1 0,0 0 0,0 0 0,5-2 0,-8 4 0,1 0 0,-1 0 0,1-1 0,-1 2 0,1-1 0,-1 0 0,1 0 0,-1 1 0,1-1 0,-1 1 0,0 0 0,1 0 0,-1 0 0,0 0 0,0 0 0,1 1 0,-1-1 0,0 0 0,0 1 0,-1 0 0,1-1 0,0 1 0,0 0 0,-1 0 0,1 0 0,-1 0 0,0 0 0,1 1 0,0 2 0,3 5 0,0 1 0,-1 0 0,0 0 0,-1 0 0,2 13 0,46 325 0,-36-228 0,-14-112 0,4 26 0,15 57 0,-18-83 0,0-1 0,1 0 0,1 1 0,-1-1 0,1 0 0,1-1 0,-1 1 0,1-1 0,1 0 0,-1 0 0,1 0 0,10 7 0,-11-11 0,0 0 0,0 0 0,1-1 0,-1 0 0,1 0 0,-1 0 0,1-1 0,0 1 0,0-1 0,-1-1 0,1 1 0,0-1 0,0 0 0,10-2 0,7-1 0,1-1 0,26-9 0,-48 12 0,36-10 0,-1-1 0,-1-3 0,0-1 0,-1-1 0,-1-2 0,-1-2 0,35-27 0,-43 28 0,-1-1 0,-1-2 0,-1 0 0,-1-1 0,-1-1 0,-1-1 0,-2-1 0,0 0 0,14-35 0,-25 48 0,0 0 0,-2 0 0,1-1 0,-2 1 0,0-1 0,-1 1 0,0-1 0,-1-16 0,-1 27 0,0-1 0,0 1 0,-1-1 0,1 1 0,-1-1 0,0 1 0,-1 0 0,1 0 0,-1-1 0,0 1 0,0 0 0,0 0 0,0 1 0,-1-1 0,0 0 0,1 1 0,-1-1 0,0 1 0,-1 0 0,1 0 0,-1 0 0,1 1 0,-1-1 0,0 1 0,0 0 0,0 0 0,0 0 0,0 1 0,0-1 0,-7 0 0,5 0 0,-1 1 0,1 0 0,-1 0 0,1 1 0,-1 0 0,0 0 0,1 0 0,-1 1 0,1 0 0,-1 0 0,1 1 0,-1 0 0,1 0 0,0 0 0,0 1 0,-11 6 0,9-3 0,0 0 0,1 0 0,0 1 0,0 0 0,0 0 0,1 1 0,0-1 0,1 1 0,0 1 0,-9 17 0,5-4 0,2 0 0,0 0 0,1 1 0,1 0 0,1 0 0,-1 34 0,7 143 0,0-165 0,2-1 0,2 0 0,1 0 0,1-1 0,2 0 0,1 0 0,2-1 0,31 57 0,-38-79 0,1 0 0,0-1 0,1 0 0,0 0 0,0 0 0,0-1 0,1-1 0,1 1 0,-1-1 0,21 10 0,-24-14 0,0 0 0,1-1 0,0 1 0,-1-2 0,1 1 0,0-1 0,0 0 0,0 0 0,0-1 0,0 0 0,0 0 0,0-1 0,0 1 0,-1-2 0,1 1 0,0-1 0,0 0 0,-1 0 0,10-5 0,2-3 9,0-1 0,-1-1-1,0 0 1,-1-1 0,0-1 0,-1-1-1,-1 0 1,19-25 0,7-17-307,39-74 1,-47 75-552,3-3-5977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1.45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24575,'0'4'0,"0"16"0,0 16 0,5 20 0,5 28 0,6 21 0,4 19 0,4 10 0,-3-4 0,-5-10 0,-4-14 0,-6-15 0,2-15 0,3-15 0,0-18-8191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1.83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53 24575,'0'-5'0,"8"-1"0,17 1 0,13 0 0,8 2 0,10 1 0,0 1 0,-5 1 0,-8 0 0,-1 0 0,-4-4 0,-4-7 0,-3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2.54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24575,'1'2'0,"1"0"0,0 0 0,-1 0 0,1-1 0,-1 1 0,1 0 0,-1 1 0,0-1 0,0 0 0,0 0 0,0 1 0,0-1 0,0 0 0,-1 1 0,1 3 0,0-1 0,11 46 0,-3 1 0,-2 0 0,-3 0 0,-1 55 0,1 6 0,-2-62 0,2 27 0,2 1 0,27 122 0,-30-192 0,-1 0 0,1 0 0,1-1 0,0 1 0,6 10 0,-10-18 0,1 0 0,0 0 0,0 1 0,-1-1 0,1 0 0,0 0 0,0 0 0,0 0 0,0 0 0,1 0 0,-1 0 0,0 0 0,0 0 0,0-1 0,1 1 0,-1-1 0,0 1 0,1-1 0,-1 1 0,1-1 0,-1 1 0,0-1 0,1 0 0,-1 0 0,1 0 0,-1 0 0,1 0 0,-1 0 0,1 0 0,-1-1 0,1 1 0,-1 0 0,0-1 0,1 1 0,-1-1 0,0 0 0,1 1 0,-1-1 0,0 0 0,2-1 0,4-4-195,0-1 0,-1 0 0,0 0 0,0 0 0,0-1 0,6-12 0,10-18-6631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3.17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210 27 24575,'-4'-3'0,"0"1"0,0-1 0,-1 0 0,1 1 0,-1 0 0,0 0 0,1 1 0,-1-1 0,0 1 0,0 0 0,-6 0 0,0-1 0,0 1 0,0 1 0,0 0 0,-11 2 0,19-2 0,-1 1 0,1-1 0,0 1 0,0 0 0,0 0 0,0 1 0,0-1 0,0 1 0,1-1 0,-1 1 0,0 0 0,1 0 0,-1 0 0,1 0 0,-5 5 0,4-2 0,0 0 0,0 0 0,0 1 0,0-1 0,1 1 0,0-1 0,0 1 0,-1 6 0,-1 6 0,2 1 0,0 0 0,1-1 0,3 29 0,3 5 0,3 1 0,2-1 0,22 66 0,-29-108 0,1-1 0,-1 1 0,2-1 0,-1 0 0,1 0 0,0-1 0,1 1 0,0-1 0,0 0 0,12 10 0,-12-13 0,0-1 0,-1 1 0,2-1 0,-1-1 0,0 1 0,1-1 0,0 0 0,-1-1 0,1 0 0,0 0 0,0 0 0,1-1 0,-1 0 0,0 0 0,8-1 0,0 0 0,-1 0 0,0-1 0,0-1 0,1 0 0,13-5 0,-24 6 0,0 0 0,0-1 0,0 0 0,0 0 0,0 0 0,0 0 0,-1-1 0,1 1 0,-1-1 0,1 0 0,-1 0 0,0 0 0,0 0 0,-1-1 0,1 1 0,-1-1 0,1 0 0,-1 0 0,0 0 0,2-7 0,0-6-341,0 0 0,-1 0-1,0-22 1,0-8-6485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3.51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24575,'0'0'-8191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12.790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0 109 24575,'656'2'0,"712"-5"0,-727-20 0,-556 15 0,123-27 0,-86 11 0,-32 13 0,2 5 0,144 7 0,-93 2 0,4690-1 0,-2449-4 0,-497 2 0,-1818 2 0,0 3 0,93 19 0,130 45 0,-281-66 0,70 16 0,149 13 0,85-15 0,-196-13 0,51 3 0,263 15 0,-143-2 0,227 22 0,244 7 0,2-50 0,-331-2 0,338 34 0,324 20 0,1596-55 0,-2035 54 0,-179-5 0,791-32 0,-785-16 0,5177 2 67,-2885 2-1499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7:20.69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1019 99 24575,'-3'-5'0,"0"1"0,-1-1 0,1 0 0,-1 1 0,0 0 0,-1 0 0,1 0 0,-1 0 0,1 1 0,-1 0 0,0 0 0,-6-2 0,-3-2 0,-1 0 0,-1 2 0,-17-5 0,12 5 0,-1 1 0,0 1 0,0 0 0,0 2 0,0 1 0,0 1 0,0 0 0,1 2 0,-1 1 0,0 0 0,1 2 0,0 0 0,0 1 0,1 1 0,-28 16 0,18-7 0,2 2 0,0 1 0,1 2 0,1 0 0,1 1 0,1 2 0,1 1 0,1 0 0,-23 38 0,7-4 0,3 2 0,-37 88 0,54-102 0,1 0 0,2 1 0,3 0 0,-7 55 0,16-84 0,1 0 0,2 0 0,0 0 0,2 20 0,-1-35 0,-1-1 0,1 1 0,0-1 0,0 1 0,0-1 0,1 1 0,-1-1 0,1 0 0,0 0 0,1 0 0,-1 0 0,1 0 0,-1 0 0,1 0 0,0-1 0,1 0 0,-1 0 0,1 1 0,-1-2 0,1 1 0,0 0 0,0-1 0,5 3 0,5-1 0,1-1 0,-1 0 0,1-1 0,-1-1 0,1 0 0,-1-1 0,1-1 0,0 0 0,-1 0 0,21-7 0,18-4 0,73-30 0,-77 24 0,-2-3 0,0-2 0,-2-2 0,0-2 0,65-52 0,-87 61 0,-1-2 0,-1 0 0,-1-1 0,-1-1 0,0-1 0,-2-1 0,-1-1 0,-1 0 0,-1-1 0,-1 0 0,13-39 0,-20 47 0,-3 16 0,-3 34 0,-9 868-1365,9-862-5461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7:21.02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41:58.870"/>
    </inkml:context>
    <inkml:brush xml:id="br0">
      <inkml:brushProperty name="width" value="0.2" units="cm"/>
      <inkml:brushProperty name="height" value="0.2" units="cm"/>
      <inkml:brushProperty name="color" value="#8FAADC"/>
    </inkml:brush>
  </inkml:definitions>
  <inkml:trace contextRef="#ctx0" brushRef="#br0">1 498 24575,'0'143'0,"26"188"0,36 176 0,-43 0 0,-18-626 0,0-88 0,12 31-133,8 1 0,53-216 1,-18 176-10,116-286 0,-157 461 142,-10 25 0,0-1 0,1 2 0,1-1 0,0 1 0,1-1 0,1 2 0,20-25 0,-27 36 17,0 0 1,1 0-1,-1 0 0,1 0 1,-1 0-1,1 1 1,0-1-1,0 1 1,0 0-1,0 0 0,0 0 1,0 0-1,0 0 1,0 1-1,0-1 0,0 1 1,0 0-1,0 0 1,1 0-1,-1 1 1,0-1-1,0 1 0,0-1 1,0 1-1,0 0 1,0 0-1,0 0 1,5 4-1,-3-2-4,1 0-1,-1 1 1,-1-1 0,1 1-1,0 1 1,-1-1 0,0 0-1,0 1 1,0 0 0,0 0-1,-1 0 1,0 1 0,4 8-1,-2 1-12,-1 1 0,0-1 0,-1 1 0,-1 0 0,0 0 0,-2-1 0,1 1 0,-2 0 0,0 0 0,-1 0 0,-1 0 0,0-1 0,-1 1 0,-1-1 0,-12 28 0,-8 8 0,-2-1 0,-2-1 0,-39 47 0,50-71 0,-196 283-1365,181-262-5461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7:21.76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24575,'21'110'0,"-4"1"0,3 146 0,-19-235 0,19 713-861,-70 4 1062,47-721-200,1-26-3,3-35 113,3 6-36,1-1 0,2 2-1,2-1 1,1 1 0,2 0 0,2 1 0,20-38 0,-12 33-84,1 0 1,2 2 0,2 1 0,1 1 0,53-51 0,-64 70 8,0 1 0,2 1 0,0 1 0,31-18 0,-43 28 0,0 1 0,0 0 0,0 0 0,1 0 0,-1 1 0,1 0 0,0 1 0,-1 0 0,1 0 0,0 0 0,0 1 0,0 0 0,0 1 0,-1 0 0,1 0 0,0 1 0,10 3 0,-3 1 0,0 2 0,-1 0 0,0 0 0,0 2 0,-1-1 0,0 2 0,-1 0 0,0 0 0,-1 1 0,0 0 0,15 24 0,2 7 0,-2 0 0,30 70 0,-44-84 0,0 1 0,-2 1 0,-2 0 0,0 0 0,-2 1 0,-2-1 0,0 1 0,-3 0 0,-2 42 0,1-66 0,-1-1 0,0 1 0,0-1 0,-1 0 0,0 1 0,-1-1 0,1 0 0,-1 0 0,-1-1 0,1 1 0,-1-1 0,0 1 0,0-1 0,-1 0 0,0-1 0,0 1 0,-1-1 0,1 0 0,-1 0 0,0-1 0,0 1 0,-1-2 0,1 1 0,-10 3 0,-10 4 0,0-1 0,-1-1 0,0-2 0,-1 0 0,1-2 0,-47 2 0,-173-8 0,210 0 0,3-1-1365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7:27.83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56 312 24575,'-2'46'0,"-11"74"0,1-32 0,-16 387 0,31-515 0,2 1 0,2 0 0,22-75 0,-24 97 0,46-142 0,7 3 0,110-214 0,-161 356 0,24-41 0,-28 51 0,-1 1 0,0 0 0,1 0 0,0 0 0,0 1 0,0-1 0,0 0 0,0 1 0,0 0 0,0 0 0,1 0 0,6-3 0,-8 5 0,-1 0 0,0-1 0,1 1 0,-1 0 0,0 0 0,1 0 0,-1 0 0,0 0 0,1 1 0,-1-1 0,0 0 0,1 0 0,-1 1 0,0-1 0,0 1 0,0-1 0,1 1 0,-1 0 0,0-1 0,0 1 0,0 0 0,0 0 0,0 0 0,0 0 0,0 0 0,0 0 0,-1 0 0,1 0 0,0 0 0,0 0 0,-1 0 0,1 1 0,-1-1 0,1 0 0,-1 2 0,4 6 0,-2 0 0,1 0 0,1 17 0,-4-24 0,11 114 0,-8 197 0,-5-192 0,-1 337 0,4-436 0,-1-22 0,0 0 0,0 0 0,0 0 0,0 0 0,0 0 0,0 0 0,0 1 0,0-1 0,0 0 0,0 0 0,0 0 0,0 0 0,0 0 0,0 0 0,0 0 0,0 1 0,0-1 0,0 0 0,0 0 0,0 0 0,0 0 0,0 0 0,0 0 0,0 0 0,0 0 0,0 1 0,0-1 0,0 0 0,0 0 0,0 0 0,0 0 0,1 0 0,-1 0 0,0 0 0,0 0 0,0 0 0,0 0 0,0 0 0,0 0 0,0 0 0,0 0 0,1 0 0,-1 0 0,0 0 0,0 0 0,0 0 0,0 0 0,0 0 0,0 0 0,0 0 0,1 0 0,-1 0 0,0 0 0,0 0 0,0 0 0,0 0 0,0 0 0,0 0 0,1 0 0,12-30 0,-11 25 0,75-175 0,137-232 0,-209 404 0,10-19 0,2 0 0,23-28 0,-36 49 0,1 1 0,-1 0 0,1 1 0,0-1 0,0 1 0,0-1 0,0 1 0,1 1 0,0-1 0,0 1 0,0 0 0,0 1 0,0-1 0,1 1 0,-1 0 0,10-1 0,-12 3 0,-1 0 0,1 1 0,0-1 0,0 1 0,-1 0 0,1 0 0,0 0 0,-1 0 0,1 1 0,-1-1 0,1 1 0,-1 0 0,0 0 0,0 0 0,0 1 0,0-1 0,0 1 0,0-1 0,2 5 0,5 5 0,-1 1 0,0 0 0,8 18 0,-16-30 0,27 56 0,-2 1 0,27 88 0,21 129 0,-54-191 0,-16-69-273,0 1 0,1-1 0,1 0 0,14 28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7:28.35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612 74 24575,'-8'-7'0,"-1"0"0,0 1 0,1 0 0,-2 1 0,1 0 0,-1 0 0,0 1 0,0 0 0,-17-4 0,6 3 0,0 1 0,0 1 0,-38-1 0,45 4 0,1 0 0,0 2 0,-1 0 0,1 0 0,0 1 0,0 1 0,0 0 0,1 1 0,0 0 0,0 1 0,0 0 0,0 1 0,1 0 0,0 1 0,0 0 0,1 1 0,0 0 0,1 0 0,-13 18 0,7-6 0,1 1 0,0 1 0,2 0 0,1 0 0,1 1 0,1 0 0,1 1 0,1 0 0,-5 33 0,-5 90 0,16-130 0,2 1 0,-1 0 0,2 0 0,1-1 0,8 33 0,-10-46 0,1 1 0,0-2 0,0 1 0,1 0 0,0 0 0,-1-1 0,2 1 0,-1-1 0,0 0 0,1 0 0,0 0 0,0 0 0,0-1 0,8 6 0,-5-5 0,0-1 0,1 0 0,-1 0 0,1 0 0,-1-1 0,1 0 0,0-1 0,0 0 0,9 1 0,7-3 0,1 0 0,0-1 0,-1-2 0,0 0 0,33-11 0,-19 4 0,-1-2 0,-1-1 0,-1-2 0,0-2 0,-1-1 0,0-2 0,-2 0 0,35-32 0,-52 39 0,-1 0 0,0-2 0,-1 1 0,-1-1 0,0-1 0,-1 0 0,13-30 0,-18 33 0,-1 0 0,-1 0 0,0-1 0,0 0 0,-2 0 0,0 0 0,-1 0 0,0 0 0,-1 0 0,-1-1 0,-2-16 0,1 20 17,-1 1 0,0-1 1,0 0-1,-2 1 0,1-1 0,-8-12 0,9 18-141,-1 0 0,0 0 1,0 0-1,-1 1 0,0 0 0,0 0 1,0 0-1,0 0 0,-1 1 0,1 0 1,-12-6-1,-15-3-6702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7:29.17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467 1603 24575,'0'-14'0,"-2"-1"0,0 0 0,0 1 0,-1-1 0,-1 1 0,-1 0 0,0 0 0,-1 0 0,0 1 0,-16-25 0,11 21 0,-1 1 0,0 1 0,-1 0 0,-1 1 0,0 0 0,-1 1 0,-27-18 0,38 28 0,0 1 0,0-1 0,0 1 0,0 0 0,0 0 0,0 0 0,-1 1 0,1-1 0,0 1 0,-1 0 0,1 0 0,-1 1 0,0 0 0,1-1 0,-1 1 0,1 1 0,-1-1 0,1 1 0,-1-1 0,1 1 0,-1 1 0,1-1 0,-1 1 0,1-1 0,0 1 0,0 0 0,0 1 0,0-1 0,0 1 0,1 0 0,-1 0 0,1 0 0,0 0 0,-5 6 0,-5 8 0,2 0 0,0 0 0,1 2 0,0-1 0,2 1 0,0 0 0,1 1 0,1-1 0,-5 30 0,-1 22 0,-4 96 0,13 78 0,5-209 0,2 0 0,1 0 0,2 0 0,19 57 0,-24-88 0,0 0 0,0 1 0,0-1 0,1 0 0,-1-1 0,1 1 0,1 0 0,-1-1 0,1 1 0,-1-1 0,1 0 0,0-1 0,1 1 0,-1-1 0,7 5 0,-6-6 0,0-1 0,0 1 0,0-1 0,0 0 0,0 0 0,0 0 0,1-1 0,-1 0 0,0 0 0,0 0 0,1 0 0,-1-1 0,0 0 0,0 0 0,0-1 0,8-2 0,8-4 0,-1-1 0,-1-1 0,0-1 0,0 0 0,-1-1 0,-1-1 0,0-1 0,26-26 0,-5-3 0,-2-1 0,38-58 0,-25 22-76,-3-3 0,-3-1-1,-5-2 1,-3-1 0,-4-2-1,25-120 1,-26 61-58,-6-2 1,-7-1-1,-3-177 1,-14 242 133,-4-1 0,-18-101 0,21 184 0,-3-21 0,-12-33 0,15 55 0,0-1 0,0 1 0,0-1 0,-1 1 0,1 0 0,-1-1 0,0 1 0,0 0 0,0 0 0,0 0 0,-1 1 0,1-1 0,-1 0 0,0 1 0,0 0 0,0 0 0,-4-3 0,5 4 0,1 1 0,-1 0 0,1 0 0,0 0 0,-1 0 0,1 0 0,-1 1 0,1-1 0,0 0 0,-1 1 0,1-1 0,0 0 0,-1 1 0,1 0 0,0-1 0,0 1 0,-1 0 0,1 0 0,0-1 0,0 1 0,0 0 0,0 0 0,0 0 0,0 0 0,0 0 0,1 1 0,-1-1 0,-1 2 0,-4 8-7,0-1 1,0 1 0,1 0-1,0 1 1,1-1 0,-3 14-1,-15 83 230,-18 327 759,36 7-1390,4-329 233,1 2 109,5 573 33,-1-599 230,3 0 0,28 120-1,-28-184-1561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7:29.89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24575,'0'889'0,"46"-1036"0,-46 145 0,27-75 0,4 0 0,59-107 0,-74 156 0,1 1 0,2 0 0,0 2 0,2 0 0,1 1 0,0 1 0,2 1 0,1 1 0,40-26 0,-56 42 0,1-1 0,0 2 0,0 0 0,0 0 0,0 1 0,1 0 0,-1 0 0,1 1 0,-1 1 0,1 0 0,0 0 0,16 2 0,-12 1 0,-1 0 0,1 1 0,-1 1 0,0 1 0,0 0 0,0 0 0,0 1 0,15 10 0,2 5 0,-1 1 0,-1 2 0,-1 0 0,-2 2 0,0 1 0,32 44 0,-29-33 0,-1 2 0,-3 1 0,-1 1 0,26 64 0,-39-76 0,-1 0 0,-1 1 0,-2 0 0,-1 0 0,-1 1 0,-2 0 0,-2 53 0,-1-63-118,0-12 154,0-1 0,0 0 0,-1 1 0,-1-1 0,1 0 0,-4 11 0,4-18-83,0 0 0,0 0 0,0 0 1,0-1-1,-1 1 0,1 0 0,0 0 0,-1-1 0,1 1 1,-1-1-1,0 1 0,1-1 0,-1 0 0,0 0 0,0 0 0,0 0 1,0 0-1,0 0 0,0 0 0,0-1 0,0 1 0,0-1 1,0 1-1,-1-1 0,1 0 0,0 0 0,0 0 0,0 0 1,-1 0-1,1 0 0,-3-1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7:30.76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730 1 24575,'-87'142'0,"7"4"0,-95 237 0,132-266 0,-33 144 0,-8 126 0,42-185 0,29-139 0,-61 301 0,24 3 0,49-346 0,-2 1 0,2 1 0,0-1 0,5 34 0,-4-51 0,1 0 0,0 0 0,0 0 0,0 0 0,0-1 0,1 1 0,0 0 0,0-1 0,1 1 0,-1-1 0,1 0 0,0 0 0,0 0 0,0 0 0,0-1 0,1 1 0,-1-1 0,1 0 0,0 0 0,0 0 0,8 4 0,1-2-273,-1-1 0,1-1 0,0 0 0,16 2 0,63 2-6553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7:31.31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24575,'61'63'0,"-3"3"0,-3 3 0,-2 1 0,-4 3 0,-3 2 0,-4 2 0,-2 2 0,-5 1 0,-2 2 0,-5 1 0,-3 1 0,-3 1 0,-5 2 0,-3-1 0,4 127 0,-17-92 0,-4 1 0,-24 142 0,-73 235 0,69-371-1365,6-22-5461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7:32.00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54 24575,'5'-4'0,"5"-6"0,19-1 0,17 0 0,24 4 0,17 2 0,7 2 0,-8 1 0,-5 2 0,-13 0 0,-17 0-8191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7:32.38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24575,'4'0'0,"15"5"0,22 5 0,21 6 0,10 0 0,9-2 0,9-5 0,-2-2 0,-2-4 0,-4-1 0,-10-2 0,-14 0 0,-16-1-8191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7:33.68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729 260 24575,'1'-65'0,"1"26"0,-7-65 0,5 101 0,0 1 0,-1-1 0,1 1 0,-1 0 0,0-1 0,0 1 0,0 0 0,0 0 0,0-1 0,0 1 0,-1 0 0,1 0 0,-1 0 0,1 1 0,-1-1 0,0 0 0,0 1 0,1-1 0,-1 1 0,0-1 0,-1 1 0,1 0 0,0 0 0,0 0 0,0 0 0,-1 0 0,1 0 0,0 1 0,-1-1 0,1 1 0,-1 0 0,1 0 0,-1 0 0,1 0 0,-4 0 0,-4 1 0,-1 0 0,0 1 0,0 1 0,1-1 0,0 1 0,-1 1 0,-11 6 0,-12 8 0,1 2 0,1 1 0,1 1 0,1 2 0,1 1 0,1 1 0,-43 52 0,20-13 0,3 3 0,-61 110 0,92-146 0,1 0 0,-16 45 0,31-74 0,0 0 0,0 0 0,0 0 0,1 0 0,-1 0 0,1 0 0,0 0 0,-1 0 0,1 0 0,1 1 0,-1-1 0,0 0 0,1 0 0,0 0 0,1 4 0,-1-5 0,1 0 0,-1 0 0,0-1 0,1 1 0,0 0 0,-1-1 0,1 0 0,0 1 0,0-1 0,0 0 0,-1 0 0,1 0 0,0 0 0,1 0 0,-1-1 0,0 1 0,0-1 0,0 1 0,0-1 0,0 0 0,1 0 0,2 0 0,12 0 0,-1-1 0,0 0 0,0-2 0,0 0 0,0 0 0,-1-2 0,22-8 0,105-52 0,-118 51 0,0 0 0,0-1 0,-1-1 0,-1-2 0,-1 0 0,0-1 0,-2-1 0,0-1 0,-1-1 0,-1 0 0,-1-1 0,-1-1 0,-2 0 0,0-1 0,12-34 0,6-38 0,-13 36 0,-13 127 0,-9 60 0,2 285 0,2-405-124,0 0 0,0 1 0,1-1 0,0 0 0,1 0 0,-1 0-1,1 0 1,0 0 0,0 0 0,5 8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42:00.453"/>
    </inkml:context>
    <inkml:brush xml:id="br0">
      <inkml:brushProperty name="width" value="0.2" units="cm"/>
      <inkml:brushProperty name="height" value="0.2" units="cm"/>
      <inkml:brushProperty name="color" value="#8FAADC"/>
    </inkml:brush>
  </inkml:definitions>
  <inkml:trace contextRef="#ctx0" brushRef="#br0">289 1 24575,'-6'339'-580,"-98"646"-1,-37-286 818,121-623-190,20-75-47,0 0 0,0 1 0,-1-1 0,1 0 0,0 1 0,-1-1 0,1 0 0,-1 0 0,1 0 0,-1 1 0,1-1 0,-1 0 0,0 0 0,0 0 0,1 0 0,-1 0 0,0 0 0,0 0 0,-2 1 0,2-4 0,0 1 0,1-1 0,-1 0 0,1 1 0,-1-1 0,1 0 0,0 1 0,-1-1 0,1 0 0,0 1 0,0-1 0,0 0 0,1 0 0,-1-2 0,4-29 88,0-1 0,3 1-1,0 0 1,24-60 0,-4 25 131,46-80 0,-49 105-219,2 1 0,2 1 0,1 1 0,38-38 0,-51 62 0,0 0 0,0 1 0,2 1 0,0 1 0,0 0 0,1 2 0,1 0 0,0 1 0,0 1 0,1 0 0,30-7 0,-46 15 0,1 0 0,0 0 0,-1 0 0,1 1 0,0-1 0,0 2 0,0-1 0,-1 0 0,1 1 0,0 0 0,-1 1 0,10 2 0,-11-2 0,0 1 0,1 0 0,-1-1 0,0 1 0,0 1 0,-1-1 0,1 1 0,-1-1 0,0 1 0,1 0 0,-2 0 0,1 0 0,0 1 0,2 6 0,3 7 0,-2 0 0,0 0 0,0 1 0,-2 0 0,-1 0 0,2 21 0,-1 119 0,-4-117 0,-1 28 0,2 83 0,1-127 0,1-1 0,1 0 0,14 48 0,-15-65 0,0-1 0,1 1 0,0 0 0,0-1 0,1 0 0,0 0 0,1 0 0,-1-1 0,1 0 0,0 0 0,1 0 0,-1-1 0,1 0 0,1 0 0,-1-1 0,0 1 0,1-2 0,0 1 0,0-1 0,0 0 0,0-1 0,9 2 0,12 1 0,0-1 0,0-1 0,0-1 0,0-2 0,33-3 0,-30-1 0,0-1 0,0-2 0,-1 0 0,0-2 0,0-2 0,-1-1 0,0-1 0,-1-1 0,-1-2 0,-1-1 0,0-1 0,-1-1 0,26-25 0,-30 24 0,-2-1 0,0 0 0,-2-2 0,0 0 0,-2-1 0,0 0 0,-2-1 0,0-1 0,-2-1 0,-1 0 0,-1 0 0,-2-1 0,0 0 0,6-53 0,-10 44 0,-2 0 0,-2-1 0,-1 1 0,-2-1 0,-8-42 0,10 77 0,0 0 0,1 0 0,-1 0 0,0 0 0,0 0 0,-1 0 0,1 1 0,-1-1 0,1 0 0,-1 1 0,0-1 0,0 1 0,0 0 0,0 0 0,0 0 0,-1 0 0,-1-2 0,2 3 0,0 1 0,1 0 0,-1-1 0,0 1 0,0 0 0,1 0 0,-1 0 0,0 0 0,1 0 0,-1 1 0,0-1 0,0 0 0,1 1 0,-1-1 0,1 1 0,-1 0 0,0 0 0,1-1 0,-1 1 0,1 0 0,0 0 0,-1 0 0,1 0 0,0 1 0,0-1 0,-1 0 0,1 1 0,0-1 0,0 0 0,-1 4 0,-5 5 0,0 0 0,1 0 0,0 1 0,1 0 0,0 1 0,1-1 0,-5 22 0,-10 88 0,18-110 0,-11 119 0,9 237 0,3-354 0,2-1 0,-1 1 0,1 0 0,1 0 0,0-1 0,10 23 0,-10-28 0,1-1 0,-1 0 0,1-1 0,0 1 0,1-1 0,-1 0 0,1 0 0,0 0 0,0 0 0,1-1 0,-1 0 0,1 0 0,0 0 0,8 3 0,6 1 0,1-1 0,0 0 0,0-1 0,1-2 0,-1 0 0,1-1 0,0-1 0,0-1 0,0-1 0,34-5 0,-24 1 0,0-2 0,-1-1 0,0-2 0,0-1 0,-1-1 0,45-24 0,-59 26 0,0 0 0,-1-1 0,-1-1 0,1-1 0,-2 0 0,0 0 0,0-2 0,-1 1 0,-1-2 0,0 1 0,-1-2 0,-1 1 0,0-1 0,8-23 0,-8 14 0,-1-1 0,-1 0 0,-2 0 0,-1-1 0,-1 0 0,-1 1 0,-1-1 0,-1 0 0,-5-27 0,-1 8 0,3 29 0,1 0 0,0 1 0,1-1 0,2-26 0,0 38 0,0 0 0,0 0 0,0 0 0,1 1 0,-1-1 0,1 0 0,0 1 0,1 0 0,-1-1 0,1 1 0,0 0 0,0 0 0,0 1 0,0-1 0,0 1 0,1-1 0,0 1 0,0 0 0,0 0 0,5-2 0,7-4 0,1 1 0,0 1 0,0 1 0,0 0 0,36-7 0,-42 12 0,-1-1 0,1 1 0,0 1 0,-1 0 0,1 0 0,0 1 0,-1 0 0,1 1 0,-1 0 0,0 1 0,17 6 0,-21-5 0,-1-1 0,0 1 0,-1 0 0,1 0 0,-1 0 0,1 0 0,-1 1 0,0 0 0,-1 0 0,1 0 0,-1 0 0,0 1 0,-1-1 0,1 1 0,-1 0 0,0-1 0,2 11 0,2 11 0,-2 0 0,3 42 0,-7-62 0,3 458-9,-6-285-1347,3-136-5470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7:34.55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157 13 24575,'-3'97'0,"-23"146"0,-38 89 0,11-58 0,44-228 0,7-45 0,3-11 0,10-78 0,5 3 0,4 0 0,32-85 0,-36 127 0,1 2 0,3 0 0,1 1 0,1 1 0,51-66 0,-65 96 0,0 0 0,1 0 0,0 0 0,18-13 0,-24 20 0,0 0 0,1 1 0,-1-1 0,0 0 0,1 1 0,-1 0 0,1 0 0,-1 0 0,1 0 0,-1 0 0,1 1 0,0 0 0,-1 0 0,1 0 0,0 0 0,-1 0 0,1 1 0,0-1 0,6 3 0,-3 0 0,0 0 0,-1 1 0,1 0 0,0 0 0,-1 1 0,0-1 0,0 1 0,0 1 0,-1-1 0,0 1 0,6 7 0,5 10 0,23 43 0,-36-58 0,31 55 0,-4 2 0,-2 1 0,-3 2 0,24 106 0,-40-141 0,-9-32 0,0-1 0,0 0 0,0 0 0,1 1 0,-1-1 0,0 0 0,0 1 0,0-1 0,0 0 0,0 0 0,0 0 0,1 1 0,-1-1 0,0 0 0,0 0 0,0 1 0,1-1 0,-1 0 0,0 0 0,0 0 0,1 0 0,-1 0 0,0 1 0,0-1 0,1 0 0,-1 0 0,0 0 0,0 0 0,1 0 0,-1 0 0,0 0 0,1 0 0,-1 0 0,0 0 0,0 0 0,1 0 0,-1 0 0,0 0 0,1 0 0,-1 0 0,0 0 0,0 0 0,1-1 0,-1 1 0,0 0 0,0 0 0,1 0 0,-1 0 0,0-1 0,0 1 0,0 0 0,1 0 0,-1 0 0,0-1 0,0 1 0,0 0 0,0 0 0,1-1 0,-1 1 0,0 0 0,0-1 0,11-19 0,-10 17 0,30-68 0,18-47 0,91-153 0,-102 210 0,2 1 0,90-102 0,-125 156 0,0 1 0,0 0 0,0 1 0,1-1 0,-1 1 0,1 0 0,0 0 0,1 1 0,-1-1 0,0 1 0,9-2 0,-12 5 0,1-1 0,0 1 0,-1 0 0,1 1 0,-1-1 0,1 0 0,0 1 0,-1 0 0,1 0 0,-1 0 0,0 0 0,1 1 0,-1-1 0,0 1 0,0 0 0,0 0 0,0 0 0,0 0 0,0 1 0,-1-1 0,1 1 0,-1 0 0,4 4 0,13 16 0,-1 1 0,-1 1 0,23 45 0,31 88 0,-48-102 0,80 203 0,74 293 0,-176-547 0,1 3 0,0 0 0,0 0 0,1 0 0,0-1 0,1 1 0,6 9 0,-9-15 0,1 0 0,-1 0 0,1-1 0,0 1 0,0-1 0,0 0 0,0 1 0,0-1 0,0 0 0,0 0 0,0 0 0,0 0 0,1-1 0,-1 1 0,0 0 0,1-1 0,-1 0 0,0 1 0,1-1 0,-1 0 0,0 0 0,1-1 0,-1 1 0,1 0 0,-1-1 0,3-1 0,16-4-294,-1 0-1,29-16 0,-41 19-186,45-21-6345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7:35.00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449 119 24575,'0'-5'0,"0"0"0,0 0 0,0 1 0,-1-1 0,0 0 0,0 0 0,0 1 0,-1-1 0,1 1 0,-1-1 0,0 1 0,0-1 0,-1 1 0,1 0 0,-1 0 0,0 0 0,0 1 0,0-1 0,-1 1 0,1 0 0,-1-1 0,0 1 0,0 1 0,0-1 0,0 1 0,0-1 0,-1 1 0,1 1 0,0-1 0,-1 0 0,0 1 0,1 0 0,-1 0 0,0 1 0,-6-1 0,5 1 0,-1-1 0,0 1 0,0 1 0,0 0 0,0 0 0,0 0 0,1 1 0,-1 0 0,0 0 0,1 0 0,0 1 0,-8 4 0,5-1 0,0 0 0,0 1 0,0 0 0,1 1 0,0 0 0,-13 16 0,3 2 0,2 1 0,0 1 0,2 0 0,-15 41 0,10-17 0,2 1 0,-10 56 0,21-78 0,2 0 0,0 1 0,2 0 0,2-1 0,3 33 0,-3-60 0,1 0 0,-1 1 0,1-1 0,0 0 0,1 0 0,-1 0 0,0 0 0,1 0 0,0 0 0,0 0 0,0-1 0,1 1 0,-1-1 0,1 1 0,0-1 0,0 0 0,0 0 0,0 0 0,0-1 0,5 3 0,-4-2 0,1-2 0,-1 1 0,1 0 0,0-1 0,0 0 0,0 0 0,0-1 0,0 1 0,0-1 0,0 0 0,0 0 0,0-1 0,0 0 0,0 1 0,0-2 0,0 1 0,4-2 0,8-4 0,0-1 0,0 0 0,-1-1 0,0-1 0,-1 0 0,0-1 0,-1-1 0,0 0 0,-1-1 0,0-1 0,11-15 0,-2 0 0,0-2 0,-2-1 0,-1-1 0,20-51 0,-27 54-195,-1-1 0,-2 0 0,-1 0 0,-1-1 0,-2 0 0,2-57 0,-8 51-6631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7:35.98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583 1475 24575,'5'-1'0,"0"1"0,-1-1 0,1 0 0,-1-1 0,1 1 0,-1-1 0,0 1 0,0-1 0,0-1 0,0 1 0,0 0 0,0-1 0,0 0 0,-1 0 0,1 0 0,-1 0 0,0-1 0,0 1 0,0-1 0,-1 0 0,4-6 0,-1 2 0,-1 0 0,0 0 0,-1 0 0,0 0 0,0-1 0,-1 1 0,0-1 0,0 0 0,-1 1 0,1-14 0,-4 5 0,0 1 0,-1-1 0,0 1 0,-2-1 0,0 1 0,0 0 0,-2 1 0,-12-24 0,1 8 0,-2 0 0,-45-53 0,57 74 0,-1 0 0,0 1 0,-1 1 0,1-1 0,-2 2 0,-14-10 0,20 15 0,1-1 0,0 2 0,-1-1 0,0 0 0,1 1 0,-1 0 0,0 0 0,0 0 0,0 1 0,0-1 0,1 1 0,-1 0 0,0 1 0,0-1 0,0 1 0,0 0 0,1 0 0,-1 1 0,-7 3 0,-1 1 0,1 1 0,0 0 0,0 1 0,1 0 0,0 1 0,1 0 0,0 1 0,-12 15 0,0 4 0,1 0 0,-18 36 0,12-14 0,2 1 0,2 2 0,3 0 0,2 1 0,3 1 0,2 0 0,3 1 0,2 1 0,-1 68 0,9-121 0,0 0 0,0 0 0,0 0 0,1 0 0,0 0 0,0-1 0,0 1 0,0 0 0,4 8 0,-3-11 0,-1 0 0,1 0 0,-1 0 0,1 0 0,0-1 0,-1 1 0,1 0 0,0-1 0,0 1 0,0-1 0,1 0 0,-1 0 0,0 0 0,0 0 0,1 0 0,-1 0 0,0-1 0,1 1 0,-1-1 0,1 1 0,3-1 0,8 0 0,1 0 0,-1-1 0,0-1 0,0 0 0,0-1 0,0 0 0,-1-1 0,1-1 0,-1 0 0,13-8 0,3-2 0,-1-1 0,-1-1 0,36-30 0,-30 18 0,-1-1 0,-2-2 0,-1-1 0,-1-1 0,41-69 0,-38 49 0,-4-2 0,-1 0 0,28-97 0,-25 44 0,-6-1 0,-4-2 0,-5 0 0,-1-131 0,-20-154 0,0 358 0,2 37 0,-3 12 0,0 8 0,0 1 0,2 1 0,0-1 0,-5 31 0,-7 90 0,15-105 0,-31 544 0,34 5 0,2-385 0,-2-69 0,4 148 0,-4-272-90,0-1-8,0-1 0,0 0 0,0 1 0,1-1 0,-1 1 0,1-1 0,0 0-1,1 1 1,-1-1 0,1 0 0,0 0 0,2 4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7:36.69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30 24575,'0'800'0,"-1"-785"0,1 3 0,1 1 0,3 26 0,0-35 0,0-11 0,4-17 0,-8 17 0,36-105 0,55-140 0,29 3 0,-93 197 0,2 0 0,2 2 0,37-42 0,-57 75 0,0-1 0,1 1 0,0 1 0,0 0 0,1 1 0,25-15 0,-34 22 0,0 0 0,0 1 0,0-1 0,1 1 0,-1 0 0,0 0 0,0 0 0,1 0 0,-1 1 0,0 0 0,1 0 0,-1 0 0,1 0 0,-1 1 0,0-1 0,0 1 0,1 0 0,-1 1 0,0-1 0,0 1 0,0-1 0,0 1 0,0 1 0,0-1 0,-1 0 0,1 1 0,-1 0 0,6 6 0,3 4 0,-1 1 0,-1 1 0,0 0 0,-1 0 0,14 32 0,24 89 0,-37-95 0,-2 0 0,-2 0 0,2 58 0,-9 128 0,-2-121 0,1-31 0,2 101 0,4-161 0,1-16 0,2-10 0,12-38-1365,2-18-5461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7:37.19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24575,'14'10'0,"0"2"0,0 0 0,-2 1 0,23 27 0,-20-22 0,109 137 0,121 203 0,81 194 0,-191-319 0,145 270 0,-206-352 0,79 225 0,-135-319 0,-3 0 0,-3 1 0,8 78 0,-15-47 0,-8 134 0,2-203 0,-1 0 0,-1 0 0,0 0 0,-2-1 0,-14 38 0,14-46 0,-1 1 0,0-1 0,-1 0 0,0-1 0,-1 0 0,0 0 0,0 0 0,-1-1 0,0 0 0,-17 11 0,-20 9 0,-2-2 0,-98 41 0,44-23 0,-101 58 86,-51 23-1537,158-85-5375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7:38.11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1095 11 24575,'-2'-1'0,"0"0"0,1 0 0,-1 0 0,0 0 0,0 0 0,0 0 0,0 0 0,0 1 0,0-1 0,0 1 0,0-1 0,0 1 0,0 0 0,-1 0 0,1 0 0,0 0 0,0 0 0,0 0 0,0 1 0,-3 0 0,-44 15 0,40-13 0,-34 16 0,0 2 0,2 2 0,0 1 0,2 2 0,1 2 0,-68 65 0,-184 227 0,248-270 0,3-2 0,2 2 0,2 1 0,2 2 0,3 1 0,2 1 0,3 2 0,-24 75 0,39-93 0,2 0 0,2 1 0,-3 56 0,9 122 0,1-184 0,9 134 0,8-1 0,69 291 0,-74-399 0,25 94 0,-31-129 0,2-1 0,0 0 0,2 0 0,14 23 0,-18-37 7,0 0 0,0-1 0,1 1 0,0-2 0,1 1 0,0-1-1,0-1 1,0 0 0,1 0 0,-1 0 0,20 6 0,11 3-345,71 16 0,-75-23-434,62 16-6054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7:38.87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7:40.12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868 0 24575,'-19'11'0,"-1"1"0,2 0 0,-20 18 0,1-1 0,-12 10 5,2 3 1,2 1-1,2 3 0,2 1 0,2 2 0,2 2 0,3 2 1,-48 95-1,28-29-167,5 2 0,6 2 0,-31 143 0,43-133 125,5 2 1,7 0-1,5 1 0,5 142 0,12-200 111,2 0 0,4 0 0,4 0-1,2-2 1,4 0 0,4-1 0,3-1 0,51 105-1,-71-166-63,1 0-1,1 0 0,-1-1 1,2 0-1,0-1 0,0 0 0,1 0 1,0-1-1,1 0 0,0-1 1,0-1-1,24 15 0,171 81-1374,-150-74-5461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7:40.92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669 0 24575,'-82'301'0,"-97"545"-413,-44 184-140,214-1004 533,9-26 19,0 0 1,1 0 0,-1 0-1,0 0 1,0 0 0,0 0 0,0 0-1,0-1 1,0 1 0,0 0-1,0 0 1,0 0 0,-1 0-1,1 0 1,0 0 0,0-1 0,0 1-1,0 0 1,0 0 0,0 0-1,0 0 1,0 0 0,0 0-1,0 0 1,0 0 0,0-1 0,0 1-1,0 0 1,-1 0 0,1 0-1,0 0 1,0 0 0,0 0-1,0 0 1,0 0 0,0 0 0,0 0-1,-1 0 1,1 0 0,0 0-1,0 0 1,0 0 0,0 0-1,0 0 1,0 0 0,-1 0 0,1 0-1,0 0 1,0 0 0,0 0-1,0 0 1,0 0 0,0 0-1,0 0 1,-1 0 0,1 0 0,0 0-1,0 0 1,0 0 0,0 0-1,0 1 1,0-1 0,0 0-1,0 0 1,0 0 0,-1 0 0,-1-46 201,6 1-55,1-1 0,2 2 0,2-1 0,1 1 0,33-82 0,-17 64-164,3 2 1,3 1-1,54-76 0,-63 102 18,41-44 0,-56 68 0,0 1 0,1 1 0,-1-1 0,1 2 0,1-1 0,-1 1 0,1 0 0,0 1 0,21-7 0,-27 11 0,-1 0 0,1 1 0,-1-1 0,0 1 0,1 0 0,-1 0 0,1 1 0,-1-1 0,1 1 0,-1-1 0,0 1 0,1 0 0,-1 0 0,0 1 0,0-1 0,0 1 0,0-1 0,0 1 0,0 0 0,0 0 0,-1 0 0,1 1 0,-1-1 0,1 1 0,2 3 0,5 7 0,0 1 0,-1 1 0,14 28 0,-19-35 0,34 72 0,-4 2 0,-3 1 0,-4 1 0,-4 1 0,15 104 0,-34-164 0,-1-1 0,-1 1 0,-1 0 0,-4 33 0,3-52 0,-2 1 0,1 0 0,-1 0 0,0 0 0,0-1 0,-1 1 0,0-1 0,0 0 0,0 1 0,-1-2 0,0 1 0,0 0 0,-1-1 0,1 0 0,-1 0 0,-1 0 0,1 0 0,0-1 0,-12 7 0,1-3 0,0 0 0,-1-2 0,1 0 0,-2 0 0,1-2 0,0 0 0,-20 1 0,-127 4 0,139-9 0,-66 2 0,0-4 0,0-4 0,-98-20 0,187 26-42,-45-15 202,45 15-211,1-1 0,0 1 0,-1-1 0,1 0 0,0 0-1,0 0 1,0 1 0,0-1 0,0 0 0,0 0 0,0 0 0,0 0-1,0-1 1,0 1 0,0 0 0,1 0 0,-1-1 0,0 1-1,1 0 1,-1-1 0,1 1 0,0 0 0,-1-1 0,1 1 0,0 0-1,0-1 1,0 1 0,0-2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7:41.80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130 0 24575,'0'31'0,"-8"448"0,-1-344 0,-38 201 0,42-312 0,0-2 0,-1 1 0,-15 34 0,21-56 0,-1 0 0,1 0 0,-1 0 0,1 0 0,-1 0 0,1 0 0,-1 0 0,1 0 0,-1 0 0,0-1 0,0 1 0,1 0 0,-1 0 0,0-1 0,0 1 0,0-1 0,-1 2 0,1-3 0,0 1 0,1 0 0,-1-1 0,0 1 0,1-1 0,-1 1 0,1-1 0,-1 0 0,1 1 0,-1-1 0,1 1 0,-1-1 0,1 0 0,0 1 0,-1-1 0,1 0 0,0 0 0,-1 1 0,1-1 0,0 0 0,0 0 0,0 1 0,0-1 0,0 0 0,0-1 0,-3-17 0,1 0 0,1 0 0,1 0 0,1 0 0,1 0 0,0 0 0,1 0 0,7-20 0,0 1 0,3 2 0,1 0 0,22-40 0,-10 32 0,1 1 0,3 2 0,2 0 0,1 2 0,2 2 0,1 1 0,2 2 0,2 2 0,1 1 0,58-33 0,-78 51 0,0 2 0,1 1 0,33-11 0,-49 19 0,0 0 0,0 0 0,1 1 0,-1 0 0,0 0 0,1 1 0,-1-1 0,1 1 0,-1 1 0,1-1 0,-1 1 0,0 1 0,1-1 0,-1 1 0,0 0 0,0 0 0,10 6 0,-4 1 0,0 2 0,-1-1 0,-1 2 0,0-1 0,0 1 0,-2 1 0,1 0 0,8 18 0,19 36 0,-2 2 0,42 127 0,-42-83 0,22 127 0,-51-199 0,-4-31 0,1 1 0,0-1 0,5 19 0,-4-27 0,1-11 0,5-22 0,2-11 0,2 1 0,1 0 0,3 1 0,29-53 0,-32 71 0,1 1 0,1 1 0,0 0 0,2 2 0,0 0 0,1 0 0,1 2 0,0 1 0,42-24 0,-45 30 0,0 1 0,1 0 0,0 2 0,0 0 0,0 1 0,1 1 0,0 0 0,0 2 0,0 0 0,0 1 0,0 1 0,0 1 0,35 6 0,-42-4 0,1 0 0,0 1 0,-1 1 0,0 0 0,0 1 0,0 0 0,-1 0 0,0 1 0,0 1 0,-1 0 0,0 1 0,0 0 0,-1 0 0,0 1 0,15 21 0,-11-11 0,-1 1 0,-1 0 0,-1 1 0,-1 0 0,0 1 0,-2 0 0,8 45 0,-10-34-120,-2-12 204,1 0 0,10 31 0,-13-48-177,1 0-1,0 0 1,1 0-1,-1 0 0,1-1 1,-1 1-1,2-1 1,-1 0-1,0 0 0,1 0 1,0 0-1,-1 0 1,1-1-1,1 0 1,6 5-1,27 7-6732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4:02:49.44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734 87 24575,'-1'-2'0,"1"-1"0,-1 1 0,1 0 0,-1-1 0,0 1 0,0-1 0,0 1 0,0 0 0,0 0 0,-1 0 0,1 0 0,-1 0 0,1 0 0,-1 0 0,0 0 0,1 0 0,-1 1 0,0-1 0,0 1 0,-3-2 0,-3-2 0,-1 0 0,1 1 0,-1 0 0,-11-4 0,5 4 0,-1 0 0,1 1 0,-1 1 0,1 0 0,-1 1 0,0 0 0,0 1 0,0 1 0,1 1 0,-1 0 0,0 1 0,1 1 0,-16 6 0,13-3 0,0 0 0,0 2 0,1 0 0,1 1 0,-1 1 0,2 0 0,-1 1 0,2 1 0,0 0 0,-19 23 0,7-2 0,2 1 0,2 1 0,1 1 0,2 1 0,1 1 0,2 0 0,2 1 0,-13 60 0,16-44 0,2 0 0,2 0 0,3 1 0,2 0 0,11 102 0,-4-120 0,3 1 0,0-2 0,3 1 0,1-1 0,2-1 0,32 62 0,-31-73 0,0-1 0,2 0 0,1-1 0,1-1 0,1-1 0,1 0 0,0-2 0,2 0 0,39 25 0,-52-39 0,0-1 0,0 0 0,1 0 0,-1-2 0,1 1 0,0-1 0,0-1 0,0 0 0,1 0 0,-1-1 0,0-1 0,1 0 0,-1 0 0,0-1 0,1-1 0,11-2 0,15-7 0,0 0 0,-1-3 0,44-22 0,-50 22 0,440-218-1365,-393 187-5461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7:42.22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420 0 24575,'-13'6'0,"0"0"0,0 0 0,0 1 0,1 1 0,-1 0 0,2 1 0,0 0 0,-19 20 0,10-6 0,0 1 0,2 0 0,-18 32 0,4 1 0,2 2 0,4 1 0,1 1 0,4 1 0,2 0 0,3 2 0,-9 73 0,24-128 0,0-1 0,1 0 0,0 1 0,0-1 0,1 1 0,3 13 0,-4-20 0,0 0 0,1-1 0,0 1 0,-1 0 0,1-1 0,0 1 0,0 0 0,0-1 0,0 1 0,0-1 0,0 1 0,1-1 0,-1 0 0,0 1 0,1-1 0,-1 0 0,1 0 0,-1 0 0,1 0 0,0 0 0,-1-1 0,1 1 0,0 0 0,0-1 0,-1 1 0,1-1 0,0 0 0,0 1 0,0-1 0,0 0 0,-1 0 0,1 0 0,0 0 0,3-1 0,5-1 0,-1-1 0,1 0 0,-1 0 0,0-1 0,0 0 0,0 0 0,0-1 0,-1 0 0,12-10 0,5-6 0,37-37 0,-33 25 0,-1 0 0,38-59 0,-52 70 0,-1 0 0,-1-2 0,-2 1 0,0-1 0,11-46 0,-19 66-40,-1-1 0,0 0 0,0 0 0,-1 0-1,0 0 1,1 0 0,-1 0 0,-1 0 0,1 0 0,-1 0 0,0 0-1,0 1 1,0-1 0,-1 0 0,0 1 0,0-1 0,0 1-1,0-1 1,-1 1 0,0 0 0,1 0 0,-2 0 0,1 0 0,0 0-1,-1 1 1,1 0 0,-1 0 0,0 0 0,0 0 0,-1 0-1,1 1 1,0 0 0,-8-3 0,-27-9-6786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7:43.08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1050 1916 24575,'-65'-46'0,"30"21"0,0 1 0,-2 2 0,-62-28 0,83 43 0,-1 1 0,1 1 0,-1 1 0,0 0 0,0 2 0,-34-2 0,39 4 0,-1 1 0,1 0 0,0 1 0,-1 1 0,1 0 0,0 1 0,1 0 0,-1 0 0,1 2 0,-18 9 0,0 6 0,0 0 0,1 2 0,1 1 0,2 2 0,0 0 0,1 2 0,2 0 0,-21 36 0,1 6 0,3 2 0,-45 114 0,77-167 0,-4 4 0,2 2 0,0-1 0,2 1 0,1 0 0,-6 40 0,12-62 0,0-1 0,0 1 0,0-1 0,0 1 0,0-1 0,1 1 0,-1-1 0,1 1 0,-1-1 0,1 1 0,0-1 0,0 0 0,0 1 0,0-1 0,1 0 0,-1 0 0,1 0 0,-1 0 0,1 0 0,0 0 0,2 2 0,-1-2 0,1-1 0,-1 1 0,1-1 0,-1 0 0,1 0 0,0 0 0,-1 0 0,1-1 0,0 0 0,-1 1 0,1-1 0,0-1 0,0 1 0,-1 0 0,5-2 0,12-2 0,1-1 0,-1-1 0,0-1 0,28-14 0,82-53 0,-52 20-87,-3-3 0,-3-4 0,-2-2 0,-3-4-1,-3-2 1,-3-3 0,60-94 0,-46 50-53,-6-4 1,-5-2-1,-5-3 1,54-170-1,-72 164 123,38-211 0,-65 252 1,-4 0 0,-5 0 0,-6-115 0,-1 177 9,-1 0 1,-8-32-1,10 57 7,1 0 0,-1 0 0,0-1 0,0 1 0,0 0 0,-1 0 0,1 0 0,-1 0 0,0 0 0,0 1 0,0-1 0,0 0 0,-4-3 0,5 5 0,1 1 0,-1 0 0,0 0 0,1-1 0,-1 1 0,1 0 0,-1 0 0,0 0 0,1 0 0,-1 0 0,0 0 0,1 0 0,-1 0 0,0 0 0,1 0 0,-1 0 0,0 0 0,1 1 0,-1-1 0,1 0 0,-1 0 0,0 1 0,1-1 0,-2 1 0,0 1 0,0 0 0,-1 0 0,1 1 0,0-1 0,0 1 0,1-1 0,-1 1 0,-1 2 0,-14 33 0,2 0 0,1 1 0,2 0 0,-7 50 0,12-60 0,-222 1234 247,205-1060 138,9 2 0,13 257 0,4-375-1639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7:43.85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24575,'0'838'0,"2"-857"0,2 1 0,0 0 0,12-30 0,4-9 0,3 0 0,2 1 0,46-72 0,-53 99 0,1 0 0,2 2 0,1 1 0,1 0 0,1 2 0,1 1 0,49-35 0,-65 52 0,1-1 0,1 2 0,-1 0 0,1 0 0,0 1 0,0 0 0,19-4 0,-24 7 0,-1 1 0,0-1 0,1 1 0,-1 0 0,1 1 0,-1-1 0,1 1 0,-1 0 0,0 0 0,1 1 0,-1-1 0,0 1 0,0 1 0,0-1 0,-1 1 0,1-1 0,0 1 0,5 5 0,1 3 0,0 0 0,-1 1 0,0 0 0,-1 1 0,0 0 0,-1 1 0,-1-1 0,0 2 0,0-1 0,7 28 0,-1 7 0,-1 1 0,3 51 0,-1 73 0,-14-172 0,0 0 0,0 0 0,0-1 0,0 1 0,0 0 0,0-1 0,1 1 0,-1 0 0,0-1 0,1 1 0,0 0 0,-1-1 0,1 1 0,0-1 0,0 1 0,0-1 0,0 1 0,1 1 0,9-8 0,5-17 0,67-141-702,-71 139 39,47-103-6163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37:44.32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24575,'16'87'0,"39"113"0,43 75 0,-80-227 0,216 530 0,93 265 0,-312-800 0,-2 2 0,-2-1 0,-1 2 0,-3-1 0,3 90 0,-11-99 0,-10 67 0,8-88 0,-1 1 0,0-1 0,-1 0 0,-1 0 0,-1 0 0,-13 22 0,19-36-11,-23 40-666,-57 67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49.78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24575,'0'1666'0,"1"-1646"0,2-17 0,5-36 0,49-298 0,106-341 0,-143 609 0,48-108 0,-52 139 0,1 1 0,1 1 0,2 0 0,46-53 0,-60 77 0,0 1 0,0-1 0,0 1 0,0 0 0,1 1 0,0-1 0,0 1 0,0 0 0,1 1 0,-1 0 0,1 0 0,0 1 0,0 0 0,-1 0 0,11 0 0,-7 1 0,1 1 0,-1 1 0,0 0 0,0 1 0,0 0 0,0 1 0,0 0 0,-1 0 0,1 1 0,14 9 0,1 0 0,-2 1 0,1 1 0,-2 1 0,0 1 0,-1 1 0,-1 1 0,-1 1 0,0 1 0,-2 1 0,0 0 0,-1 1 0,-2 1 0,0 1 0,18 44 0,-14-20 0,-3 0 0,-2 1 0,-2 1 0,-2 0 0,3 59 0,-7-3 0,-11 155 0,11-313 0,2 0 0,2 1 0,3 0 0,1 1 0,3 0 0,45-91 0,-38 92 0,3 2 0,2 0 0,2 2 0,1 1 0,3 2 0,1 1 0,44-37 0,-71 69 0,0 1 0,1 0 0,-1 1 0,1 0 0,1 0 0,-1 1 0,1 0 0,0 1 0,0 0 0,1 1 0,-1 0 0,1 1 0,-1 0 0,1 1 0,0 0 0,-1 1 0,1 0 0,0 1 0,0 0 0,-1 1 0,19 5 0,-7 0 0,0 1 0,0 1 0,-1 1 0,-1 0 0,0 2 0,0 0 0,-1 2 0,-1 0 0,0 1 0,-1 1 0,21 24 0,-17-14 0,0 1 0,-2 1 0,-1 1 0,-2 0 0,0 2 0,-2 0 0,15 44 0,-23-52 0,-1 0 0,-1 1 0,-1-1 0,1 34 0,-6 95 0,-1-97 0,1-51 0,1 0 0,0-1 0,0 1 0,0 0 0,1 0 0,-1-1 0,1 1 0,0 0 0,0-1 0,0 1 0,0-1 0,1 1 0,0-1 0,-1 0 0,5 6 0,-3-7 0,0 1 0,0-1 0,0 0 0,0-1 0,0 1 0,1 0 0,-1-1 0,1 0 0,-1 0 0,1 0 0,-1 0 0,1 0 0,-1-1 0,1 1 0,0-1 0,5 0 0,76-1-1365,-34 0-5461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0.60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862 495 24575,'1'-29'0,"-2"1"0,-8-48 0,7 66 0,-1 0 0,0 0 0,-1 0 0,0 0 0,0 0 0,-1 1 0,0 0 0,-1 0 0,0 0 0,-12-12 0,-4-2 0,-2 1 0,0 1 0,-1 2 0,-53-32 0,40 30 0,-2 1 0,-83-28 0,110 43 0,0 2 0,0-1 0,-1 2 0,1 0 0,-1 0 0,0 1 0,1 1 0,-25 2 0,31 0 0,-1 0 0,0 0 0,1 0 0,0 1 0,-1 0 0,1 1 0,1-1 0,-1 1 0,0 1 0,1-1 0,0 1 0,0 1 0,0-1 0,1 1 0,0-1 0,-7 12 0,-3 5 0,1 2 0,1 0 0,2 0 0,-17 49 0,-19 110 0,38-144 0,1 0 0,3 1 0,1 0 0,2 1 0,6 75 0,-2-106 0,1-1 0,0 1 0,1 0 0,0-1 0,0 0 0,1 0 0,0 0 0,1 0 0,-1-1 0,2 0 0,-1 0 0,1-1 0,1 0 0,-1 0 0,1 0 0,0-1 0,17 9 0,-2-1 0,0-2 0,2-1 0,-1-1 0,1-1 0,43 10 0,-38-13 0,1-1 0,0-1 0,0-1 0,0-2 0,1-2 0,-1 0 0,0-2 0,0-2 0,0 0 0,55-19 0,-80 21 0,1 1 0,0-1 0,-1 0 0,0-1 0,0 0 0,0 0 0,0 0 0,-1-1 0,0 1 0,0-1 0,0-1 0,0 1 0,-1-1 0,0 1 0,0-1 0,0 0 0,-1-1 0,0 1 0,0-1 0,-1 1 0,0-1 0,0 0 0,0 0 0,-1 0 0,0 0 0,0-8 0,2-73 0,-10-113 0,7 190 0,-2-11-170,0 0-1,-1 0 0,-2 1 1,0 0-1,-1 0 0,-1 0 1,-16-32-1,4 19-6655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2.56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424 759 24575,'2'1'0,"0"-1"0,0 0 0,-1 0 0,1-1 0,0 1 0,0 0 0,0-1 0,0 1 0,-1-1 0,1 1 0,0-1 0,-1 0 0,1 0 0,0 0 0,-1 0 0,1 0 0,-1 0 0,0 0 0,1 0 0,-1-1 0,0 1 0,0-1 0,1 1 0,-1-1 0,0 1 0,0-1 0,-1 1 0,1-1 0,0 0 0,-1 0 0,1 1 0,-1-1 0,1 0 0,-1 0 0,0 0 0,0 1 0,0-1 0,0 0 0,0 0 0,0 0 0,-1-3 0,1-1 0,-2 0 0,1-1 0,0 1 0,-1 0 0,0 0 0,-1 0 0,1 0 0,-1 0 0,-1 0 0,1 1 0,-5-6 0,0 2 0,-1 0 0,0 0 0,-1 1 0,0 0 0,0 1 0,0 0 0,-1 1 0,0 0 0,-1 1 0,1 0 0,-1 0 0,0 1 0,0 1 0,-24-4 0,28 6 0,-1 1 0,1-1 0,-1 2 0,1-1 0,-1 1 0,1 0 0,-1 1 0,1 0 0,0 0 0,-1 1 0,1 0 0,1 0 0,-1 1 0,0 0 0,1 0 0,0 1 0,0 0 0,0 0 0,1 1 0,-1 0 0,1 0 0,-7 11 0,4-4 0,0 2 0,1-1 0,1 1 0,0 0 0,2 1 0,-1 0 0,2 0 0,0 0 0,1 0 0,-2 20 0,2 25 0,4 87 0,1-104 0,-2-6 0,-1-22 0,1-1 0,1 1 0,0-1 0,1 0 0,0 1 0,2-1 0,8 27 0,-10-39 0,1 1 0,-1-1 0,1 0 0,0 0 0,0 0 0,0 0 0,0 0 0,0-1 0,0 1 0,1-1 0,-1 0 0,1 0 0,0 0 0,0 0 0,0-1 0,0 0 0,0 1 0,0-1 0,0-1 0,0 1 0,0-1 0,0 1 0,0-1 0,5-1 0,6 1 0,0-1 0,-1-1 0,1-1 0,0 0 0,18-6 0,-18 4 0,-1-1 0,0 0 0,0-1 0,-1-1 0,0 0 0,0-1 0,-1 0 0,0-1 0,20-21 0,-19 15 0,0 0 0,-1-1 0,-1-1 0,0 0 0,-2 0 0,12-31 0,-5-2 0,-2-1 0,-2-1 0,-3 0 0,5-97 0,-13-401 0,-2 549 0,1-9 0,0 1 0,-1-1 0,0 0 0,-1 1 0,-1-1 0,-6-19 0,9 29 0,0 1 0,0 0 0,0-1 0,0 1 0,0 0 0,0-1 0,-1 1 0,1 0 0,0-1 0,0 1 0,0 0 0,0-1 0,0 1 0,0 0 0,-1-1 0,1 1 0,0 0 0,0 0 0,-1-1 0,1 1 0,0 0 0,0 0 0,-1-1 0,1 1 0,0 0 0,0 0 0,-1 0 0,1 0 0,0-1 0,-1 1 0,1 0 0,0 0 0,-1 0 0,1 0 0,0 0 0,-1 0 0,1 0 0,0 0 0,-1 0 0,1 0 0,0 0 0,-1 0 0,1 0 0,0 0 0,-1 0 0,1 0 0,0 1 0,-1-1 0,1 0 0,0 0 0,-1 0 0,1 0 0,0 1 0,0-1 0,-1 1 0,-7 21 0,1 21 0,2 0 0,1 1 0,4 43 0,-1-25 0,0 674 0,2-523 0,-1-190 0,-1-9 0,1 0 0,1 0 0,0 0 0,1 0 0,3 14 0,-4-25 0,0-1 0,-1 1 0,1-1 0,1 1 0,-1-1 0,0 1 0,1-1 0,-1 0 0,1 0 0,0 1 0,-1-1 0,1 0 0,0-1 0,0 1 0,1 0 0,-1 0 0,0-1 0,0 0 0,1 1 0,-1-1 0,1 0 0,-1 0 0,1 0 0,0 0 0,-1-1 0,1 1 0,0-1 0,0 0 0,-1 1 0,6-2 0,7 2 0,-1-2 0,1 0 0,-1-1 0,1 0 0,-1-1 0,0-1 0,0 0 0,0-1 0,0 0 0,-1-1 0,0 0 0,0-2 0,-1 1 0,0-1 0,0-1 0,-1 0 0,0-1 0,12-14 0,-2-2 0,-1-1 0,-2 0 0,0-2 0,-2 0 0,-1-1 0,-2-1 0,13-40 0,-15 32 0,-2 0 0,-1 0 0,-2-1 0,-2 0 0,-1-68 0,-5 84 0,-1 48 0,6 483 0,0-470 0,10 41 0,-11-67 0,1-1 0,0 1 0,1-1 0,0 0 0,0 0 0,1-1 0,0 1 0,9 11 0,-12-19 0,1 0 0,-1 0 0,0 0 0,1 0 0,-1-1 0,1 1 0,0-1 0,-1 0 0,1 1 0,0-1 0,0 0 0,0 0 0,0-1 0,0 1 0,0-1 0,0 0 0,0 1 0,0-1 0,0 0 0,0-1 0,0 1 0,0-1 0,0 1 0,0-1 0,0 0 0,0 0 0,0 0 0,5-3 0,2-1 0,0 0 0,0-1 0,-1 0 0,1-1 0,-2 0 0,14-12 0,-5 0 0,-1-1 0,0-1 0,-2 0 0,17-32 0,40-100 0,-51 108 0,52-140 0,-62 156 0,-3-1 0,0 0 0,-2 0 0,3-42 0,-12 190 0,5 317 0,0-419 0,1-1 0,0 0 0,1 1 0,1-1 0,0-1 0,11 25 0,-13-36 0,-1 0 0,1 1 0,0-1 0,0 0 0,1 0 0,-1 0 0,1 0 0,0-1 0,-1 1 0,1-1 0,0 1 0,0-1 0,1 0 0,-1 0 0,0 0 0,1-1 0,-1 1 0,1-1 0,-1 0 0,1 0 0,0 0 0,0 0 0,-1-1 0,1 0 0,0 1 0,0-1 0,0-1 0,-1 1 0,1-1 0,0 1 0,6-3 0,-2 0 0,0 0 0,0 0 0,0-1 0,-1 0 0,1-1 0,-1 1 0,0-1 0,-1-1 0,1 1 0,-1-1 0,6-7 0,12-15 0,24-38 0,-31 43 0,6-14 0,-2-2 0,-1 0 0,-2-1 0,20-68 0,-6 21 0,-24 62-1365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3.31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108 1 24575,'-3'0'0,"-1"0"0,1 0 0,0 0 0,0 1 0,-1-1 0,1 1 0,0 0 0,0 0 0,0 0 0,0 0 0,0 0 0,0 1 0,0 0 0,-4 2 0,4 0 0,0-1 0,0 0 0,0 1 0,1 0 0,-1-1 0,1 1 0,0 0 0,0 0 0,0 1 0,-2 6 0,-4 25 0,1 0 0,1 0 0,2 1 0,2 0 0,3 37 0,-2-33 0,0 219 0,64 498 0,-58-721 0,-3-20 0,0 1 0,8 25 0,-8-38 0,0 1 0,0-1 0,0 0 0,1 0 0,0-1 0,-1 1 0,2 0 0,-1-1 0,1 0 0,-1 0 0,1 0 0,6 4 0,10 6-195,2-2 0,0 0 0,0-1 0,1-1 0,1-2 0,45 12 0,-28-11-6631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4.53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581 236 24575,'-1'-10'0,"-1"0"0,1 0 0,-1 0 0,-1 1 0,0-1 0,0 1 0,-1-1 0,0 1 0,-1 0 0,0 1 0,0-1 0,-1 1 0,0 0 0,0 0 0,-1 1 0,0 0 0,0 0 0,-1 1 0,-12-9 0,13 10 0,0 0 0,-1 1 0,1-1 0,-1 2 0,0-1 0,0 1 0,0 0 0,0 0 0,0 1 0,-1 1 0,1-1 0,-1 1 0,1 1 0,-1-1 0,0 1 0,1 1 0,-1 0 0,1 0 0,-1 1 0,1 0 0,-1 0 0,-14 7 0,8 0 0,1 0 0,0 1 0,1 1 0,0 0 0,1 1 0,0 0 0,1 1 0,-19 26 0,13-12 0,0 0 0,2 1 0,-21 56 0,23-44 0,2 1 0,2 0 0,1 0 0,2 1 0,2 0 0,2 0 0,6 75 0,-4-110 0,1 0 0,0 0 0,0-1 0,1 1 0,0 0 0,0-1 0,6 13 0,-6-16 0,0-1 0,0 1 0,0-1 0,0 1 0,0-1 0,1 0 0,-1 1 0,1-1 0,-1 0 0,1-1 0,0 1 0,0 0 0,0-1 0,0 0 0,0 0 0,0 0 0,0 0 0,0 0 0,5 0 0,7 1 0,0-2 0,0 0 0,1 0 0,-1-2 0,0 0 0,0 0 0,0-2 0,0 1 0,-1-2 0,21-9 0,-12 4 0,-1-1 0,0-2 0,-1 0 0,-1-1 0,33-29 0,-35 26 0,27-32 0,-40 43 0,0 0 0,-1-1 0,0 0 0,0 0 0,-1 0 0,1 0 0,-1 0 0,-1-1 0,3-8 0,-5 4 0,-2 12 0,-5 20 0,2 2 0,1 1 0,1 0 0,2 0 0,0 0 0,1 0 0,4 29 0,-3-49 0,-1 0 0,1 1 0,0-1 0,0 0 0,1 0 0,-1 0 0,0-1 0,1 1 0,0 0 0,0 0 0,0-1 0,0 1 0,0-1 0,0 0 0,1 0 0,-1 0 0,1 0 0,-1 0 0,4 2 0,-1-2 0,0 0 0,0 0 0,0-1 0,0 0 0,1 0 0,-1 0 0,0 0 0,0-1 0,1 0 0,8-1 0,2-1 0,-1-1 0,1 0 0,-1-2 0,0 0 0,0 0 0,-1-1 0,15-8 0,-12 4 0,1-1 0,-1 0 0,-1-1 0,0 0 0,-1-2 0,0 0 0,-1 0 0,0-1 0,-1-1 0,-1 0 0,-1-1 0,0 0 0,-1-1 0,13-34 0,-3-7 0,-3-1 0,-2-1 0,-3-1 0,7-94 0,-18 144 0,0 0 0,1 0 0,1 0 0,0 0 0,8-20 0,-10 30 0,0 0 0,-1 0 0,1 1 0,0-1 0,0 0 0,0 0 0,0 1 0,1-1 0,-1 1 0,0-1 0,1 1 0,-1-1 0,1 1 0,-1 0 0,1 0 0,0 0 0,-1 0 0,1 0 0,0 0 0,0 0 0,0 0 0,0 1 0,0-1 0,0 1 0,0-1 0,0 1 0,0 0 0,0 0 0,0 0 0,0 0 0,0 0 0,0 0 0,0 1 0,-1-1 0,1 1 0,0-1 0,0 1 0,0 0 0,0 0 0,0 0 0,-1 0 0,1 0 0,0 0 0,2 2 0,3 3 0,0 0 0,0 1 0,0 0 0,-1 0 0,0 0 0,-1 1 0,1-1 0,-2 1 0,1 1 0,-1-1 0,6 16 0,-3-2 0,0 0 0,-1 0 0,4 42 0,-5 238-243,-7-229-879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6.69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712 29 24575,'-52'0'0,"0"2"0,-68 13 0,95-10 0,0 1 0,0 1 0,1 2 0,0 0 0,1 2 0,-39 23 0,39-19 0,0 2 0,2 0 0,0 1 0,1 1 0,1 1 0,0 1 0,2 1 0,-25 40 0,31-43 0,0 1 0,2 1 0,0-1 0,1 2 0,2-1 0,0 1 0,1 0 0,1 0 0,1 1 0,1-1 0,1 25 0,1-39 0,1 0 0,0 0 0,0 0 0,1-1 0,-1 1 0,2 0 0,-1-1 0,1 0 0,5 11 0,-5-15 0,-1 1 0,1-1 0,-1 1 0,1-1 0,0 0 0,0 0 0,0-1 0,1 1 0,-1-1 0,1 1 0,0-1 0,-1 0 0,1 0 0,0-1 0,0 1 0,0-1 0,0 0 0,0 0 0,6 1 0,6-1 0,0 0 0,1-1 0,-1-1 0,0 0 0,0-1 0,16-4 0,95-32 0,-110 33 0,43-17 0,-1-2 0,-1-3 0,-1-2 0,-1-3 0,-2-2 0,-2-3 0,-1-2 0,63-62 0,-92 79 0,0-2 0,-2 0 0,29-48 0,-42 61 0,-1 0 0,0-1 0,0 0 0,-1-1 0,-1 1 0,0-1 0,-1 1 0,-1-1 0,1 0 0,-2 0 0,0-22 0,-1 33 0,0 0 0,0-1 0,0 1 0,0 0 0,-1 0 0,1 0 0,-1 0 0,0 0 0,1 0 0,-1 0 0,0 0 0,0 0 0,0 0 0,0 0 0,-1 1 0,1-1 0,0 0 0,-3-2 0,2 4 0,1-1 0,-1 0 0,0 1 0,1-1 0,-1 1 0,1-1 0,-1 1 0,0 0 0,1-1 0,-1 1 0,0 0 0,0 0 0,1 0 0,-1 1 0,0-1 0,1 0 0,-1 1 0,-2 0 0,-3 2 0,0 0 0,0 0 0,0 1 0,0 0 0,1 1 0,0-1 0,0 1 0,0 0 0,-7 9 0,-3 6 0,1 1 0,1 1 0,1 0 0,1 1 0,1 0 0,1 1 0,2 0 0,0 1 0,-8 42 0,2 18 0,-5 134 0,13-118 0,5 0 0,5-1 0,26 168 0,-29-264 0,2 13 0,1 0 0,1 0 0,11 27 0,-14-40 0,-1-1 0,1 1 0,0-1 0,0 0 0,0 0 0,1 0 0,-1 0 0,1 0 0,0 0 0,0-1 0,-1 1 0,2-1 0,-1 0 0,0 0 0,0 0 0,1 0 0,-1-1 0,1 1 0,-1-1 0,1 0 0,0 0 0,5 1 0,-1-2 0,0 0 0,0-1 0,0 1 0,0-2 0,0 1 0,0-1 0,0 0 0,0-1 0,-1 0 0,1 0 0,13-8 0,1-3 0,0-1 0,28-25 0,-20 12 0,0-1 0,-3-2 0,0 0 0,-2-2 0,-2-1 0,-1-1 0,-1 0 0,21-52 0,-25 45 0,-2 0 0,-1-1 0,-3 0 0,-1-1 0,-2-1 0,-2 1 0,-1-70 0,-5 108 0,0-5 0,0 0 0,1 1 0,0-1 0,2-12 0,-2 20 0,0 0 0,0 0 0,0 0 0,1 0 0,-1 0 0,1 0 0,-1 0 0,1 1 0,0-1 0,0 1 0,0-1 0,1 1 0,-1 0 0,0 0 0,1 0 0,0 0 0,-1 0 0,5-2 0,12-4 0,1 1 0,0 1 0,1 1 0,-1 1 0,1 0 0,0 2 0,0 0 0,0 1 0,0 2 0,23 2 0,-38-2 0,1 0 0,-1 1 0,0 0 0,0 0 0,0 1 0,0 0 0,-1 0 0,1 0 0,-1 0 0,1 1 0,-1 0 0,0 0 0,-1 0 0,1 1 0,-1 0 0,0 0 0,0 0 0,0 0 0,3 8 0,6 10 0,-2 1 0,-1 0 0,10 35 0,-18-52 0,21 73 0,19 119 0,-6 86 0,-35-273 0,1 9 0,10 40 0,-12-57 0,2 0 0,-1 0 0,0 0 0,1 0 0,0 0 0,0-1 0,0 1 0,0 0 0,1-1 0,-1 1 0,1-1 0,0 0 0,0 0 0,0 0 0,6 4 0,-6-6 4,0 0 0,0 0 0,0 0 0,0-1 1,0 1-1,0-1 0,0 0 0,0 0 0,0 0 0,0 0 0,0 0 0,0-1 0,0 1 0,0-1 0,0 0 0,-1 0 0,1 0 0,0 0 0,0 0 0,-1-1 0,6-3 1,6-4-258,0-1 1,19-19 0,-23 21-446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4:02:51.53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660 700 24575,'0'-7'0,"0"1"0,0-1 0,-1 0 0,0 1 0,-1-1 0,1 1 0,-1-1 0,0 1 0,-1 0 0,0 0 0,0 0 0,0 0 0,-1 0 0,-6-8 0,4 7 0,-1 1 0,1 0 0,-1 1 0,0 0 0,-1 0 0,1 0 0,-1 1 0,0 0 0,-17-6 0,3 4 0,-1 0 0,-1 2 0,1 1 0,0 0 0,-1 2 0,0 1 0,-34 4 0,42-3 0,0 2 0,0 0 0,1 0 0,-1 2 0,1 0 0,0 0 0,1 2 0,-1 0 0,-19 13 0,24-13 0,0 1 0,0 0 0,1 1 0,0 0 0,1 0 0,0 1 0,0 0 0,1 1 0,1 0 0,0 0 0,0 0 0,-6 19 0,3-3 0,2 1 0,1 0 0,1 0 0,-2 46 0,8 116 0,1-132 0,-2-57 0,0 43 0,3 0 0,1-1 0,17 75 0,-18-106 0,0-1 0,2 1 0,-1-1 0,1 0 0,1 0 0,0 0 0,1-1 0,-1 0 0,2 0 0,0-1 0,0 0 0,1 0 0,0-1 0,0 0 0,1-1 0,-1 1 0,2-2 0,13 7 0,-12-7 0,1-1 0,1 0 0,-1-1 0,0-1 0,1 0 0,0-1 0,0 0 0,0-1 0,0 0 0,18-3 0,-12 0 0,-1-1 0,0-1 0,1-1 0,-1-1 0,-1-1 0,30-14 0,-14 2 0,-1-2 0,-1-1 0,-1-1 0,-1-2 0,-1-1 0,50-58 0,-40 36 0,-2-2 0,-2-2 0,-3-1 0,34-75 0,-47 83 0,-1 0 0,-2-1 0,-3-1 0,-1-1 0,-3 0 0,4-50 0,-12 53 0,-5 35 0,-1 15 0,-6 22 0,-28 91 0,6 2 0,6 0 0,-24 239 0,49-337 0,0-8 0,1 0 0,0 0 0,1 0 0,0 1 0,1-1 0,1 0 0,0 0 0,1-1 0,7 20 0,-8-29 0,0-1 0,0 0 0,0 0 0,1 0 0,-1 0 0,1 0 0,0-1 0,0 1 0,0-1 0,0 0 0,0 0 0,0 0 0,1 0 0,-1 0 0,1-1 0,-1 1 0,1-1 0,0 0 0,-1 0 0,8 0 0,6 1 0,0 0 0,0-2 0,21-2 0,-37 2 0,34-3 0,-1-3 0,0 0 0,0-2 0,-1-2 0,0-1 0,0-2 0,43-22 0,-1-8 0,125-91 0,-168 109 0,-2-2 0,-1-1 0,-1-1 0,-1-2 0,43-65 0,-21 17 0,56-125 0,-70 129 0,-3-3 0,-4 0 0,-3-2 0,16-90 0,-37 151 0,-2 0 0,0 0 0,-1 0 0,-1-1 0,-1 1 0,-6-35 0,6 48 0,0 1 0,-1 0 0,1 0 0,-1 0 0,-1 0 0,1 0 0,-1 0 0,1 0 0,-1 1 0,-1-1 0,1 1 0,-1 0 0,0 0 0,0 0 0,0 1 0,0-1 0,0 1 0,-1 0 0,0 0 0,1 0 0,-1 1 0,0 0 0,0 0 0,-1 0 0,1 1 0,0-1 0,-1 1 0,-7 0 0,1 0 0,1 0 0,-1 1 0,1 1 0,-1 0 0,1 0 0,-1 1 0,1 1 0,0 0 0,0 0 0,0 1 0,0 0 0,1 1 0,0 1 0,0-1 0,0 2 0,0-1 0,-16 16 0,15-11 0,1 0 0,0 1 0,0 0 0,1 1 0,0 0 0,2 0 0,-1 1 0,2 0 0,-1 0 0,2 1 0,0-1 0,-5 31 0,3 18 0,3 0 0,3 0 0,6 64 0,0-13 0,-4-86 0,-1 11 0,2 1 0,9 46 0,-9-73 0,2-1 0,-1 1 0,2-1 0,-1 0 0,2 0 0,0 0 0,0 0 0,1-1 0,0 0 0,15 15 0,43 39 0,-40-41 0,44 52 0,-61-65 0,3 5 0,1 0 0,1 0 0,0-1 0,1-1 0,1 0 0,0-1 0,22 15 0,-16-17 0,1 0 0,0-1 0,0-1 0,1 0 0,0-2 0,1-1 0,-1-1 0,1-1 0,0-1 0,0-2 0,39-1 0,-42 0 0,1-1 0,-1-1 0,0-2 0,0 0 0,0-1 0,0-1 0,-1 0 0,39-20 0,-28 9 0,-1-2 0,-1-1 0,-1-2 0,0-1 0,-2 0 0,-1-2 0,0-1 0,-2-2 0,-2 0 0,21-34 0,-13 14 0,-2-1 0,-2-1 0,-3-2 0,-2 0 0,24-95 0,-36 105 0,-1-1 0,-2 0 0,-2 0 0,-2 0 0,-8-85 0,3 97 0,-1 1 0,-2 0 0,-1 1 0,-1-1 0,-1 2 0,-2-1 0,-1 1 0,-1 1 0,-20-28 0,34 54 0,-26-32 0,25 32 0,0 0 0,0 0 0,0-1 0,-1 1 0,1 0 0,0 0 0,0 0 0,-1 0 0,1 1 0,-1-1 0,1 0 0,-1 0 0,1 1 0,-1-1 0,1 1 0,-1 0 0,0-1 0,-2 1 0,3 0 0,1 1 0,-1-1 0,0 0 0,1 1 0,-1-1 0,1 1 0,-1-1 0,1 1 0,-1 0 0,1-1 0,0 1 0,-1-1 0,1 1 0,0 0 0,-1-1 0,1 1 0,0 0 0,0-1 0,0 1 0,-1 0 0,1 0 0,0-1 0,0 1 0,0 0 0,0-1 0,0 1 0,0 0 0,1 0 0,-1-1 0,0 1 0,0 0 0,0-1 0,1 1 0,-1 0 0,0-1 0,1 1 0,0 0 0,13 31 0,-1-10 0,2 0 0,0-1 0,1-1 0,2-1 0,22 21 0,110 83 0,300 173-175,-58-41-314,-76-9 489,-257-193 0,-2 3 0,-3 2 0,47 65 0,-87-104-12,-2 0 0,0 1 0,16 36 0,-25-50 46,-1 0-1,0 1 0,0-1 1,0 0-1,-1 1 1,0-1-1,0 1 0,0-1 1,-1 1-1,0-1 1,0 1-1,-1-1 1,0 1-1,0-1 0,-1 1 1,1-1-1,-4 8 1,3-11-28,0 0 1,1-1 0,-1 0 0,0 1-1,0-1 1,-1 0 0,1 0 0,0 0-1,-1 0 1,1 0 0,-1-1-1,1 1 1,-1-1 0,0 0 0,0 0-1,0 0 1,-3 1 0,-7 1-13,0-1 0,-23 2 0,27-4 13,-33 2-7,-1-2 0,-73-9 0,89 5 0,-1-1 0,1-2 0,1 0 0,-1-2 0,-32-16 0,50 20 0,0 0 0,1 0 0,-1-1 0,1 0 0,1 0 0,-1-1 0,-10-13 0,15 16 0,0 0 0,0-1 0,0 1 0,0-1 0,1 0 0,-1 0 0,1 0 0,0 0 0,1 0 0,0 0 0,-1-1 0,2 1 0,-1 0 0,1-1 0,0-8 0,1 5-273,0 1 0,1 0 0,0 0 0,5-12 0,17-30-6553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7.03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24575,'0'13'0,"0"18"0,0 17 0,0 17 0,0 21 0,4 21 0,2-3 0,4-6 0,5-6 0,0-10 0,1-10 0,8-18 0,3-21 0,-2-27 0,3-22 0,1-21 0,0-23 0,-5-1-8191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7.36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24575,'0'0'-8191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7.78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5 24575,'0'-5'0,"0"13"0,0 26 0,0 33 0,0 33 0,0 21 0,0 16 0,0 8 0,0 0 0,0-7 0,0-17 0,0-17 0,0-17 0,0-14 0,0-20-8191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8.15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1 407 24575,'9'0'0,"16"0"0,12 0 0,19 0 0,11-5 0,14-9 0,4-12 0,3-15 0,-6-13 0,-3-7 0,-7-10 0,-6-2 0,-14 11-8191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8.88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79 0 24575,'-19'75'0,"4"1"0,-7 96 0,6 151 0,14-261 0,-3 745 0,7-758 0,-2-49 0,-1 1 0,1-1 0,0 1 0,0-1 0,0 0 0,0 1 0,0-1 0,0 1 0,0-1 0,0 0 0,0 1 0,1-1 0,-1 1 0,0-1 0,0 0 0,0 1 0,0-1 0,0 1 0,1-1 0,-1 0 0,0 1 0,0-1 0,1 0 0,-1 0 0,0 1 0,1-1 0,-1 0 0,0 0 0,1 1 0,-1-1 0,1 0 0,8-9 0,10-31 0,-16 33 0,78-200 0,-43 105 0,66-127 0,-98 219 0,-1 1 0,1 0 0,1 1 0,-1 0 0,2 0 0,-1 0 0,1 1 0,0 0 0,0 0 0,12-6 0,-17 11 0,0 0 0,1 0 0,-1 1 0,1-1 0,-1 1 0,1 0 0,0 0 0,0 0 0,-1 1 0,1-1 0,0 1 0,0 0 0,0 0 0,-1 0 0,1 0 0,0 1 0,0 0 0,0 0 0,-1 0 0,1 0 0,-1 0 0,1 1 0,-1-1 0,1 1 0,-1 0 0,0 0 0,0 1 0,0-1 0,0 0 0,0 1 0,2 3 0,-1-2 0,0 1 0,-1 0 0,0 0 0,0 0 0,0 0 0,0 1 0,-1-1 0,0 1 0,0-1 0,-1 1 0,1 0 0,0 7 0,0 10 0,-2 42 0,0-39 0,-4 164 0,3 168 0,1-357 0,1 28 0,6 37 0,-7-60 0,1 0 0,1 0 0,-1 0 0,1 0 0,0 0 0,0-1 0,0 1 0,1-1 0,0 0 0,0 0 0,1 0 0,-1 0 0,6 5 0,-9-10 0,0 1 0,1-1 0,-1 0 0,0 1 0,1-1 0,-1 0 0,1 0 0,-1 1 0,1-1 0,-1 0 0,1 0 0,-1 0 0,0 0 0,1 0 0,-1 0 0,1 0 0,-1 1 0,1-1 0,-1-1 0,1 1 0,-1 0 0,1 0 0,-1 0 0,1 0 0,-1 0 0,1 0 0,-1 0 0,0-1 0,1 1 0,-1 0 0,1 0 0,-1-1 0,0 1 0,1 0 0,-1-1 0,0 1 0,1 0 0,-1-1 0,1 0 0,9-17 0,-10 17 0,7-19-37,-1 0-1,-1 0 0,4-36 0,-3 19-1176,3-19-5612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0.83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106 462 24575,'-1'1'0,"-1"0"0,1 0 0,0 0 0,-1 0 0,1 0 0,0 0 0,0 0 0,0 1 0,0-1 0,0 0 0,0 1 0,0-1 0,0 0 0,1 1 0,-1-1 0,0 1 0,0 1 0,0 0 0,-17 40 0,3 2 0,-19 82 0,27-92 0,1 1 0,0 48 0,9-125 0,2-1 0,1 1 0,3 0 0,1 1 0,2 0 0,24-56 0,125-225 0,-145 293 0,-11 18 0,5-10 0,1 1 0,1 0 0,0 1 0,28-31 0,-37 46 0,0 0 0,0 0 0,0 1 0,0-1 0,0 1 0,1-1 0,-1 1 0,1 0 0,0 0 0,0 1 0,-1-1 0,1 1 0,0 0 0,0 0 0,0 0 0,1 1 0,-1-1 0,0 1 0,0 0 0,0 0 0,0 0 0,0 1 0,0-1 0,0 1 0,0 0 0,0 0 0,0 1 0,0-1 0,0 1 0,0 0 0,-1 0 0,6 4 0,-1 0 0,-1 0 0,1 1 0,-1-1 0,-1 2 0,1-1 0,-1 1 0,0 0 0,-1 0 0,5 11 0,6 15 0,13 37 0,-21-51 0,9 30 0,-2 0 0,-2 1 0,11 84 0,-16-42 0,-4 109 0,-7-147 0,1-35 0,1 0 0,1 0 0,3 28 0,-1-47 0,1-5 0,15-30 0,-1 0 0,21-63 0,-6 16 0,7-14 0,4 3 0,5 1 0,3 3 0,67-87 0,-101 152 0,29-34 0,-42 54 0,-1-1 0,1 1 0,0-1 0,0 1 0,1 0 0,-1 1 0,0-1 0,1 1 0,0 0 0,0 0 0,5-2 0,-8 4 0,1 0 0,-1 0 0,1-1 0,-1 2 0,1-1 0,-1 0 0,1 0 0,-1 1 0,1-1 0,-1 1 0,0 0 0,1 0 0,-1 0 0,0 0 0,0 0 0,1 1 0,-1-1 0,0 0 0,0 1 0,-1 0 0,1-1 0,0 1 0,0 0 0,-1 0 0,1 0 0,-1 0 0,0 0 0,1 1 0,0 2 0,3 5 0,0 1 0,-1 0 0,0 0 0,-1 0 0,2 13 0,46 325 0,-36-228 0,-14-112 0,4 26 0,15 57 0,-18-83 0,0-1 0,1 0 0,1 1 0,-1-1 0,1 0 0,1-1 0,-1 1 0,1-1 0,1 0 0,-1 0 0,1 0 0,10 7 0,-11-11 0,0 0 0,0 0 0,1-1 0,-1 0 0,1 0 0,-1 0 0,1-1 0,0 1 0,0-1 0,-1-1 0,1 1 0,0-1 0,0 0 0,10-2 0,7-1 0,1-1 0,26-9 0,-48 12 0,36-10 0,-1-1 0,-1-3 0,0-1 0,-1-1 0,-1-2 0,-1-2 0,35-27 0,-43 28 0,-1-1 0,-1-2 0,-1 0 0,-1-1 0,-1-1 0,-1-1 0,-2-1 0,0 0 0,14-35 0,-25 48 0,0 0 0,-2 0 0,1-1 0,-2 1 0,0-1 0,-1 1 0,0-1 0,-1-16 0,-1 27 0,0-1 0,0 1 0,-1-1 0,1 1 0,-1-1 0,0 1 0,-1 0 0,1 0 0,-1-1 0,0 1 0,0 0 0,0 0 0,0 1 0,-1-1 0,0 0 0,1 1 0,-1-1 0,0 1 0,-1 0 0,1 0 0,-1 0 0,1 1 0,-1-1 0,0 1 0,0 0 0,0 0 0,0 0 0,0 1 0,0-1 0,-7 0 0,5 0 0,-1 1 0,1 0 0,-1 0 0,1 1 0,-1 0 0,0 0 0,1 0 0,-1 1 0,1 0 0,-1 0 0,1 1 0,-1 0 0,1 0 0,0 0 0,0 1 0,-11 6 0,9-3 0,0 0 0,1 0 0,0 1 0,0 0 0,0 0 0,1 1 0,0-1 0,1 1 0,0 1 0,-9 17 0,5-4 0,2 0 0,0 0 0,1 1 0,1 0 0,1 0 0,-1 34 0,7 143 0,0-165 0,2-1 0,2 0 0,1 0 0,1-1 0,2 0 0,1 0 0,2-1 0,31 57 0,-38-79 0,1 0 0,0-1 0,1 0 0,0 0 0,0 0 0,0-1 0,1-1 0,1 1 0,-1-1 0,21 10 0,-24-14 0,0 0 0,1-1 0,0 1 0,-1-2 0,1 1 0,0-1 0,0 0 0,0 0 0,0-1 0,0 0 0,0 0 0,0-1 0,0 1 0,-1-2 0,1 1 0,0-1 0,0 0 0,-1 0 0,10-5 0,2-3 9,0-1 0,-1-1-1,0 0 1,-1-1 0,0-1 0,-1-1-1,-1 0 1,19-25 0,7-17-307,39-74 1,-47 75-552,3-3-5977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1.45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24575,'0'4'0,"0"16"0,0 16 0,5 20 0,5 28 0,6 21 0,4 19 0,4 10 0,-3-4 0,-5-10 0,-4-14 0,-6-15 0,2-15 0,3-15 0,0-18-8191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1.83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53 24575,'0'-5'0,"8"-1"0,17 1 0,13 0 0,8 2 0,10 1 0,0 1 0,-5 1 0,-8 0 0,-1 0 0,-4-4 0,-4-7 0,-3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2.54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24575,'1'2'0,"1"0"0,0 0 0,-1 0 0,1-1 0,-1 1 0,1 0 0,-1 1 0,0-1 0,0 0 0,0 0 0,0 1 0,0-1 0,0 0 0,-1 1 0,1 3 0,0-1 0,11 46 0,-3 1 0,-2 0 0,-3 0 0,-1 55 0,1 6 0,-2-62 0,2 27 0,2 1 0,27 122 0,-30-192 0,-1 0 0,1 0 0,1-1 0,0 1 0,6 10 0,-10-18 0,1 0 0,0 0 0,0 1 0,-1-1 0,1 0 0,0 0 0,0 0 0,0 0 0,0 0 0,1 0 0,-1 0 0,0 0 0,0 0 0,0-1 0,1 1 0,-1-1 0,0 1 0,1-1 0,-1 1 0,1-1 0,-1 1 0,0-1 0,1 0 0,-1 0 0,1 0 0,-1 0 0,1 0 0,-1 0 0,1 0 0,-1-1 0,1 1 0,-1 0 0,0-1 0,1 1 0,-1-1 0,0 0 0,1 1 0,-1-1 0,0 0 0,2-1 0,4-4-195,0-1 0,-1 0 0,0 0 0,0 0 0,0-1 0,6-12 0,10-18-6631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3.17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210 27 24575,'-4'-3'0,"0"1"0,0-1 0,-1 0 0,1 1 0,-1 0 0,0 0 0,1 1 0,-1-1 0,0 1 0,0 0 0,-6 0 0,0-1 0,0 1 0,0 1 0,0 0 0,-11 2 0,19-2 0,-1 1 0,1-1 0,0 1 0,0 0 0,0 0 0,0 1 0,0-1 0,0 1 0,1-1 0,-1 1 0,0 0 0,1 0 0,-1 0 0,1 0 0,-5 5 0,4-2 0,0 0 0,0 0 0,0 1 0,0-1 0,1 1 0,0-1 0,0 1 0,-1 6 0,-1 6 0,2 1 0,0 0 0,1-1 0,3 29 0,3 5 0,3 1 0,2-1 0,22 66 0,-29-108 0,1-1 0,-1 1 0,2-1 0,-1 0 0,1 0 0,0-1 0,1 1 0,0-1 0,0 0 0,12 10 0,-12-13 0,0-1 0,-1 1 0,2-1 0,-1-1 0,0 1 0,1-1 0,0 0 0,-1-1 0,1 0 0,0 0 0,0 0 0,1-1 0,-1 0 0,0 0 0,8-1 0,0 0 0,-1 0 0,0-1 0,0-1 0,1 0 0,13-5 0,-24 6 0,0 0 0,0-1 0,0 0 0,0 0 0,0 0 0,0 0 0,-1-1 0,1 1 0,-1-1 0,1 0 0,-1 0 0,0 0 0,0 0 0,-1-1 0,1 1 0,-1-1 0,1 0 0,-1 0 0,0 0 0,2-7 0,0-6-341,0 0 0,-1 0-1,0-22 1,0-8-6485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4:02:52.65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529 20 24575,'-24'-1'0,"-43"-7"0,44 4 0,-43-2 0,57 6 0,1 1 0,-1-1 0,1 2 0,-1-1 0,1 1 0,0 1 0,-1-1 0,-13 7 0,10-1 0,0-1 0,1 2 0,-1-1 0,2 2 0,-1-1 0,1 1 0,1 1 0,0 0 0,0 0 0,1 1 0,-10 20 0,1 0 0,2 1 0,2 0 0,-14 52 0,8 1 0,4 0 0,3 1 0,5 0 0,5 133 0,3-176 0,2 0 0,2 0 0,2-1 0,18 60 0,-20-87 0,0 1 0,1-1 0,1-1 0,1 1 0,0-1 0,1-1 0,1 1 0,0-1 0,0-1 0,2 0 0,0-1 0,0 0 0,1 0 0,18 12 0,-19-18 0,0 0 0,0 0 0,0-2 0,0 1 0,1-1 0,0-1 0,-1 0 0,1-1 0,0 0 0,1-1 0,-1-1 0,0 0 0,0-1 0,0 0 0,0-1 0,0 0 0,0-1 0,0 0 0,22-10 0,-11 2 0,0-1 0,-1 0 0,-1-2 0,0 0 0,-1-2 0,-1 0 0,0-1 0,-1-2 0,18-21 0,2-10 0,-2-1 0,-3-2 0,-2-2 0,-2-1 0,-3-1 0,34-103 0,-36 79 0,-4 0 0,-4-2 0,-3 0 0,4-129 0,-19 151 0,-1 51 0,-4 13 0,-1 14 0,1 0 0,0 1 0,2-1 0,0 1 0,-3 26 0,4-23 0,-22 160 0,-2 327 0,27-489 0,0 17 0,8 65 0,-7-93 0,1 0 0,-1 0 0,2 0 0,-1 0 0,1-1 0,0 1 0,0-1 0,1 0 0,0 0 0,0 0 0,1 0 0,0-1 0,0 0 0,6 6 0,-5-8 0,1 0 0,-1 0 0,1 0 0,0-1 0,0-1 0,0 1 0,0-1 0,0 0 0,1-1 0,-1 1 0,1-2 0,-1 1 0,0-1 0,13-1 0,1 0 0,-1-2 0,0 0 0,0-1 0,23-9 0,-18 4 0,-1-2 0,0-1 0,0 0 0,-2-2 0,1-1 0,-2 0 0,0-2 0,-1 0 0,-1-1 0,0-1 0,-2-1 0,0-1 0,-1 0 0,-1-1 0,-1-1 0,-2 0 0,0-1 0,-1 0 0,-1-1 0,-1 0 0,-2-1 0,-1 1 0,0-1 0,-2-1 0,-1 1 0,-1-44 0,-18-95 0,4 68 0,11 95 0,1-1 0,-1 1 0,1 0 0,0-1 0,0 1 0,0 0 0,0-1 0,0 1 0,0-1 0,0 1 0,1 0 0,0 0 0,-1-1 0,1 1 0,0 0 0,0 0 0,0 0 0,0 0 0,0-1 0,1 2 0,-1-1 0,1 0 0,-1 0 0,1 0 0,0 1 0,-1-1 0,1 1 0,0-1 0,0 1 0,0 0 0,0 0 0,1 0 0,-1 0 0,0 0 0,0 0 0,0 1 0,1-1 0,2 0 0,5 0 0,0-1 0,0 1 0,1 1 0,-1 0 0,1 0 0,-1 1 0,0 1 0,15 3 0,84 30 0,-70-21 0,333 98 0,137 51 0,-424-129 0,-1 5 0,-2 2 0,151 104 0,-214-130 0,1 1 0,-2 1 0,0 1 0,-1 0 0,21 32 0,-29-38 0,-2 1 0,0 0 0,0 0 0,-1 1 0,-1 0 0,0 0 0,-1 0 0,-1 0 0,0 1 0,2 23 0,-4-9 0,-2-1 0,0 1 0,-2-1 0,-1 0 0,-1 0 0,-1 0 0,-2-1 0,0 0 0,-22 45 0,-13 13-1365,24-54-5461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3.51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24575,'0'0'-8191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12.790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0 109 24575,'656'2'0,"712"-5"0,-727-20 0,-556 15 0,123-27 0,-86 11 0,-32 13 0,2 5 0,144 7 0,-93 2 0,4690-1 0,-2449-4 0,-497 2 0,-1818 2 0,0 3 0,93 19 0,130 45 0,-281-66 0,70 16 0,149 13 0,85-15 0,-196-13 0,51 3 0,263 15 0,-143-2 0,227 22 0,244 7 0,2-50 0,-331-2 0,338 34 0,324 20 0,1596-55 0,-2035 54 0,-179-5 0,791-32 0,-785-16 0,5177 2 67,-2885 2-1499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3:08.5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607 388 24575,'0'-67'0,"-1"-77"0,0 138 0,1 0 0,-1-1 0,-1 1 0,1 0 0,-1 0 0,0 1 0,-1-1 0,0 0 0,1 1 0,-2-1 0,1 1 0,-8-9 0,5 7 0,-2 0 0,1 0 0,-1 0 0,0 1 0,0 0 0,-1 1 0,-13-7 0,8 6 0,-1 0 0,-1 0 0,1 2 0,-1 0 0,1 0 0,-1 2 0,0 0 0,0 1 0,-31 1 0,33 2 0,0 0 0,1 1 0,-1 1 0,1 0 0,0 1 0,0 0 0,1 1 0,-1 0 0,1 1 0,1 1 0,-1 0 0,1 0 0,1 1 0,-1 0 0,1 1 0,-14 19 0,13-15 0,1 2 0,0-1 0,2 1 0,0 1 0,0 0 0,1 0 0,2 0 0,-1 1 0,2-1 0,0 1 0,2 0 0,-2 22 0,3-18 0,0 76 0,2-90 0,-1 0 0,1 0 0,1-1 0,-1 1 0,1 0 0,1 0 0,-1-1 0,1 1 0,6 8 0,-7-13 0,1 0 0,0 0 0,0 0 0,0-1 0,1 1 0,-1-1 0,1 0 0,-1 0 0,1 0 0,0-1 0,-1 1 0,1-1 0,0 0 0,0 0 0,0 0 0,0 0 0,0-1 0,0 0 0,6 0 0,8 0 0,-1-1 0,1 0 0,17-5 0,-18 3 0,-1-1 0,0-1 0,0-1 0,0 0 0,-1-1 0,1-1 0,-2 0 0,1-1 0,-1 0 0,-1-1 0,0-1 0,0 0 0,-1-1 0,0 0 0,-1-1 0,-1-1 0,0 1 0,0-1 0,-2-1 0,0 0 0,0 0 0,-2-1 0,0 1 0,0-2 0,-2 1 0,5-27 0,-4 20 0,-6 43 0,0 3 0,0 28 0,-1 400 0,2-443 20,1-1 0,0 1 0,0 0-1,1-1 1,3 10 0,-4-14-113,0 0 1,1 0-1,-1-1 0,1 1 0,-1-1 1,1 1-1,0-1 0,0 1 0,0-1 0,0 0 1,1 0-1,-1 0 0,1 0 0,-1 0 1,5 2-1,20 5-6733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3:10.6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71 24575,'4'0'0,"7"0"0,9 0 0,7 0 0,11 0 0,12 0 0,7 0 0,7 0 0,10-5 0,6-5 0,-2-6 0,-10-5 0,-16 2-8191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3:11.6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27 24575,'14'0'0,"17"0"0,12 0 0,16-5 0,8-1 0,0 0 0,-1 2 0,-4 0 0,-13 2-8191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3:12.0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1 168 24575,'9'0'0,"20"-4"0,19-2 0,14-8 0,15-7 0,6-8 0,-1-3 0,-1-2 0,-16 6-8191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3:13.0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0 24575,'0'1125'0,"0"-1104"0,-1-12 0,1 1 0,0 0 0,0-1 0,1 1 0,0 0 0,1-1 0,0 0 0,1 1 0,4 10 0,3-8 0,0-15 0,4-23 0,44-149 0,21-54 0,-74 218 0,2-8 0,0 2 0,2-1 0,0 1 0,1 0 0,16-19 0,-24 33 0,0 1 0,0-1 0,0 1 0,1 0 0,-1 0 0,1 0 0,-1 0 0,1 0 0,0 0 0,0 1 0,0-1 0,0 1 0,0 0 0,0 0 0,0 0 0,1 1 0,-1-1 0,0 1 0,0-1 0,1 1 0,-1 0 0,0 0 0,0 1 0,1-1 0,-1 1 0,0-1 0,0 1 0,0 0 0,0 0 0,0 1 0,0-1 0,0 0 0,0 1 0,0 0 0,0 0 0,-1 0 0,1 0 0,2 4 0,2 0 0,0 0 0,-1 1 0,0 0 0,-1 0 0,1 1 0,-2 0 0,1-1 0,-1 2 0,0-1 0,0 0 0,-1 1 0,-1 0 0,1 0 0,-1 0 0,1 11 0,0 17 0,-1-1 0,-5 57 0,1-47 0,2 7 0,0-20 0,-1-1 0,-1 1 0,-12 59 0,12-84 0,0 0 0,-1-1 0,1 1 0,-1-1 0,-1 0 0,1 0 0,-1 0 0,-1-1 0,1 1 0,-1-1 0,0 0 0,-1 0 0,1-1 0,-1 1 0,0-1 0,-1-1 0,1 1 0,-1-1 0,0 0 0,0 0 0,-9 2 0,-2 0 0,-1-1 0,0-2 0,0 0 0,0 0 0,-24-1 0,-96-10 0,136 7 0,-29-5 0,32 6 0,-1 0 0,1-1 0,-1 1 0,1 0 0,-1 0 0,1-1 0,-1 1 0,1 0 0,0-1 0,-1 1 0,1 0 0,-1-1 0,1 1 0,0-1 0,0 1 0,-1 0 0,1-1 0,0 1 0,0-1 0,-1 1 0,1-1 0,0 1 0,0-1 0,0 1 0,0-1 0,0 1 0,0-1 0,0 1 0,0-1 0,0 0 0,0 1 0,0-1 0,0 1 0,0-1 0,0 1 0,0-1 0,0 1 0,1-1 0,-1 1 0,0 0 0,0-1 0,1 1 0,-1-1 0,0 1 0,1-1 0,-1 1 0,0 0 0,1-1 0,-1 1 0,1 0 0,-1-1 0,1 1 0,-1 0 0,28-24-1365,8-3-5461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3:13.6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399 0 24575,'-6'1'0,"1"-1"0,-1 1 0,0 0 0,0 1 0,0-1 0,0 1 0,1 0 0,-1 1 0,1-1 0,0 1 0,0 0 0,0 1 0,-8 5 0,0 3 0,0 0 0,1 1 0,-16 21 0,6-1 0,1 0 0,1 2 0,2 0 0,2 1 0,-23 72 0,12-10 0,-16 111 0,23-60 0,6 1 0,6 1 0,16 183 0,-8-322 0,1 2 0,0 0 0,0 0 0,2 0 0,6 25 0,-7-35 0,-1-1 0,1 0 0,-1 1 0,1-1 0,0 0 0,0 0 0,0 0 0,1 0 0,-1 0 0,1-1 0,-1 1 0,1-1 0,0 0 0,0 1 0,0-1 0,0-1 0,1 1 0,-1 0 0,0-1 0,1 1 0,-1-1 0,1 0 0,6 1 0,10 0-341,1-1 0,0-1-1,31-4 1,9-3-6485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3:14.5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124 4 24575,'-15'36'0,"-49"261"0,30-131 0,25-126 0,8-40 0,2-8 0,18-67 0,4 12 0,3 2 0,2 1 0,3 1 0,56-79 0,-80 128 0,1 0 0,1 0 0,0 1 0,0 1 0,14-10 0,-21 16 0,0 0 0,1 1 0,-1 0 0,1-1 0,0 1 0,0 0 0,-1 0 0,1 0 0,0 1 0,0-1 0,0 1 0,4-1 0,-5 1 0,-1 1 0,1-1 0,-1 0 0,1 1 0,-1-1 0,1 1 0,-1 0 0,1 0 0,-1-1 0,0 1 0,1 0 0,-1 0 0,0 0 0,0 0 0,0 1 0,1-1 0,-1 0 0,0 0 0,-1 1 0,1-1 0,0 0 0,0 1 0,-1-1 0,2 3 0,1 6 0,0 0 0,0 0 0,-1 0 0,0 0 0,-1 0 0,0 13 0,-3 67 0,0-48 0,0-9 0,1-24 0,0 0 0,0 1 0,1-1 0,0 0 0,1 1 0,0-1 0,4 15 0,-5-24 0,0 0 0,0 0 0,0 1 0,0-1 0,0 0 0,0 1 0,0-1 0,0 0 0,0 0 0,1 1 0,-1-1 0,0 0 0,0 0 0,0 0 0,0 1 0,1-1 0,-1 0 0,0 0 0,0 0 0,1 1 0,-1-1 0,0 0 0,0 0 0,1 0 0,-1 0 0,0 0 0,0 0 0,1 0 0,-1 1 0,0-1 0,0 0 0,1 0 0,-1 0 0,0 0 0,1 0 0,-1 0 0,0 0 0,0 0 0,1-1 0,-1 1 0,0 0 0,0 0 0,1 0 0,-1 0 0,0 0 0,0 0 0,1 0 0,-1-1 0,0 1 0,0 0 0,1-1 0,11-13 0,-10 11 0,16-21 0,91-116 0,-94 124 0,0 1 0,1 0 0,0 1 0,2 1 0,-1 0 0,23-11 0,-35 21 0,0 1 0,0 0 0,0 0 0,1 0 0,-1 0 0,0 1 0,1 0 0,-1 0 0,1 0 0,0 1 0,-1 0 0,1 0 0,5 1 0,-8 0 0,0 0 0,0 0 0,1 0 0,-2 0 0,1 0 0,0 1 0,0 0 0,0-1 0,-1 1 0,1 0 0,-1 1 0,1-1 0,-1 0 0,0 1 0,0-1 0,0 1 0,0-1 0,0 1 0,-1 0 0,1 0 0,-1 0 0,0 0 0,2 5 0,2 18 0,0 1 0,-1-1 0,-2 1 0,-1 0 0,-1-1 0,-4 36 0,1-6 0,2-36-113,0-14 17,1-1-1,-1 1 1,1 0 0,0 0 0,1-1-1,-1 1 1,1 0 0,0 0-1,1-1 1,-1 1 0,1-1-1,4 10 1,11 4-6730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3:15.3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214 396 24575,'1'-84'0,"-3"-94"0,2 175 0,0-1 0,-1 1 0,0-1 0,0 1 0,1-1 0,-2 1 0,1 0 0,0 0 0,-1 0 0,0-1 0,1 1 0,-1 1 0,0-1 0,-1 0 0,1 0 0,0 1 0,-1-1 0,1 1 0,-1 0 0,0 0 0,0 0 0,0 0 0,0 0 0,0 1 0,0-1 0,-1 1 0,1 0 0,0 0 0,-1 0 0,1 1 0,-1-1 0,1 1 0,-5-1 0,3 1 0,0 0 0,0 0 0,0 1 0,0 0 0,0-1 0,0 2 0,0-1 0,0 0 0,0 1 0,0 0 0,1 0 0,-1 1 0,1-1 0,-1 1 0,1 0 0,0 0 0,0 0 0,0 1 0,1 0 0,-1-1 0,1 1 0,-4 6 0,2-1 0,1 0 0,1 0 0,0 0 0,0 0 0,1 1 0,0-1 0,0 0 0,0 11 0,2 82 0,1-66 0,0-6 0,1 0 0,1-1 0,1 1 0,2 0 0,9 30 0,-12-50 0,0-2 0,1 1 0,0 0 0,0-1 0,1 1 0,0-1 0,0-1 0,1 1 0,0-1 0,0 0 0,1 0 0,0 0 0,0-1 0,0 0 0,1-1 0,0 0 0,0 0 0,0-1 0,1 1 0,9 2 0,2-2 0,0 0 0,0-2 0,0 0 0,0-1 0,38-2 0,-46 0 0,0-1 0,0 0 0,0-1 0,0-1 0,0 0 0,-1 0 0,1-1 0,-1-1 0,0 0 0,21-13 0,-28 15 0,0-1 0,0-1 0,0 1 0,0-1 0,-1 1 0,0-1 0,0 0 0,0 0 0,0 0 0,-1-1 0,0 1 0,0 0 0,-1-1 0,1 0 0,0-6 0,1-12 0,0 0 0,-2-31 0,-1 34 0,0-20 0,-1 0 0,-2 1 0,-14-75 0,13 101 0,0-1 0,0 1 0,-1 0 0,-1 0 0,-1 1 0,1-1 0,-2 1 0,0 1 0,-1 0 0,0 0 0,0 0 0,-2 1 0,-20-18 0,26 26-170,0 0-1,0 0 0,0 1 1,0-1-1,0 1 0,0 0 1,-6-1-1,-10-1-6655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4:25:19.25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0 24575,'2798'0'-1365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3:16.80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422 1195 24575,'-3'-3'0,"0"1"0,0 1 0,0-1 0,0 0 0,0 1 0,0 0 0,0 0 0,-1 0 0,-3-1 0,-10-3 0,16 4 0,-21-8 0,-1 1 0,0 1 0,0 1 0,-25-4 0,41 9 0,1 1 0,-1-1 0,1 1 0,-1 1 0,1-1 0,0 1 0,-1 0 0,1 1 0,0-1 0,-1 1 0,1 1 0,0-1 0,0 1 0,1 0 0,-1 0 0,1 1 0,-1-1 0,1 1 0,0 0 0,-5 6 0,0 2 0,1 0 0,0 0 0,0 1 0,2 0 0,-1 1 0,2 0 0,0 0 0,-6 20 0,6-10 0,0 0 0,2 0 0,1 0 0,-1 39 0,4-59 0,0 0 0,0 0 0,1 1 0,-1-1 0,1 0 0,0 0 0,0 0 0,0 0 0,0 0 0,1 0 0,0 0 0,3 4 0,-3-5 0,0-1 0,0 0 0,0 0 0,0 0 0,1 0 0,-1 0 0,1 0 0,0-1 0,-1 0 0,1 1 0,0-1 0,0 0 0,0 0 0,0 0 0,0-1 0,0 1 0,6 0 0,6-1 0,-1 0 0,1 0 0,0-1 0,-1-1 0,1-1 0,-1 0 0,1-1 0,-1 0 0,-1-1 0,1-1 0,-1 0 0,1-1 0,-2 0 0,1-1 0,-1-1 0,21-19 0,-9 6 0,-2-1 0,0-1 0,-2 0 0,0-2 0,-2-1 0,27-52 0,-15 14 0,-3-1 0,33-126 0,7-144 0,-54 253 0,-4 1 0,-3-2 0,-8-130 0,1 203 0,0-1 0,0 1 0,-1 0 0,0 0 0,-1 0 0,0 0 0,-10-20 0,13 31 0,0-1 0,0 1 0,0-1 0,-1 1 0,1-1 0,0 1 0,-1-1 0,1 1 0,0 0 0,-1-1 0,1 1 0,0-1 0,-1 1 0,1 0 0,-1-1 0,1 1 0,-1 0 0,1-1 0,0 1 0,-1 0 0,1 0 0,-1 0 0,0-1 0,1 1 0,-1 0 0,1 0 0,-1 0 0,1 0 0,-1 0 0,1 0 0,-1 0 0,1 0 0,-1 0 0,0 0 0,1 0 0,-1 1 0,1-1 0,-1 0 0,1 0 0,-1 0 0,1 1 0,-1-1 0,-14 22 0,2 8 0,1 0 0,1 1 0,2 1 0,-10 60 0,-3 135 0,13 492 0,12-433 0,-4-266-60,-1-1-1,0 0 0,-8 23 0,5-18-1061,2-7-5704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3:18.3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 1 24575,'1'105'0,"0"8"0,-24 223 0,19-326 0,2-23 0,2-26 0,2 20 0,1 1 0,0 1 0,2-1 0,0 1 0,1-1 0,1 2 0,0-1 0,2 1 0,0 0 0,10-15 0,-5 11 0,1 1 0,0 1 0,2 0 0,0 1 0,0 0 0,2 2 0,22-16 0,-36 28 0,0 0 0,1 0 0,-1 1 0,1-1 0,-1 1 0,1 0 0,0 1 0,0-1 0,0 1 0,0 0 0,7 0 0,-10 1 0,-1 1 0,1-1 0,-1 0 0,1 1 0,-1 0 0,0-1 0,1 1 0,-1 0 0,0 0 0,1 0 0,-1 1 0,0-1 0,0 0 0,0 1 0,0-1 0,0 1 0,0 0 0,-1 0 0,1 0 0,0 0 0,-1 0 0,0 0 0,1 0 0,-1 0 0,0 0 0,0 1 0,0-1 0,-1 1 0,2 2 0,2 19 0,0 0 0,-2 1 0,0 0 0,-2-1 0,-3 36 0,0-4 0,-1 316 0,5-507-1365,-1 42-5461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3:18.8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24575,'29'29'0,"-1"1"0,-1 2 0,-2 0 0,-1 2 0,-2 1 0,-1 0 0,-2 1 0,-1 2 0,-2 0 0,-2 0 0,17 75 0,32 343 0,-58-359 0,-4-1 0,-21 175 0,10-207 0,-4-1 0,-35 104 0,33-124 0,-2-1 0,-2-1 0,-2 0 0,-41 57 0,53-80 10,25-31-200,6-4-995,33-22-5641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3:19.3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24575,'13'0'0,"14"0"0,10 0 0,13 0 0,1 0 0,2 0 0,-4 0 0,-6 0 0,-6 0 0,-9 0-8191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3:19.7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37 24575,'9'0'0,"16"0"0,12 0 0,14 0 0,11 0 0,4 0 0,4 0 0,-2 0 0,-7 0 0,-5 0 0,-9 0 0,-7 0 0,-1-5 0,-8-5 0,-1-1 0,-4 1-8191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3:20.3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24575,'41'37'0,"2"-2"0,88 56 0,-1-3 0,-123-81 0,0-1 0,0 1 0,-1 0 0,0 0 0,0 1 0,0 0 0,-1 0 0,0 0 0,-1 1 0,7 17 0,-1 7 0,12 59 0,-14-55 0,4 15 0,-3 0 0,-2 1 0,1 82 0,-9-112 0,0 0 0,-2-1 0,-1 1 0,0-1 0,-2 0 0,0 0 0,-2-1 0,0 0 0,-1 0 0,-2-1 0,-12 19 0,-13 14 0,-3-2 0,-2-2 0,-93 85 0,11-11-1365,105-103-5461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3:23.1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423 186 24575,'0'-6'0,"0"0"0,0 0 0,-1 0 0,0-1 0,0 1 0,-1 0 0,1 0 0,-1 0 0,0 1 0,-1-1 0,-3-6 0,1 6 0,0-1 0,-1 1 0,1 0 0,-1 0 0,0 0 0,-1 1 0,-11-8 0,8 6 0,0 1 0,0 0 0,-1 1 0,1 0 0,-1 0 0,0 1 0,0 1 0,-1 0 0,1 0 0,-1 1 0,0 0 0,0 1 0,1 1 0,-19 1 0,24 1 0,0 0 0,0 0 0,0 1 0,0 0 0,0 0 0,1 0 0,0 1 0,-1 0 0,1 0 0,1 0 0,-1 0 0,1 1 0,-1 0 0,-3 6 0,-1 0 0,1 1 0,1 1 0,0-1 0,0 1 0,-6 18 0,5-1 0,2 0 0,0 0 0,2 0 0,2 1 0,0 0 0,2-1 0,6 42 0,-6-69 0,0 0 0,1 0 0,-1 0 0,1 0 0,0 0 0,0-1 0,0 1 0,0 0 0,0 0 0,1 0 0,-1-1 0,1 1 0,0-1 0,0 1 0,0-1 0,0 0 0,0 0 0,0 0 0,1 0 0,-1 0 0,1 0 0,-1-1 0,1 1 0,0-1 0,-1 0 0,1 0 0,0 0 0,5 2 0,6-1 0,0-1 0,0 0 0,-1 0 0,1-1 0,16-3 0,-2 1 0,-7 1 0,0-1 0,-1 0 0,0-2 0,1-1 0,-1 0 0,-1-2 0,30-13 0,-38 15 0,-1-1 0,1 0 0,-1-1 0,0 0 0,-1-1 0,0 0 0,0-1 0,0 1 0,-1-1 0,-1-1 0,1 0 0,-2 0 0,1 0 0,5-14 0,-8 11 0,0 0 0,0-1 0,-2 1 0,0 0 0,0-1 0,-1 0 0,-1 1 0,0-1 0,-3-14 0,-2 167 0,5 183-1365,0-301-5461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3:23.6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20 24575,'9'0'0,"11"0"0,16 0 0,15 0 0,8 0 0,7 0 0,5 0 0,8 0 0,0 0 0,0 0 0,-6-4 0,-9-2 0,-13 1 0,-14 0-8191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3:24.1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 0 24575,'-1'1'0,"0"0"0,-1 0 0,1 0 0,0 0 0,0 0 0,0 0 0,0 0 0,1 0 0,-1 0 0,0 0 0,0 0 0,1 1 0,-1-1 0,1 0 0,-1 1 0,1-1 0,-1 0 0,1 1 0,0-1 0,0 0 0,0 1 0,0-1 0,0 2 0,-1-1 0,-7 69 0,3-1 0,6 93 0,0-69 0,0 355-1365,-1-425-5461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3:24.7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1 24575,'0'1100'0,"0"-1070"-273,-1 0 0,-2 1 0,-1-1 0,-9 30 0,9-42-6553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32:39.05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934 90 24575,'-26'-11'0,"-1"2"0,1 0 0,-1 2 0,-1 1 0,-33-3 0,39 6 0,-1 1 0,1 2 0,-1 0 0,1 1 0,-1 2 0,1 0 0,0 1 0,0 1 0,0 1 0,1 2 0,0 0 0,0 1 0,1 0 0,-23 16 0,21-11 0,1 1 0,0 1 0,1 2 0,0-1 0,2 2 0,0 1 0,1 0 0,2 1 0,0 1 0,1 0 0,-21 45 0,22-31 0,0 0 0,3 1 0,1 0 0,2 0 0,1 1 0,2 0 0,2 0 0,3 58 0,2-53 0,2-1 0,2 1 0,2-2 0,1 1 0,3-1 0,1-1 0,27 55 0,-27-69 0,1-1 0,1 0 0,1-1 0,2-1 0,0-1 0,1 0 0,1-1 0,1-2 0,1 0 0,1-1 0,37 21 0,-41-28 0,2-1 0,0-1 0,0 0 0,0-2 0,1 0 0,0-2 0,0-1 0,1 0 0,0-2 0,-1-1 0,1 0 0,0-2 0,-1-1 0,41-8 0,-31 1 0,-1-1 0,0-2 0,0-1 0,-1-2 0,-1-1 0,-1-1 0,0-1 0,-1-2 0,-1-1 0,-1-1 0,-1-1 0,41-49 0,-31 28 0,-1-2 0,-3-1 0,-2-2 0,-2 0 0,-2-2 0,37-107 0,-54 132 0,0 1 0,-2-1 0,-1-1 0,3-39 0,-10 54 0,-4 15 0,-1 16 0,0 0 0,2 0 0,0 0 0,1 0 0,-3 32 0,4-30 0,-39 503-102,21-181-730,-88 550-221,66-665 666,-134 414 1,137-530 266,-6-1 0,-79 139 0,100-207 80,-1-2 0,-2-1 0,-1-2 0,-3 0 0,-1-2 0,-1-2 0,-2-1 0,-63 44 0,77-62 210,-1-2-1,-1 0 0,-1-1 1,1-2-1,-2-1 0,1 0 1,-1-2-1,0-1 0,-1-1 1,1-1-1,-1-2 0,0-1 1,-29-1-1,49-1-123,0 0 0,0 0 0,1-1 0,-1 0 0,0 0-1,0-1 1,1 0 0,-1 0 0,1 0 0,0-1 0,0 0 0,0 0 0,1 0 0,0-1 0,-1 0 0,1 0-1,1 0 1,-1 0 0,1-1 0,0 0 0,0 0 0,-5-12 0,2 1-39,1 0-1,1-1 1,0 0 0,2 0-1,0 0 1,1 0 0,0-37-1,4 0-40,3 0 0,2 0 0,3 0 0,2 1 0,2 0 0,3 2 0,38-86 0,-10 47-139,4 2 0,3 3 1,86-108-1,-29 62-82,5 5 0,155-131 0,285-199-806,-377 316 961,715-579-758,-888 717 828,169-145 1131,-154 128-719,0 0 0,-2-1 1,0-1-1,-1 0 1,-1-2-1,13-28 0,-13 17-382,-2-1 0,-1 0 0,-2-1 0,-2 0 0,-1 0 0,3-52 0,-8 34 0,-2 0 0,-3 0 0,-16-95 0,10 109 0,-1-1 0,-18-45 0,21 68 0,-1 1 0,0 1 0,-2-1 0,0 1 0,0 1 0,-23-26 0,22 33 0,10 12 0,14 20 0,10 6 0,1-1 0,40 35 0,65 48 0,-96-83 0,174 125 0,-200-147 0,-1 1 0,0-1 0,0 1 0,0 1 0,-1-1 0,0 1 0,-1 0 0,1 0 0,-1 0 0,-1 0 0,0 1 0,0 0 0,-1-1 0,3 15 0,-2 9 0,0 0 0,-4 57 0,0-51 0,-6 171 0,0 200 0,7-399 0,0 0 0,1 0 0,1 0 0,0 0 0,5 19 0,-6-27 0,0 1 0,0-1 0,0 0 0,0 0 0,0 1 0,1-1 0,-1 0 0,1 0 0,-1-1 0,1 1 0,0 0 0,0 0 0,0-1 0,0 1 0,0-1 0,0 0 0,0 0 0,0 1 0,0-1 0,1-1 0,-1 1 0,0 0 0,1 0 0,-1-1 0,1 0 0,-1 1 0,1-1 0,3 0 0,6-2-6,-1-1-1,1 0 1,-1-1-1,0 0 1,0 0-1,-1-1 1,1-1-1,16-11 1,9-4-1301,2 2-5519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4:25:19.25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0 24575,'0'6'0,"1"1"0,0-1 0,0 0 0,1 0 0,0 0 0,0 0 0,0-1 0,1 1 0,0-1 0,0 1 0,0-1 0,1 0 0,7 8 0,7 7 0,39 33 0,-36-34 0,218 172 0,-114-95 0,11 1 0,19 16 0,-153-112 0,-1 0 0,1 0 0,0 1 0,-1-1 0,1 1 0,-1-1 0,0 1 0,0 0 0,1-1 0,-1 1 0,0 0 0,0 0 0,0 0 0,-1 0 0,1 0 0,0 0 0,-1 0 0,0 0 0,1 0 0,-1 0 0,0 0 0,0 0 0,0 0 0,0 0 0,0 0 0,-1 0 0,1 0 0,0 1 0,-1-1 0,0 0 0,1-1 0,-1 1 0,-1 2 0,-4 5 0,0-1 0,0 0 0,-1 0 0,0 0 0,-13 10 0,0 0 0,-8 11 0,-164 179 0,114-105 0,27-35 0,-62 64 0,79-100-274,-52 36-1,70-55-541,-17 11-6010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3:25.4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480 1 24575,'-5'1'0,"1"0"0,-1 0 0,0 0 0,1 1 0,-1 0 0,1 0 0,0 0 0,-1 1 0,-6 4 0,-3 3 0,-97 46 0,67-35 0,0 2 0,2 1 0,1 2 0,-47 39 0,83-60 0,1 0 0,0 0 0,0 0 0,1 0 0,-1 0 0,1 1 0,0 0 0,1 0 0,-1-1 0,1 1 0,0 1 0,1-1 0,0 0 0,0 0 0,0 1 0,0-1 0,1 0 0,0 1 0,1-1 0,-1 0 0,1 1 0,0-1 0,3 9 0,0-2 0,0 0 0,1 0 0,0-1 0,1 0 0,1 0 0,0 0 0,0-1 0,1 0 0,18 20 0,-16-23 0,0 1 0,0-1 0,1 0 0,0-1 0,0-1 0,1 0 0,0 0 0,13 4 0,-10-5 0,-1 2 0,0 0 0,0 0 0,-1 1 0,0 1 0,0 0 0,-1 1 0,0 1 0,11 12 0,-15-14-341,1 0 0,0 0-1,11 8 1,5 0-6485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3:25.8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0 238 24575,'0'-5'0,"5"0"0,9-5 0,12-5 0,15-4 0,13-4 0,7-1 0,6-2 0,4-1 0,0 1 0,-4 3 0,-4 7 0,-9 6 0,-9 4 0,-12 3-8191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3:26.2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0 24575,'-4'0'0,"2"5"0,7 1 0,11-1 0,11 0 0,15-2 0,5-1 0,2-1 0,-2-1 0,0 0 0,1 0 0,-4 0 0,-5 0 0,-9 4 0,-14 6 0,-10 1-8191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3:26.7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28 24575,'8'0'0,"9"0"0,4 0 0,13 0 0,4-5 0,1-1 0,2 1 0,-1 0 0,-4 2 0,-2 1 0,-4 1 0,-2 1 0,-5 0-8191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3:27.8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529 197 24575,'2'-2'0,"1"-1"0,-1 1 0,1-1 0,-1 1 0,0-1 0,0 0 0,0 1 0,0-1 0,0 0 0,-1-1 0,1 1 0,-1 0 0,0 0 0,0-1 0,0 1 0,-1 0 0,1-5 0,-1 5 0,-1 0 0,0 0 0,0 0 0,0 0 0,0 0 0,0 0 0,-1 0 0,1 0 0,-1 0 0,0 0 0,0 1 0,0-1 0,0 1 0,0-1 0,0 1 0,-1 0 0,1 0 0,-5-3 0,-12-7 0,-1 1 0,0 1 0,0 0 0,-1 2 0,-1 0 0,1 2 0,-1 0 0,0 1 0,-26-2 0,35 6 0,-1 0 0,1 0 0,-1 1 0,1 1 0,-1 0 0,1 1 0,-1 1 0,-24 7 0,31-7 0,-1 0 0,1 1 0,-1 0 0,1 0 0,0 0 0,0 1 0,1 0 0,0 1 0,0-1 0,0 1 0,0 0 0,1 1 0,0-1 0,0 1 0,1 0 0,-4 8 0,1 1 0,1 1 0,1 0 0,0 0 0,1 0 0,1 0 0,-1 28 0,4 109 0,1-129 0,-1-9 0,0 0 0,2 0 0,0-1 0,1 1 0,7 23 0,-8-34 0,0-1 0,0 1 0,1 0 0,-1-1 0,1 0 0,1 1 0,-1-1 0,0-1 0,1 1 0,0 0 0,0-1 0,0 0 0,0 0 0,0 0 0,1 0 0,0-1 0,-1 1 0,1-1 0,0 0 0,9 2 0,4-1 0,-1 0 0,1-1 0,0 0 0,1-2 0,-1 0 0,0-1 0,0-1 0,0 0 0,-1-2 0,1 0 0,0-1 0,-1-1 0,0 0 0,-1-1 0,1-1 0,23-16 0,-20 12 0,0-1 0,-2-2 0,1 0 0,-2-1 0,0 0 0,-1-1 0,-1-1 0,0-1 0,-1 0 0,-2-1 0,0 0 0,13-31 0,-22 45 0,0-1 0,0 0 0,-1 0 0,0 1 0,0-1 0,-1 0 0,0 0 0,0-1 0,-1 1 0,0 0 0,0 0 0,-2-8 0,2 16 0,0-1 0,0 0 0,0 0 0,0 1 0,0-1 0,-1 0 0,1 0 0,0 1 0,0-1 0,0 0 0,-1 0 0,1 0 0,0 0 0,0 1 0,-1-1 0,1 0 0,0 0 0,0 0 0,-1 0 0,1 0 0,0 0 0,0 0 0,-1 0 0,1 0 0,0 0 0,0 0 0,-1 0 0,1 0 0,0 0 0,0 0 0,-1 0 0,1 0 0,0 0 0,-1 0 0,1 0 0,0 0 0,0 0 0,-1 0 0,1-1 0,0 1 0,0 0 0,0 0 0,-1 0 0,1 0 0,0-1 0,0 1 0,0 0 0,-1 0 0,1 0 0,0-1 0,0 1 0,0 0 0,0 0 0,0-1 0,0 1 0,0 0 0,-1 0 0,1-1 0,0 1 0,0 0 0,0-1 0,0 1 0,0 0 0,0-1 0,-8 22 0,-13 75-455,3 1 0,-7 156 0,25-224-6371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3:28.3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37 24575,'0'-5'0,"4"-1"0,10 1 0,13 0 0,13 2 0,14 1 0,7 1 0,6 1 0,-4 0 0,-4 0 0,-8 0 0,-8-4 0,-11-2-8191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3:28.7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24575,'0'9'0,"0"16"0,0 17 0,0 10 0,0 10 0,0 3 0,0-1 0,0-3 0,0-6 0,0-9 0,0-8 0,4-10 0,2-10-8191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3:29.2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80 0 24575,'0'9'0,"0"20"0,0 19 0,0 23 0,0 21 0,0 27 0,-5 18 0,-9 9 0,-3-7 0,1-15 0,4-19 0,4-19 0,3-15 0,2-15 0,7-21 0,10-27 0,4-13-8191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3:31.5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24575,'1'0'0,"0"0"0,0 0 0,-1 0 0,1 1 0,0-1 0,0 1 0,-1-1 0,1 0 0,0 1 0,-1-1 0,1 1 0,0 0 0,-1-1 0,1 1 0,-1-1 0,1 1 0,-1 0 0,1-1 0,-1 1 0,1 0 0,-1 0 0,0-1 0,1 1 0,-1 0 0,0 0 0,0 0 0,0 1 0,5 27 0,-4-23 0,7 101 0,-7 149 0,-3-118 0,1 595 0,1-725 0,1 30 0,-1-37 0,0 0 0,0 0 0,0 0 0,0 0 0,0 0 0,0 0 0,0 0 0,1 0 0,-1 0 0,0 0 0,1 0 0,-1 0 0,0 0 0,1 0 0,-1 0 0,1 0 0,0-1 0,-1 1 0,1 0 0,0 0 0,-1-1 0,1 1 0,0 0 0,0-1 0,0 1 0,0-1 0,1 1 0,-1-1 0,0 0 0,0 0 0,0-1 0,0 1 0,-1 0 0,1-1 0,0 1 0,0 0 0,0-1 0,0 0 0,0 1 0,-1-1 0,1 1 0,0-1 0,-1 0 0,1 1 0,0-1 0,-1 0 0,1 0 0,-1 0 0,1 0 0,-1 1 0,1-1 0,-1 0 0,0 0 0,1-1 0,8-30 0,-8 28 0,4-19 0,100-366 0,-100 372 0,2 0 0,0 1 0,1 0 0,0 0 0,1 1 0,1 0 0,0 1 0,2 0 0,-1 1 0,1 0 0,1 0 0,1 2 0,14-12 0,-5 8 0,-9 5 0,1 0 0,0 1 0,1 0 0,0 1 0,19-6 0,-32 13 0,-1 0 0,1 0 0,0 1 0,1-1 0,-1 1 0,0-1 0,0 1 0,0 0 0,0 0 0,0 0 0,0 1 0,0-1 0,0 1 0,0 0 0,0 0 0,0 0 0,0 0 0,0 0 0,0 1 0,-1-1 0,1 1 0,-1 0 0,1-1 0,-1 1 0,1 0 0,-1 1 0,0-1 0,0 0 0,0 1 0,0-1 0,-1 1 0,1 0 0,-1-1 0,1 1 0,-1 0 0,1 3 0,12 31 0,-2 1 0,-1 1 0,-2 0 0,-2 0 0,-1 0 0,-2 1 0,-2 0 0,-2 0 0,-1 0 0,-8 42 0,8-72 0,-2 1 0,0-1 0,0 0 0,0 0 0,-1-1 0,-1 1 0,0-1 0,0 0 0,-1 0 0,0 0 0,0-1 0,-1 0 0,0 0 0,-1-1 0,1 0 0,-2 0 0,1-1 0,-1 0 0,-10 5 0,2-2 0,0-1 0,-1-1 0,0 0 0,0-1 0,0-1 0,-1-1 0,0-1 0,0 0 0,-32-1 0,22-2 0,0 1 0,-33-4 0,62 3 0,0-1 0,0 1 0,1 0 0,-1 0 0,0 0 0,0 0 0,0-1 0,0 1 0,0 0 0,1 0 0,-1 0 0,0-1 0,0 1 0,0 0 0,0 0 0,0 0 0,0-1 0,0 1 0,0 0 0,0 0 0,0-1 0,0 1 0,0 0 0,0 0 0,0-1 0,0 1 0,0 0 0,0 0 0,0 0 0,0-1 0,-1 1 0,1 0 0,0 0 0,0 0 0,0-1 0,0 1 0,0 0 0,0 0 0,-1 0 0,1 0 0,0-1 0,0 1 0,0 0 0,0 0 0,-1 0 0,1 0 0,0 0 0,0 0 0,0 0 0,-1 0 0,1 0 0,0-1 0,0 1 0,-1 0 0,1 0 0,0 0 0,0 0 0,0 0 0,-1 0 0,1 0 0,0 0 0,0 1 0,-1-1 0,1 0 0,0 0 0,21-12 0,105-41-607,-104 45-151,71-28-6068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3:32.7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582 0 24575,'-10'1'0,"-1"0"0,1 0 0,-1 1 0,1 0 0,0 1 0,0 1 0,-13 5 0,-65 38 0,66-35 0,-324 216 0,344-227 0,0 1 0,-1-1 0,1 1 0,0 0 0,0 0 0,0 0 0,0 0 0,1 0 0,-1 1 0,0-1 0,1 0 0,0 1 0,-1-1 0,1 1 0,0-1 0,0 1 0,0 3 0,1-3 0,0 0 0,1-1 0,-1 1 0,1-1 0,0 1 0,-1-1 0,1 1 0,0-1 0,1 1 0,-1-1 0,0 0 0,1 0 0,-1 0 0,1 0 0,0 0 0,-1 0 0,1 0 0,3 2 0,7 7 0,1-1 0,0-1 0,0 0 0,1 0 0,18 7 0,80 30 0,-33-16 0,-76-29 0,141 55 0,-120-48 0,0-2 0,0 0 0,0-2 0,32 2 0,-4-1-1365,-31 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4:51:16.98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56 24575,'0'-1'0,"0"-1"0,0 0 0,1 1 0,-1-1 0,1 0 0,-1 1 0,1-1 0,0 0 0,-1 1 0,1-1 0,0 1 0,0 0 0,0-1 0,0 1 0,0 0 0,1-1 0,-1 1 0,0 0 0,1 0 0,-1 0 0,0 0 0,1 0 0,-1 0 0,1 1 0,0-1 0,-1 0 0,1 1 0,1-1 0,7-2 0,0 1 0,0 0 0,16-1 0,-16 2 0,417-7 0,-256 11 0,3413-3-1365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3:34.0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186 1 24575,'-3'0'0,"0"1"0,-1 0 0,1 0 0,0 0 0,-1 0 0,1 0 0,0 1 0,0-1 0,0 1 0,0 0 0,1 0 0,-1 0 0,0 0 0,1 0 0,-1 1 0,1-1 0,0 1 0,-3 4 0,-4 5 0,1 1 0,-13 26 0,6-2 0,1 1 0,1 1 0,3 0 0,1 0 0,-6 63 0,1 207 0,13-291 0,5 502 0,-3-508 0,-1-1 0,2 0 0,0 1 0,0-1 0,5 16 0,-6-26 0,0 1 0,-1-1 0,1 0 0,0 1 0,-1-1 0,1 1 0,0-1 0,0 0 0,0 0 0,0 0 0,1 0 0,-1 0 0,0 0 0,0 0 0,1 0 0,-1 0 0,0 0 0,1-1 0,1 2 0,-1-2 0,0 0 0,0 0 0,0 0 0,0 0 0,0-1 0,0 1 0,0-1 0,0 1 0,0-1 0,0 0 0,0 1 0,0-1 0,-1 0 0,1 0 0,0 0 0,-1-1 0,1 1 0,0 0 0,1-2 0,21-23-1365,-1-2-5461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3:34.9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24575,'1'0'0,"0"0"0,0 1 0,0-1 0,0 0 0,0 1 0,0-1 0,0 1 0,-1-1 0,1 1 0,0 0 0,0-1 0,0 1 0,-1 0 0,1 0 0,0 0 0,-1-1 0,1 1 0,-1 0 0,1 0 0,-1 0 0,1 0 0,-1 0 0,0 0 0,1 0 0,-1 0 0,0 0 0,0 0 0,0 1 0,5 36 0,-5-32 0,1 60 0,-2-51 0,0 0 0,2 1 0,0-1 0,0 1 0,6 21 0,-7-37 0,0 1 0,0-1 0,1 1 0,-1-1 0,0 1 0,0-1 0,0 1 0,1-1 0,-1 1 0,0-1 0,1 1 0,-1-1 0,0 1 0,1-1 0,-1 1 0,1-1 0,-1 0 0,1 1 0,-1-1 0,0 0 0,1 1 0,0-1 0,-1 0 0,1 0 0,-1 1 0,1-1 0,-1 0 0,1 0 0,-1 0 0,1 0 0,0 0 0,-1 0 0,1 0 0,-1 0 0,1 0 0,-1 0 0,1 0 0,0 0 0,-1 0 0,1 0 0,-1-1 0,1 1 0,-1 0 0,1 0 0,-1-1 0,1 1 0,-1 0 0,2-1 0,22-22 0,-21 19 0,18-19 0,64-63 0,-77 79 0,0 1 0,0-1 0,0 1 0,1 1 0,0 0 0,1 0 0,-1 1 0,1 0 0,11-3 0,-17 6 0,0 0 0,0 0 0,0 1 0,-1-1 0,1 1 0,0 0 0,0 0 0,0 1 0,0-1 0,0 1 0,0 0 0,0 0 0,0 0 0,-1 0 0,1 0 0,-1 1 0,1 0 0,-1 0 0,1 0 0,-1 0 0,0 0 0,0 1 0,0 0 0,0-1 0,0 1 0,-1 0 0,1 0 0,-1 1 0,0-1 0,0 0 0,0 1 0,0-1 0,-1 1 0,1 0 0,-1-1 0,1 5 0,3 14 0,0 1 0,-1-1 0,-2 1 0,0 43 0,-2-54 0,-2 214 0,3-223 0,3-8 0,4-11 0,86-176 0,-74 158 0,1 2 0,1 0 0,41-43 0,-54 65 0,0 1 0,1 0 0,0 1 0,1 0 0,-1 1 0,1 0 0,1 0 0,22-8 0,-30 13 0,0 1 0,0 0 0,1 0 0,-1 1 0,0-1 0,0 1 0,1 0 0,-1 0 0,0 0 0,1 1 0,-1 0 0,0-1 0,0 1 0,0 1 0,0-1 0,0 1 0,0-1 0,0 1 0,0 0 0,0 1 0,-1-1 0,1 1 0,-1-1 0,0 1 0,0 0 0,0 0 0,0 0 0,0 1 0,4 6 0,-3-3 0,-1-1 0,1 1 0,-1 0 0,0 0 0,-1 0 0,0 0 0,0 0 0,-1 1 0,1-1 0,-1 9 0,0 12 0,-4 39 0,1-27 0,1-4-1365,0-3-5461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3:35.5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291 261 24575,'-1'-10'0,"0"1"0,-1-1 0,0 1 0,0-1 0,-1 1 0,-1 0 0,1 0 0,-1 0 0,-1 0 0,1 1 0,-2-1 0,1 1 0,-1 1 0,0-1 0,-1 1 0,1 0 0,-2 0 0,1 1 0,-1 0 0,0 0 0,0 1 0,0 0 0,-1 0 0,1 1 0,-1 0 0,-1 1 0,-15-4 0,22 6 0,0 1 0,0 0 0,0 0 0,0 0 0,0 0 0,0 0 0,0 0 0,0 1 0,1 0 0,-1-1 0,0 1 0,0 0 0,0 0 0,1 1 0,-1-1 0,0 1 0,1-1 0,-1 1 0,-3 3 0,2 0 0,0 0 0,0-1 0,1 1 0,-1 0 0,1 1 0,1-1 0,-1 1 0,1-1 0,-3 8 0,-1 11 0,1 1 0,1-1 0,-1 42 0,4-25 0,1 0 0,6 49 0,-3-72 0,0 1 0,1 0 0,1-1 0,1 0 0,1 0 0,0 0 0,10 17 0,-14-31 0,-1 0 0,1 0 0,0 0 0,0 0 0,0 0 0,0-1 0,1 1 0,0-1 0,-1 0 0,1 0 0,0-1 0,1 1 0,-1-1 0,0 0 0,1 0 0,8 3 0,-7-4 0,0 0 0,0-1 0,0 1 0,1-1 0,-1-1 0,0 1 0,0-1 0,0 0 0,0 0 0,0-1 0,-1 0 0,7-2 0,1-2 0,-1 0 0,1-1 0,-1-1 0,-1 0 0,1 0 0,-1-1 0,-1-1 0,0 0 0,0 0 0,14-21 0,-17 19 0,0-1 0,-1 0 0,0 0 0,-1-1 0,-1 0 0,0 0 0,-1 0 0,0 0 0,1-26 0,-3-7 0,-6-76 0,4 112-72,-1 0 1,0 0-1,0 1 0,-1-1 0,-1 1 0,1-1 0,-2 1 0,1 0 1,-2 0-1,1 1 0,-1-1 0,-1 1 0,1 1 0,-1-1 0,-1 1 1,0 0-1,0 1 0,-12-8 0,-8-6-6754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3:36.5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371 434 24575,'-6'-7'0,"-1"2"0,0-1 0,0 1 0,0 0 0,-1 0 0,0 1 0,0 0 0,0 0 0,0 1 0,-1 0 0,-8-2 0,11 4 0,1 0 0,-1 1 0,0-1 0,1 1 0,-1 0 0,0 0 0,1 1 0,-1-1 0,0 1 0,1 1 0,-1-1 0,1 1 0,-1 0 0,1 0 0,0 0 0,0 1 0,-9 6 0,3 1 0,0 0 0,1 1 0,0 0 0,1 1 0,0 0 0,1 0 0,0 1 0,1 0 0,0 0 0,-8 27 0,2-1 0,2 0 0,-10 72 0,15-68 0,2 0 0,1 0 0,5 59 0,-2-99 0,0 0 0,1 0 0,-1-1 0,1 1 0,0 0 0,0 0 0,0-1 0,0 1 0,0 0 0,0-1 0,1 1 0,-1-1 0,1 0 0,0 1 0,0-1 0,0 0 0,0 0 0,0 0 0,0 0 0,0-1 0,1 1 0,-1 0 0,0-1 0,1 0 0,0 0 0,-1 1 0,1-2 0,0 1 0,-1 0 0,1 0 0,0-1 0,0 0 0,0 1 0,0-1 0,0 0 0,-1 0 0,6-1 0,4-1 0,1 0 0,-1 0 0,0-1 0,0-1 0,0 0 0,0 0 0,14-9 0,-7 2 0,0-1 0,-1-1 0,-1-1 0,0-1 0,-1 0 0,0-1 0,-1-1 0,14-21 0,-2 0 0,-3-1 0,39-83 0,-45 77 0,-2 0 0,-1-2 0,-3 1 0,-2-2 0,-1 1 0,-3-1 0,-2 0 0,-2-1 0,-7-74 0,4 120 0,-9-58 0,10 59 0,-1-1 0,0 0 0,0 1 0,0-1 0,0 1 0,0-1 0,-1 1 0,1-1 0,-1 1 0,1 0 0,-1 0 0,0 0 0,0 0 0,0 0 0,0 0 0,0 0 0,0 1 0,-4-3 0,5 4 0,0 0 0,0-1 0,0 1 0,0 0 0,1 0 0,-1 0 0,0 0 0,0 0 0,0 0 0,0 0 0,0 0 0,0 0 0,1 0 0,-1 1 0,0-1 0,0 0 0,0 0 0,0 1 0,1-1 0,-1 1 0,0-1 0,0 1 0,1-1 0,-1 1 0,0-1 0,0 2 0,-15 22 0,2 11 0,1 1 0,2-1 0,2 2 0,1 0 0,-4 42 0,-3 194 0,17 93-1365,-2-324-5461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3:37.4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24575,'1'0'0,"0"0"0,-1 0 0,1 1 0,-1-1 0,1 0 0,0 0 0,-1 1 0,1-1 0,-1 1 0,1-1 0,-1 0 0,0 1 0,1-1 0,-1 1 0,1-1 0,-1 1 0,0-1 0,1 1 0,-1-1 0,0 1 0,1-1 0,-1 1 0,0 0 0,0-1 0,0 1 0,0-1 0,1 2 0,2 22 0,-2-19 0,11 373 0,-13-294 0,2-48 0,-1-36 0,0 0 0,0 0 0,0 0 0,0 0 0,0 0 0,0-1 0,0 1 0,1 0 0,-1 0 0,0 0 0,0 0 0,0 0 0,0 0 0,0 0 0,0 0 0,1 0 0,-1 0 0,0 0 0,0 0 0,0 0 0,0 0 0,0 0 0,0 0 0,1 0 0,-1 0 0,0 0 0,0 0 0,0 0 0,0 0 0,0 0 0,0 0 0,1 0 0,-1 1 0,0-1 0,0 0 0,0 0 0,0 0 0,0 0 0,0 0 0,0 0 0,0 0 0,1 0 0,-1 0 0,0 1 0,0-1 0,0 0 0,0 0 0,0 0 0,0 0 0,0 0 0,0 0 0,0 1 0,0-1 0,0 0 0,0 0 0,0 0 0,0 0 0,0 0 0,0 1 0,0-1 0,0 0 0,0 0 0,0 0 0,0 0 0,0 0 0,0 0 0,0 1 0,9-17 0,7-23 0,10-40 0,26-70 0,-42 123 0,1 1 0,2 1 0,24-37 0,-33 56 0,0 0 0,0 1 0,1-1 0,-1 1 0,1 0 0,0 0 0,0 0 0,0 0 0,1 1 0,-1 0 0,1 0 0,5-2 0,-8 5 0,0-1 0,-1 0 0,1 1 0,-1-1 0,1 1 0,0 0 0,0 0 0,-1 0 0,1 0 0,0 1 0,-1-1 0,1 1 0,-1-1 0,1 1 0,0 0 0,-1 0 0,0 0 0,1 0 0,-1 0 0,0 1 0,1-1 0,-1 1 0,0 0 0,0 0 0,0-1 0,0 1 0,-1 0 0,1 0 0,0 1 0,1 2 0,6 10 0,0 1 0,-1 0 0,0 0 0,-1 1 0,-1 0 0,-1 1 0,0-1 0,-2 1 0,0 0 0,0 0 0,-2 0 0,0 21 0,-5 268 0,8-289-57,-4-18 60,0 0 0,1 0 1,-1 0-1,0 0 0,0 0 0,1 0 0,-1 0 0,0 0 0,1 0 0,-1 0 0,0 0 0,0 0 0,1 0 0,-1 0 0,0 0 0,0 0 0,1 0 0,-1-1 0,0 1 1,0 0-1,1 0 0,-1 0 0,0 0 0,0 0 0,0-1 0,1 1 0,-1 0 0,0 0 0,0-1 0,0 1 0,0 0 0,1 0 0,-1-1 0,19-33-604,-14 26-210,16-32-6015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3:38.1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24575,'35'16'0,"-27"-13"0,0 0 0,0 0 0,-1 1 0,0 0 0,1 1 0,-2 0 0,1 0 0,0 0 0,6 8 0,3 7 0,0 1 0,-1 1 0,-1 1 0,-1-1 0,-2 2 0,12 30 0,0 12 0,16 78 0,-19-44 0,-4-1 0,4 139 0,-20 207 0,-3-198 0,3-217 0,0 0 0,-2 0 0,-1 0 0,-2-1 0,0 1 0,-2-1 0,-2 0 0,0-1 0,-21 43 0,9-30 0,-1-1 0,-38 50 0,56-85-97,-1 0-1,1 0 1,-1-1-1,0 0 1,0 0-1,-1 0 1,1-1-1,-1 1 1,0-1-1,0-1 1,0 1-1,0-1 0,-8 2 1,-17 2-6729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3:48.5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445 43 24575,'-4'-4'0,"-1"0"0,0 0 0,1 0 0,-2 1 0,1-1 0,0 1 0,-1 1 0,1-1 0,-1 1 0,0 0 0,0 0 0,1 1 0,-1-1 0,-1 1 0,1 1 0,0-1 0,0 1 0,0 0 0,0 0 0,-10 3 0,6-1 0,1 0 0,-1 1 0,1 0 0,-1 1 0,1 0 0,1 1 0,-1 0 0,0 0 0,1 1 0,0 0 0,-12 12 0,1 2 0,2 1 0,0 1 0,2 0 0,0 1 0,2 1 0,0 0 0,-11 33 0,9-16 0,2 0 0,1 2 0,-10 76 0,22-116 0,-2 9 0,1 0 0,0 1 0,1 0 0,2 16 0,-2-26 0,1 0 0,-1 0 0,1 0 0,0 0 0,0 0 0,0-1 0,0 1 0,1 0 0,-1 0 0,1-1 0,0 1 0,-1-1 0,1 0 0,0 1 0,1-1 0,-1 0 0,0 0 0,0 0 0,1 0 0,-1-1 0,1 1 0,0-1 0,4 2 0,4 1 0,0-1 0,0-1 0,0 0 0,1 0 0,-1-1 0,1-1 0,21-1 0,-3-2 0,54-14 0,-61 11 0,0-1 0,-1-1 0,0-1 0,0-1 0,-1-1 0,0-1 0,-1-1 0,-1 0 0,0-2 0,-1 0 0,0-1 0,-1-1 0,-1 0 0,-1-2 0,-1 0 0,0 0 0,-1-1 0,-1-1 0,-1 0 0,-1 0 0,-1-1 0,-1-1 0,10-41 0,-18 62 0,6-39 0,-6 40 0,0-1 0,0 0 0,1 0 0,-1 0 0,-1 0 0,1 1 0,0-1 0,0 0 0,-1 0 0,1 1 0,-1-1 0,1 0 0,-1 0 0,0 1 0,0-1 0,0 1 0,0-1 0,-1-1 0,1 2 0,1 1 0,0 0 0,0 0 0,-1 0 0,1 0 0,0 0 0,-1 0 0,1 0 0,0 0 0,0 0 0,-1 0 0,1 1 0,0-1 0,0 0 0,-1 0 0,1 0 0,0 0 0,0 0 0,-1 0 0,1 0 0,0 1 0,0-1 0,-1 0 0,1 0 0,0 0 0,0 1 0,0-1 0,-1 0 0,1 0 0,0 1 0,0-1 0,0 0 0,0 0 0,0 1 0,0-1 0,0 0 0,0 0 0,-1 1 0,1-1 0,0 1 0,-4 13 0,-3 26 0,3 1 0,1-1 0,4 72 0,1-38 0,-3 7 0,4 100 0,-3-179-68,0 0 0,0-1-1,1 1 1,-1 0 0,0 0 0,1 0-1,0 0 1,-1 0 0,1-1 0,0 1-1,0 0 1,0 0 0,0-1 0,0 1-1,1-1 1,-1 1 0,0-1 0,1 0-1,2 3 1,13 5-6758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3:49.0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24575,'4'5'0,"6"5"0,15 1 0,20-1 0,16-2 0,7-3 0,4-2 0,4-1 0,-3-2 0,-4 0 0,-10 0 0,-15-1-8191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3:49.4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24575,'8'5'0,"13"5"0,10 11 0,6 5 0,4-1 0,0-6 0,2-5 0,6-5 0,5-4 0,5-4 0,7-5 0,-4-3 0,-8 0 0,-9 2 0,-7 1 0,-11 10 0,-10 4-8191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3:49.9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26 24575,'4'0'0,"6"0"0,6 0 0,4 0 0,8 0 0,17 0 0,4 0 0,0 0 0,-5 0 0,-6 0 0,0-4 0,-2-2 0,-3 1 0,-3 0 0,-1 2 0,-7 1-8191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4:51:18.45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0 24575,'9'2'0,"-1"0"0,1 0 0,0 0 0,-1 1 0,1 1 0,-1 0 0,0 0 0,0 0 0,-1 1 0,1 0 0,10 10 0,16 8 0,47 29 0,-19-12 0,2-2 0,75 33 0,-87-49 0,65 38 0,-114-58 0,0 0 0,1 0 0,-1 0 0,0 0 0,0 1 0,0-1 0,0 1 0,-1 0 0,1 0 0,-1 0 0,0 0 0,1 0 0,-2 0 0,1 1 0,0-1 0,0 1 0,-1-1 0,2 7 0,-3-5 0,0-1 0,0 1 0,-1 0 0,1-1 0,-1 1 0,0-1 0,0 1 0,0-1 0,-1 1 0,0-1 0,0 0 0,0 0 0,0 0 0,0 0 0,-4 4 0,-21 27 0,-1-2 0,-2-1 0,-1-2 0,-42 33 0,-5 6 0,46-42 0,-2-1 0,-1-1 0,-47 24 0,56-36-1365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3:51.0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352 1 24575,'-2'0'0,"1"0"0,-1 1 0,0-1 0,0 1 0,1-1 0,-1 1 0,1 0 0,-1 0 0,1 0 0,-1 0 0,1 0 0,-1 0 0,1 0 0,0 0 0,0 0 0,-1 1 0,1-1 0,0 0 0,0 1 0,-1 1 0,-17 36 0,17-35 0,-19 49 0,-23 93 0,-1 63 0,37-171 0,-137 753 0,133-737 0,12-54 0,0 1 0,0-1 0,0 1 0,0-1 0,0 1 0,0-1 0,0 1 0,0-1 0,-1 1 0,1-1 0,0 1 0,0-1 0,0 1 0,-1-1 0,1 1 0,0-1 0,0 1 0,-1-1 0,1 0 0,0 1 0,-1-1 0,1 1 0,-1-1 0,1 0 0,0 1 0,-1-1 0,1 0 0,-1 0 0,1 1 0,-1-1 0,0 0 0,-2-16 0,4-2 0,0 1 0,1-1 0,1 1 0,1 0 0,1 0 0,0 0 0,1 1 0,11-23 0,2 2 0,1 2 0,39-52 0,-40 60 0,3 0 0,0 2 0,1 0 0,2 1 0,0 2 0,48-33 0,-68 52 0,0 0 0,0 0 0,0 1 0,1 0 0,-1 0 0,0 1 0,1-1 0,-1 1 0,1 0 0,0 0 0,-1 1 0,1 0 0,10 1 0,-13-1 0,1 1 0,-1 1 0,1-1 0,-1 0 0,0 1 0,1-1 0,-1 1 0,0 0 0,0 0 0,0 1 0,0-1 0,-1 0 0,1 1 0,-1 0 0,1-1 0,-1 1 0,0 0 0,0 1 0,0-1 0,0 0 0,2 6 0,2 7 0,-1 0 0,-1 0 0,0 0 0,-1 1 0,-1-1 0,0 23 0,-1-6 0,-3 1 0,-5 36 0,6-61 0,-1-1 0,0 0 0,0 0 0,-1 0 0,0 0 0,0-1 0,-1 1 0,0-1 0,0 0 0,-1 0 0,0 0 0,0-1 0,-8 9 0,4-7 0,-1-1 0,0 1 0,0-1 0,0-1 0,-1 0 0,0-1 0,0 0 0,-14 5 0,-12-1 0,1-1 0,-1-1 0,0-2 0,-71 0 0,12-3 0,79-3 65,27-8-1495,12-5-5396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3:56.9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193 1 24575,'0'4'0,"-4"2"0,-2 4 0,-4 9 0,0 6 0,-3 11 0,-4 5 0,-3 4 0,2 3 0,-1-7 0,-2-5 0,0-5 0,2-4 0,4-5-8191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3:58.0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531 50 24575,'-5'0'0,"0"-1"0,0-1 0,0 1 0,0 0 0,0-1 0,1 0 0,-1 0 0,1-1 0,-5-2 0,-24-11 0,21 12 0,-1 1 0,0 0 0,0 1 0,0 1 0,-1 0 0,1 1 0,0 0 0,0 1 0,0 0 0,0 1 0,0 1 0,0 0 0,0 0 0,0 2 0,1-1 0,0 2 0,0 0 0,1 0 0,-1 1 0,1 0 0,1 1 0,-12 10 0,8-5 0,1 1 0,0 0 0,1 1 0,0 0 0,2 1 0,-1 0 0,2 1 0,0 0 0,1 1 0,1-1 0,1 2 0,0-1 0,2 1 0,-5 31 0,6-15 0,1 0 0,1 0 0,3 0 0,6 44 0,-6-71 0,1 0 0,-1 0 0,2 0 0,-1-1 0,1 0 0,0 1 0,0-1 0,1-1 0,0 1 0,1-1 0,-1 1 0,1-2 0,0 1 0,0-1 0,1 1 0,0-2 0,0 1 0,0-1 0,8 4 0,2-1 0,-1 1 0,1-2 0,1-1 0,-1 0 0,1-1 0,0 0 0,32 1 0,-1-3-455,0-2 0,60-9 0,-75 3-6371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3:58.5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56 24575,'0'-9'0,"5"-3"0,9 0 0,17 3 0,20 3 0,6 2 0,2 1 0,-5 3 0,-2 0 0,-6 0 0,-7 0 0,-5 1 0,-8-1-8191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3:59.0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24575,'5'9'0,"9"2"0,8 0 0,9 3 0,11 2 0,5-1 0,-3-2 0,1-1 0,-4-1 0,1-2 0,-3-4 0,-7-2-8191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3:59.7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24575,'14'0'0,"7"0"0,11 0 0,12 0 0,3 0 0,-2 0 0,-4 0 0,0 0 0,-3 0 0,-4 0 0,-2 0 0,-3 0 0,-6 0-8191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4:02.5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756 418 24575,'1'-4'0,"-1"-1"0,0 1 0,0 0 0,0 0 0,0-1 0,-1 1 0,0 0 0,0 0 0,0-1 0,0 1 0,-1 0 0,0 0 0,1 0 0,-2 1 0,1-1 0,0 0 0,-1 1 0,1-1 0,-1 1 0,0 0 0,0 0 0,0 0 0,-1 0 0,1 1 0,-1-1 0,1 1 0,-1 0 0,-4-2 0,-8-4 0,-1 1 0,0 1 0,0 0 0,0 1 0,-26-4 0,35 8 0,-1 0 0,1 1 0,-1 0 0,1 0 0,-1 1 0,1 0 0,-1 0 0,1 1 0,-1 1 0,1-1 0,0 1 0,0 0 0,-13 8 0,-4 6 0,1 2 0,0 0 0,2 1 0,0 1 0,1 1 0,-29 42 0,2 6 0,-43 82 0,89-147 0,-68 130 0,62-117 0,1 0 0,1 1 0,1 0 0,0 0 0,-3 31 0,7-47 0,1 0 0,0 0 0,0 0 0,0 0 0,0 0 0,0 0 0,0-1 0,1 1 0,0 0 0,-1 0 0,1 0 0,0 0 0,0-1 0,0 1 0,1 0 0,-1-1 0,1 1 0,0-1 0,-1 0 0,1 1 0,0-1 0,0 0 0,0 0 0,1 0 0,-1 0 0,0-1 0,1 1 0,-1-1 0,1 1 0,0-1 0,-1 0 0,1 0 0,0 0 0,0 0 0,0 0 0,5 0 0,4 0 0,0-1 0,0 0 0,-1-1 0,1 0 0,0 0 0,0-2 0,19-5 0,-2-2 0,0-2 0,0 0 0,-1-2 0,-1-1 0,0-2 0,-1 0 0,-1-2 0,-1 0 0,0-2 0,-2-1 0,0-1 0,-2 0 0,0-2 0,-2 0 0,0-1 0,-2-1 0,-1 0 0,11-31 0,-8 6 0,15-64 0,0-4 0,-20 76 0,-1 0 0,-2-1 0,-2 0 0,-2-1 0,-1-82 0,-6 399 0,-2-72 0,3 424-1365,0-601-5461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4:03.0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24575,'13'0'0,"18"0"0,7 0 0,12 0 0,5 0 0,2 0 0,5 0 0,-3 0 0,-13 0-8191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4:03.4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 24575,'4'0'0,"15"0"0,13 0 0,14 0 0,4 0 0,2 0 0,-3 0 0,-6 0 0,-5 0 0,-6 0 0,2 0 0,3 0 0,-5-4 0,-7-2-8191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4:03.9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 0 24575,'11'8'0,"1"0"0,-2 1 0,1 0 0,-1 0 0,-1 1 0,13 16 0,7 7 0,142 125 0,-161-149 0,-1 1 0,0 0 0,0 1 0,-1 0 0,0 0 0,-1 0 0,0 1 0,-1 0 0,0 1 0,-1-1 0,0 1 0,-1 0 0,-1 1 0,4 24 0,-2 13 0,-2 0 0,-7 84 0,3-92 0,-1-5 0,-2 0 0,-1 0 0,-1 0 0,-22 67 0,19-80 0,-2-1 0,0 0 0,-1-1 0,-2 0 0,0 0 0,-1-2 0,-33 36 0,-12 2-682,-75 57-1,101-89-6143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41:43.231"/>
    </inkml:context>
    <inkml:brush xml:id="br0">
      <inkml:brushProperty name="width" value="0.2" units="cm"/>
      <inkml:brushProperty name="height" value="0.2" units="cm"/>
      <inkml:brushProperty name="color" value="#8FAADC"/>
    </inkml:brush>
  </inkml:definitions>
  <inkml:trace contextRef="#ctx0" brushRef="#br0">423 45 24575,'-24'-13'0,"14"7"0,-1 1 0,1 0 0,-1 0 0,-12-2 0,19 6 0,0 0 0,0 0 0,0 1 0,0 0 0,0 0 0,0 0 0,0 0 0,0 1 0,0-1 0,1 1 0,-1 0 0,0 0 0,0 0 0,0 1 0,1 0 0,-5 2 0,-3 3 0,0 1 0,1 0 0,0 1 0,1 0 0,0 1 0,0 0 0,1 0 0,-9 15 0,-50 95 0,67-118 0,-18 32 0,3 1 0,1 0 0,1 1 0,2 1 0,2 0 0,1 0 0,2 1 0,1 0 0,1 49 0,5-80 0,0-1 0,0 1 0,1-1 0,-1 1 0,1-1 0,1 0 0,-1 0 0,1 0 0,0 0 0,1 0 0,-1 0 0,1-1 0,0 0 0,1 0 0,-1 0 0,1 0 0,0-1 0,0 1 0,9 4 0,11 7 0,0-1 0,1-1 0,32 11 0,-24-10 0,177 69 0,-102-42 0,-101-39 0,0 0 0,0 1 0,0 0 0,-1 0 0,1 1 0,-1 0 0,-1 0 0,9 8 0,-13-10 0,1 1 0,0-1 0,-1 0 0,0 1 0,0 0 0,0-1 0,0 1 0,-1 0 0,1 0 0,-1 0 0,0 0 0,0 0 0,-1 0 0,1 1 0,-1-1 0,0 0 0,0 0 0,0 0 0,-1 5 0,-2 7 0,-1 0 0,-1 0 0,-1 0 0,0-1 0,0 0 0,-2 0 0,0 0 0,0-1 0,-2 0 0,1-1 0,-2 0 0,0-1 0,-21 19 0,0-3 0,-2-1 0,-1-2 0,-1-1 0,-42 20 0,65-38-124,0-1 0,0-1 0,-1 0 0,1-1 0,-1 0 0,0-1-1,0 0 1,0-1 0,0-1 0,-22-2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4:04.8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586 211 24575,'-1'-7'0,"1"1"0,-2 0 0,1 0 0,-1 0 0,1-1 0,-2 1 0,1 1 0,-1-1 0,0 0 0,0 1 0,0-1 0,-1 1 0,0 0 0,0 0 0,0 1 0,-1-1 0,1 1 0,-1 0 0,0 0 0,-6-4 0,-8-4 0,-1 1 0,0 0 0,0 1 0,-28-8 0,29 11 0,-1 0 0,0 2 0,-1 0 0,1 2 0,-1 0 0,0 1 0,-34 2 0,47 0 0,-1 1 0,1 1 0,0-1 0,0 1 0,0 0 0,0 1 0,0 0 0,1 0 0,-1 1 0,1 0 0,0 0 0,0 1 0,0 0 0,0 0 0,1 1 0,0-1 0,0 1 0,1 1 0,0-1 0,0 1 0,-8 14 0,7-9 0,1 1 0,1 0 0,0 0 0,0 0 0,2 0 0,-1 0 0,2 1 0,0-1 0,0 1 0,1-1 0,1 1 0,0-1 0,1 1 0,6 19 0,-6-25 0,0 0 0,0 0 0,1 0 0,0-1 0,1 1 0,0-1 0,0 0 0,0 0 0,1 0 0,0 0 0,1-1 0,-1 0 0,1 0 0,0 0 0,1-1 0,-1 0 0,1 0 0,0-1 0,0 0 0,1 0 0,-1 0 0,1-1 0,0 0 0,11 2 0,7-1 0,0-1 0,1-2 0,-1-1 0,0 0 0,0-2 0,39-8 0,-44 5 0,-1 0 0,0-1 0,0-1 0,0-1 0,-1 0 0,0-2 0,0 0 0,25-19 0,-35 21 0,0-1 0,-1 1 0,0-1 0,-1-1 0,8-12 0,13-16 0,-27 38 0,-1-1 0,0 1 0,0 0 0,0 0 0,0 0 0,0 0 0,0-1 0,0 1 0,0 0 0,0 0 0,1 0 0,-1 0 0,0-1 0,0 1 0,0 0 0,0 0 0,0 0 0,1 0 0,-1 0 0,0 0 0,0 0 0,0 0 0,0-1 0,1 1 0,-1 0 0,0 0 0,0 0 0,0 0 0,1 0 0,-1 0 0,0 0 0,0 0 0,0 0 0,1 0 0,-1 0 0,0 0 0,0 0 0,0 0 0,1 1 0,-1-1 0,0 0 0,0 0 0,0 0 0,0 0 0,1 0 0,-1 0 0,0 0 0,0 1 0,0-1 0,0 0 0,0 0 0,1 0 0,-1 0 0,0 0 0,0 1 0,0-1 0,0 0 0,0 0 0,0 0 0,0 1 0,0-1 0,0 0 0,0 0 0,0 0 0,0 0 0,0 1 0,0-1 0,2 17 0,-2-16 0,-6 179 0,1 50 0,8-198-1365,3-7-5461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4:05.2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28 24575,'0'-4'0,"9"-2"0,7 0 0,5 1 0,4 2 0,2 1 0,1 1 0,-1 0 0,-3 1-8191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4:05.9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24575,'0'9'0,"0"11"0,0 16 0,0 15 0,0 16 0,0 6 0,0-1 0,0-8 0,0-10 0,0-11 0,0-12-8191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4:28.4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422 164 24575,'-1'-8'0,"0"1"0,0-1 0,-1 1 0,1 0 0,-1 0 0,-1-1 0,0 1 0,0 1 0,0-1 0,-1 0 0,0 1 0,0 0 0,0 0 0,-1 0 0,0 0 0,0 1 0,-1 0 0,0 0 0,1 0 0,-1 1 0,-1-1 0,1 2 0,-1-1 0,0 1 0,1 0 0,-2 0 0,1 1 0,0 0 0,0 0 0,-13-1 0,14 3 0,1 0 0,0 0 0,0 1 0,0-1 0,0 2 0,0-1 0,1 0 0,-1 1 0,0 0 0,1 0 0,-1 0 0,1 1 0,-1-1 0,1 1 0,0 0 0,0 0 0,0 1 0,1-1 0,-1 1 0,-3 5 0,-8 9 0,2 1 0,0 1 0,-10 20 0,20-34 0,-13 25 0,1 1 0,2 0 0,1 1 0,2 1 0,1 0 0,-6 45 0,9-25 0,2 0 0,3 0 0,8 80 0,-7-129 0,0 1 0,1 0 0,0 0 0,0 0 0,0 0 0,1 0 0,0-1 0,0 1 0,1-1 0,-1 1 0,1-1 0,0 0 0,0 0 0,1 0 0,0-1 0,0 1 0,0-1 0,0 0 0,0 0 0,1 0 0,0 0 0,0-1 0,0 0 0,0 0 0,1 0 0,-1-1 0,1 0 0,-1 0 0,1 0 0,11 1 0,17 3 0,0-1 0,0-2 0,57-2 0,102-21 0,-152 13-170,0-2-1,-1-1 0,-1-3 1,0-1-1,-1-1 0,0-3 1,39-24-1,-7-3-6655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4:28.9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24575,'9'4'0,"12"6"0,19 6 0,13 0 0,14 2 0,9 6 0,5 4 0,-7-3 0,2-1 0,-9-5 0,-10-6 0,-15-5-8191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4:29.2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0 24575,'-5'0'0,"12"5"0,5 5 0,5 1 0,8-1 0,13-2 0,9-3 0,1-2 0,1-1 0,-4-2 0,-4 0 0,-6-1 0,-3 1 0,-4 4 0,-1 1 0,-2 1 0,-4-2-8191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4:29.8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0 24575,'-5'5'0,"4"6"0,10 0 0,13-1 0,20-2 0,25-3 0,19-2 0,16-1 0,5-2 0,1 0 0,-4 0 0,-15-1 0,-15 1 0,-15-1 0,-13 1 0,-10 0 0,-11 0-8191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4:32.5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108 1 24575,'-1'0'0,"0"0"0,0 1 0,0-1 0,0 0 0,1 1 0,-1-1 0,0 1 0,0-1 0,0 1 0,0 0 0,0-1 0,1 1 0,-1 0 0,0 0 0,0 0 0,1-1 0,-1 1 0,1 0 0,-1 0 0,1 0 0,-1 0 0,1 0 0,0 0 0,-1 0 0,1 0 0,0 0 0,0 0 0,-1 1 0,-3 36 0,3-32 0,-4 379 0,8-215 0,-2-69 0,-3 112 0,1-209 0,0 1 0,0-1 0,0 1 0,-1-1 0,0 0 0,0 1 0,0-1 0,0 0 0,-4 5 0,5-8 0,1 0 0,-1 0 0,0-1 0,1 1 0,-1 0 0,0-1 0,0 1 0,0 0 0,1-1 0,-1 1 0,0-1 0,0 1 0,0-1 0,0 1 0,0-1 0,0 0 0,0 0 0,0 1 0,-1-1 0,1 0 0,-1-1 0,1 1 0,0-1 0,0 1 0,0-1 0,0 1 0,0-1 0,0 1 0,0-1 0,0 0 0,0 0 0,0 1 0,1-1 0,-1 0 0,0 0 0,0 0 0,1 0 0,-1 0 0,0 0 0,1 0 0,-1-2 0,-3-6 0,0 0 0,1 0 0,0-1 0,1 1 0,0-1 0,0 1 0,0-13 0,2-73 0,0 54 0,0 10 0,1 0 0,1-1 0,1 1 0,2 1 0,2-1 0,0 1 0,2 0 0,20-45 0,-28 72 0,1 0 0,0-1 0,1 1 0,-1 0 0,0 0 0,1 0 0,0 0 0,0 0 0,0 1 0,0-1 0,0 1 0,0 0 0,0 0 0,1 0 0,4-2 0,-1 2 0,-1 0 0,1 0 0,0 1 0,0 0 0,0 0 0,0 1 0,0-1 0,7 2 0,5 1 0,-1 1 0,0 1 0,1 0 0,-2 1 0,28 13 0,-1 1 0,53 33 0,-79-41 0,-1 1 0,-1 0 0,0 1 0,-1 1 0,23 26 0,-32-31 0,0 1 0,0-1 0,-1 1 0,0 0 0,-1 0 0,0 1 0,0 0 0,-1-1 0,-1 1 0,2 21 0,-1 10 0,-4 65 0,0-61 0,1-37 0,0 0 0,-1 0 0,0-1 0,-1 1 0,0 0 0,-3 10 0,4-16 0,-1 0 0,1 0 0,-1 0 0,0 0 0,0-1 0,0 1 0,0 0 0,0-1 0,-1 1 0,1-1 0,-1 0 0,1 0 0,-1 0 0,0 0 0,0-1 0,0 1 0,0-1 0,0 1 0,-6 0 0,-17 3 0,0-1 0,-1-1 0,1-1 0,-1-2 0,-43-4 0,12 0 0,21 5 0,28 0 0,0 0 0,0-1 0,0 0 0,0-1 0,0 0 0,0-1 0,0 1 0,-10-5 0,18 6 0,1 0 0,0 0 1,-1 0-1,1 0 0,0-1 0,-1 1 0,1 0 0,0 0 0,0 0 0,-1-1 0,1 1 1,0 0-1,0-1 0,-1 1 0,1 0 0,0-1 0,0 1 0,0 0 0,0-1 0,-1 1 1,1 0-1,0-1 0,0 1 0,0 0 0,0-1 0,0 1 0,0 0 0,0-1 0,0 1 1,0 0-1,0-1 0,0 1 0,0-1 0,0 1 0,0 0 0,0-1 0,1 1 0,-1 0 1,0-1-1,0 1 0,11-13-1250,-10 13 1130,18-16-6706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4:33.1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24575,'5'0'0,"10"0"0,15 4 0,8 2 0,10-1 0,15 4 0,5 5 0,-4-1 0,-5-1 0,-7-4 0,-4-3 0,-6-2 0,-6-2 0,-4 0 0,-3-2 0,-3 1 0,0-1 0,-6 1-8191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4:33.6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82 0 24575,'0'5'0,"0"14"0,0 13 0,-4 23 0,-6 15 0,-6 10 0,-1-1 0,4-5 0,3-1 0,4-5 0,3-9 0,1-10 0,2-14-8191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41:45.131"/>
    </inkml:context>
    <inkml:brush xml:id="br0">
      <inkml:brushProperty name="width" value="0.2" units="cm"/>
      <inkml:brushProperty name="height" value="0.2" units="cm"/>
      <inkml:brushProperty name="color" value="#8FAADC"/>
    </inkml:brush>
  </inkml:definitions>
  <inkml:trace contextRef="#ctx0" brushRef="#br0">27 0 24575,'-3'4'0,"1"0"0,-1-1 0,1 1 0,-1 0 0,1 1 0,1-1 0,-1 0 0,0 0 0,1 1 0,0-1 0,0 1 0,0 6 0,-2 62 0,3-53 0,1 969 0,-1-986 0,0 1 0,0 0 0,1 0 0,-1-1 0,1 1 0,0 0 0,0-1 0,0 1 0,0-1 0,1 1 0,-1-1 0,1 0 0,0 1 0,0-1 0,0 0 0,5 5 0,-5-7 0,0 1 0,0-1 0,0 0 0,1 1 0,-1-1 0,1 0 0,-1 0 0,1 0 0,-1-1 0,1 1 0,-1-1 0,1 1 0,-1-1 0,1 0 0,0 0 0,-1 0 0,1 0 0,0-1 0,-1 1 0,1-1 0,-1 1 0,1-1 0,-1 0 0,1 0 0,2-2 0,4-1 0,0-1 0,0 0 0,-1-1 0,0 0 0,0 0 0,12-14 0,42-52 0,-44 49 0,10-11 0,-3-2 0,-1 0 0,-1-2 0,-3 0 0,-1-2 0,-1 0 0,-3-1 0,-1 0 0,-2-1 0,-2-1 0,-2 1 0,-2-2 0,-1 1 0,-2-65 0,-5 70 0,0 35 0,1 25 0,1 481 0,1-482-5,1 0-1,8 34 0,-3-19-1342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4:34.7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448 583 24575,'0'-21'0,"0"3"0,0-1 0,-1 1 0,-6-36 0,5 48 0,0 0 0,0 0 0,-1 0 0,0 0 0,0 0 0,0 0 0,0 1 0,-1 0 0,0-1 0,0 1 0,-1 1 0,1-1 0,-1 1 0,0 0 0,-6-4 0,5 3 0,0 1 0,-1 0 0,1 0 0,-1 1 0,0 0 0,0 0 0,-1 1 0,1 0 0,0 0 0,-1 0 0,1 1 0,-1 0 0,1 1 0,-1 0 0,0 0 0,1 0 0,-1 1 0,1 0 0,-1 1 0,1 0 0,0 0 0,-1 0 0,1 1 0,0 0 0,0 0 0,1 1 0,-1 0 0,1 0 0,0 1 0,0-1 0,0 1 0,-7 8 0,-1 5 0,0-1 0,2 2 0,0 0 0,0 0 0,2 1 0,1 1 0,0 0 0,1 0 0,-5 26 0,4-7 0,2 0 0,2 1 0,2 0 0,1 47 0,2-83 0,0 0 0,0 0 0,1 0 0,-1 0 0,1 0 0,0 0 0,1 0 0,-1 0 0,1-1 0,0 1 0,3 4 0,-4-7 0,1 0 0,0 0 0,0 0 0,0-1 0,0 1 0,0-1 0,0 1 0,0-1 0,1 0 0,-1 0 0,0 0 0,1 0 0,-1 0 0,1-1 0,-1 1 0,1-1 0,-1 1 0,1-1 0,-1 0 0,1 0 0,-1 0 0,6-1 0,6-1 0,0-1 0,0 0 0,0-1 0,-1 0 0,1-2 0,-1 1 0,0-1 0,-1-1 0,17-12 0,-3 1 0,-1-1 0,-1-2 0,26-27 0,-27 22 0,-1-1 0,-1-2 0,-1 0 0,-2-1 0,-1 0 0,-1-2 0,-2 0 0,-1 0 0,-2-2 0,-1 1 0,-1-1 0,-2-1 0,-2 0 0,-1 1 0,-1-59 0,-12-119 0,9 577 0,-1 64 0,-1-374-455,-3 1 0,-15 73 0,12-99-6371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4:58.86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885 135 24575,'-4'-2'0,"-44"-24"0,-1 2 0,-2 2 0,-79-24 0,115 42 0,-1 0 0,1 2 0,-1 0 0,0 0 0,0 2 0,0 0 0,0 1 0,1 0 0,-1 1 0,0 1 0,1 1 0,-1 0 0,1 1 0,0 0 0,1 1 0,-27 15 0,20-6 0,0 1 0,1 0 0,1 2 0,0 0 0,2 1 0,0 1 0,1 0 0,1 1 0,-15 27 0,11-12 0,1 0 0,2 0 0,2 2 0,1-1 0,-10 53 0,17-64 0,2 0 0,0 1 0,2-1 0,3 46 0,-1-63 0,2-1 0,-1 1 0,1 0 0,1 0 0,0-1 0,0 0 0,8 16 0,-8-19 0,0-1 0,1 1 0,-1 0 0,1-1 0,0 0 0,0 0 0,1 0 0,-1-1 0,1 1 0,0-1 0,0 0 0,0-1 0,8 4 0,-1-2 0,1 0 0,0-1 0,0 0 0,0-1 0,0-1 0,0 0 0,1-1 0,17-2 0,12-3 0,53-14 0,-16-2 0,-2-3 0,-1-4 0,-1-3 0,-2-3 0,-1-4 0,-2-3 0,67-50 0,-95 58 0,-1-1 0,54-56 0,-81 74 0,-1 0 0,-1-1 0,-1 0 0,0-1 0,-1 0 0,-1-1 0,-1 0 0,0 0 0,6-24 0,-14 38 0,0-1 0,0 1 0,-1-1 0,0 1 0,0-10 0,0 14 0,0 1 0,0-1 0,0 0 0,0 1 0,0-1 0,0 1 0,0-1 0,0 0 0,0 1 0,-1-1 0,1 0 0,0 1 0,0-1 0,0 1 0,-1-1 0,1 1 0,0-1 0,-1 1 0,1-1 0,0 1 0,-1-1 0,1 1 0,-1-1 0,1 1 0,-1-1 0,1 1 0,-1 0 0,1-1 0,-1 1 0,1 0 0,-1-1 0,1 1 0,-1 0 0,0 0 0,1 0 0,-1 0 0,1-1 0,-1 1 0,0 0 0,1 0 0,-1 0 0,1 0 0,-1 0 0,0 1 0,1-1 0,-1 0 0,0 0 0,1 0 0,-1 0 0,1 1 0,-1-1 0,1 0 0,-1 1 0,1-1 0,-1 0 0,1 1 0,-1-1 0,0 1 0,-7 7 0,0 0 0,1 1 0,0-1 0,0 1 0,1 1 0,0-1 0,1 1 0,-8 20 0,4-10 0,-16 36 0,3 1 0,-24 92 0,-13 125 0,55-252 0,2-15 17,1 0-1,0 0 1,0-1-1,1 1 0,0 0 1,1 14-1,0-19-67,-1-1 0,1 1 0,-1 0 0,1 0 0,0-1 0,0 1 0,0-1 0,0 1 0,0 0 0,0-1 0,1 0 0,-1 1 0,0-1 0,1 0 0,-1 0 0,1 0 0,-1 1-1,1-2 1,0 1 0,-1 0 0,1 0 0,0 0 0,0-1 0,0 1 0,-1-1 0,1 0 0,0 1 0,3-1 0,39 2-6775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4:59.1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24575,'4'0'0,"20"0"0,18 0 0,21 0 0,7 0 0,14 4 0,11 7 0,-2 4 0,-13 1 0,-19-3-8191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4:59.5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24575,'0'5'0,"9"5"0,20 6 0,19 4 0,18 4 0,16 1 0,12 2 0,3-4 0,-2-7 0,-9-5 0,-13-4 0,-20-5-8191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4:59.8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24575,'0'5'0,"5"0"0,9 1 0,12-2 0,15 0 0,13-2 0,7-1 0,6-1 0,0 0 0,-7 0 0,-9 0 0,-8-1 0,-8 1 0,3 0 0,-4 0-8191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5:00.5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133 0 24575,'-2'86'0,"-18"107"0,-28 80 0,-14 123 0,62-382 0,3-29 0,4-13 0,7-11 0,1 1 0,2 0 0,35-55 0,-40 73 0,2 1 0,0 1 0,1 0 0,1 1 0,1 1 0,0 0 0,1 2 0,20-14 0,-31 24 0,-1 0 0,0 1 0,1-1 0,-1 2 0,1-1 0,0 1 0,0 0 0,0 0 0,0 1 0,0 0 0,1 0 0,-1 1 0,0-1 0,0 2 0,0-1 0,1 1 0,-1 0 0,12 4 0,-13-3 0,1 1 0,-1 0 0,0 1 0,-1-1 0,1 1 0,0 0 0,-1 0 0,0 1 0,0 0 0,0 0 0,-1 0 0,0 0 0,0 1 0,0-1 0,0 1 0,-1 0 0,0 0 0,0 1 0,3 10 0,-1 2 0,-1 0 0,0 1 0,-1-1 0,-1 1 0,-1 0 0,-1-1 0,0 1 0,-2 0 0,0 0 0,-1-1 0,-7 24 0,7-36 0,0-1 0,0 1 0,-1-1 0,0 1 0,0-1 0,0 0 0,-1-1 0,0 1 0,0-1 0,-1 0 0,1 0 0,-1 0 0,0-1 0,0 0 0,-1 0 0,1-1 0,-1 0 0,0 0 0,-7 2 0,-17 5 0,1-2 0,-1-1 0,-34 3 0,50-8 0,-135 13 0,142-14-1365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5:04.7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769 193 24575,'0'-10'0,"0"0"0,-1 0 0,0 0 0,-1 1 0,1-1 0,-2 0 0,-5-15 0,5 19 0,0 1 0,0-1 0,-1 1 0,0 0 0,0 0 0,0 1 0,0-1 0,-1 1 0,1 0 0,-1 0 0,0 0 0,0 0 0,-9-3 0,2 1 0,0 1 0,0 1 0,-1 0 0,1 1 0,-1 0 0,0 1 0,0 0 0,0 1 0,0 1 0,0 0 0,0 0 0,0 2 0,0-1 0,-13 5 0,0 0 0,1 2 0,0 0 0,0 2 0,0 1 0,-41 25 0,32-14 0,1 1 0,-56 54 0,71-60 0,2 1 0,0 0 0,1 2 0,0 0 0,2 0 0,-11 24 0,21-39 0,1 1 0,-1-1 0,1 1 0,1 0 0,-1-1 0,1 1 0,0 0 0,0 0 0,1 6 0,0-9 0,0-1 0,0 0 0,1 0 0,-1 0 0,1 0 0,0 0 0,0 0 0,-1 1 0,1-2 0,1 1 0,-1 0 0,0 0 0,0 0 0,1 0 0,-1-1 0,1 1 0,-1-1 0,1 1 0,0-1 0,0 0 0,-1 1 0,1-1 0,0 0 0,0 0 0,3 1 0,7 2 0,0-1 0,0 0 0,0-1 0,0 0 0,0-1 0,0 0 0,1-1 0,-1 0 0,0-1 0,1-1 0,-1 0 0,0 0 0,0-1 0,-1-1 0,1 0 0,16-8 0,8-5 0,0-3 0,-1 0 0,55-44 0,-75 52 0,-1 0 0,0-1 0,0 0 0,-2-1 0,15-18 0,-18 22 0,-4 14 0,-2 23 0,-3-24 0,-2 288 0,-1-112 0,3-158-195,0 0 0,-1 0 0,-1 0 0,-1-1 0,-1 1 0,-12 37 0,6-36-6631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5:02.7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24575,'0'4'0,"4"2"0,11-1 0,20 0 0,17-2 0,22-1 0,25-1 0,17-1 0,7 0 0,-4 5 0,-18 0 0,-22 0 0,-24 0-8191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5:03.1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43 24575,'0'4'0,"14"2"0,16 0 0,18-1 0,22-6 0,12-8 0,6-6 0,-8 0 0,-13 1 0,-18 4-8191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5:03.60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24575,'8'1'0,"1"0"0,0 0 0,0 0 0,-1 1 0,0 0 0,1 1 0,12 6 0,54 32 0,-53-28 0,90 55 0,134 105 0,-201-137 0,-2 2 0,-2 2 0,-2 2 0,-1 2 0,49 73 0,-80-107 0,-1 2 0,0-1 0,-1 0 0,0 1 0,-1 0 0,0 0 0,0 1 0,-2-1 0,0 1 0,0 0 0,-1-1 0,0 1 0,-3 23 0,0-24 0,0 0 0,-1-1 0,0 0 0,-1 1 0,0-1 0,-1-1 0,0 1 0,-1-1 0,0 0 0,-1 0 0,0 0 0,0-1 0,-1 0 0,0-1 0,-11 9 0,-28 19-11,-1-2 0,-69 37 0,36-24-1321,53-30-5494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41:46.001"/>
    </inkml:context>
    <inkml:brush xml:id="br0">
      <inkml:brushProperty name="width" value="0.2" units="cm"/>
      <inkml:brushProperty name="height" value="0.2" units="cm"/>
      <inkml:brushProperty name="color" value="#8FAADC"/>
    </inkml:brush>
  </inkml:definitions>
  <inkml:trace contextRef="#ctx0" brushRef="#br0">0 1 24575,'0'1760'0,"2"-1805"0,2 1 0,2 0 0,1 0 0,15-44 0,-3 23 0,3 2 0,32-63 0,74-105 0,-98 185 0,3 1 0,66-71 0,-93 110 0,0 0 0,1 0 0,-1 1 0,1 0 0,0 0 0,1 0 0,-1 1 0,1 0 0,9-3 0,-14 6 0,1 0 0,0 0 0,0 1 0,0-1 0,0 1 0,0 0 0,1 0 0,-1 1 0,0-1 0,0 1 0,-1 0 0,1 0 0,0 0 0,0 0 0,0 1 0,-1-1 0,1 1 0,0 0 0,-1 0 0,0 1 0,4 2 0,6 6 0,-1 1 0,-1 0 0,0 1 0,-1 0 0,0 1 0,-1 0 0,11 22 0,-1 3 0,22 70 0,-33-87 0,-2 0 0,-1 1 0,-1 0 0,3 45 0,-7-56 0,0-1 0,-1 0 0,0 1 0,-1-1 0,-1 0 0,0 0 0,0 0 0,-1-1 0,0 1 0,-1-1 0,0 0 0,-8 11 0,-3 0 0,0-1 0,-2 0 0,0-1 0,-1-2 0,-1 0 0,-1 0 0,-31 17 0,-13 4 0,-90 37 0,105-53-682,-98 27-1,103-38-6143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5:05.1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27 24575,'9'0'0,"7"0"0,15-4 0,6-2 0,1 0 0,-2 2 0,-2 1 0,-2 1 0,-8 1-8191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5:06.2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1 134 24575,'0'-9'0,"13"-7"0,9-6 0,9 2 0,18-1 0,8 4 0,13 4 0,12 4 0,1 5 0,-1 2 0,-5 1 0,-11 2 0,-13 0 0,-11 0 0,-8-1 0,-10 1-8191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5:06.6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24575,'9'0'0,"11"0"0,12 0 0,13 0 0,3 0 0,3 0 0,1 0 0,-3 0 0,2 4 0,-2 7 0,-6 0 0,-5 4 0,-9-2-8191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5:06.9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54 24575,'9'0'0,"7"0"0,18 0 0,18-4 0,3-2 0,6-4 0,-3 0 0,-7 1 0,1 3 0,0 1 0,-3 3 0,-7 1 0,-5 1 0,-5 0 0,-4 0 0,-2 1 0,-5-1-8191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5:07.6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11 24575,'4'0'0,"15"0"0,22 0 0,22 0 0,17 0 0,8 0 0,4 0 0,-3 0 0,-6 0 0,-4 0 0,-7 0 0,-7-4 0,-14-2-8191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5:08.4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24575,'0'1400'0,"0"-1459"0,3 0 0,13-79 0,-11 115 0,0 1 0,1-1 0,1 1 0,2 0 0,0 1 0,1 0 0,1 0 0,1 1 0,16-20 0,-24 34 0,1 1 0,0 0 0,0 0 0,0 0 0,1 0 0,-1 1 0,1 0 0,0 0 0,0 1 0,1 0 0,-1 0 0,1 0 0,0 1 0,0 0 0,-1 0 0,1 0 0,1 1 0,-1 0 0,0 1 0,0 0 0,0 0 0,0 0 0,0 1 0,8 1 0,-5 1 0,0 0 0,0 0 0,0 1 0,-1 0 0,1 0 0,-1 1 0,0 1 0,0-1 0,-1 1 0,0 1 0,0 0 0,0 0 0,-1 0 0,0 1 0,10 15 0,-7-7 0,-2 0 0,1 1 0,-2 0 0,0 1 0,-2-1 0,0 1 0,0 0 0,-2 1 0,2 26 0,-3-13 0,-2-1 0,-1 1 0,-1-1 0,-13 57 0,10-69 0,-1-1 0,-1 1 0,-1-1 0,-1-1 0,0 1 0,-2-2 0,1 1 0,-2-1 0,0-1 0,-1 0 0,-18 15 0,-9 7 0,-3-2 0,-81 51 0,121-84-68,0 0 0,1 0-1,-2 0 1,1 0 0,0 0 0,0-1-1,0 0 1,-1 1 0,1-1 0,-1 0-1,1-1 1,-1 1 0,1-1 0,-1 1-1,0-1 1,1 0 0,-1 0-1,1-1 1,-7 0 0,-10-9-6758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6:23.97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79 0 24575,'0'1492'0,"-3"-1454"0,-1 0 0,-2-1 0,-2 0 0,-13 40 0,-13 67 0,31-130-1365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6:25.0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1432 1 24575,'3'107'0,"5"1"0,24 116 0,62 204 0,-58-282 0,-12-25 0,-6 1 0,-4 1 0,-6 230 0,-12 199 0,5-549 0,-1 0 0,0 0 0,0 0 0,0 0 0,0 0 0,0 0 0,-1 1 0,1-1 0,-1 0 0,0-1 0,0 1 0,0 0 0,-1 0 0,1 0 0,-1 0 0,1-1 0,-1 1 0,0-1 0,0 1 0,0-1 0,0 0 0,0 0 0,-1 0 0,1 0 0,-1 0 0,1 0 0,-1-1 0,-3 2 0,-23 10 0,1-2 0,-2-1 0,-56 11 0,-95 6 0,173-26 0,-376 23 0,-2-26 0,158-1 0,-4 3-1365,201 0-5461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6:25.7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804 0 24575,'-20'19'0,"-2"-1"0,0-1 0,0-1 0,-27 14 0,-103 46 0,95-49 0,-69 30 0,38-17 0,-89 53 0,171-90 0,1 1 0,-1 0 0,1 0 0,0 1 0,0-1 0,0 1 0,1 0 0,0 0 0,0 1 0,-6 9 0,8-12 0,1 1 0,-1 0 0,1 0 0,0 0 0,0 1 0,1-1 0,-1 0 0,1 0 0,0 0 0,0 0 0,0 1 0,0-1 0,1 0 0,0 0 0,0 0 0,0 0 0,3 8 0,8 14 0,0-1 0,2 0 0,23 31 0,60 68 0,-75-97 0,40 47 0,109 104 0,-136-144-1365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6:27.20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212 1 24575,'-4'4'0,"-6"15"0,-6 22 0,0 17 0,-2 25 0,-2 16 0,-2 9 0,2 0 0,1-11 0,3-17 0,5-13 0,0-5 0,-4-12 0,2-16-8191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41:47.167"/>
    </inkml:context>
    <inkml:brush xml:id="br0">
      <inkml:brushProperty name="width" value="0.2" units="cm"/>
      <inkml:brushProperty name="height" value="0.2" units="cm"/>
      <inkml:brushProperty name="color" value="#8FAADC"/>
    </inkml:brush>
  </inkml:definitions>
  <inkml:trace contextRef="#ctx0" brushRef="#br0">1 1016 24575,'3'-1'0,"-1"0"0,1 0 0,0 0 0,-1 0 0,1-1 0,-1 1 0,1-1 0,-1 1 0,0-1 0,1 0 0,-1 0 0,0 0 0,0 0 0,2-4 0,5-3 0,73-70 0,-4-3 0,82-111 0,-126 145 0,-1-2 0,-3-1 0,-2-1 0,-2-2 0,-3 0 0,17-59 0,-37 105 0,18-76 0,-20 75 0,0 0 0,0 0 0,-1 0 0,0 0 0,0 0 0,-1 0 0,-2-9 0,3 16 0,0 0 0,-1 1 0,1-1 0,-1 1 0,1-1 0,-1 0 0,0 1 0,1 0 0,-1-1 0,0 1 0,0-1 0,0 1 0,0 0 0,-1 0 0,1 0 0,0-1 0,0 1 0,-1 0 0,1 1 0,0-1 0,-3-1 0,3 2 0,0 0 0,0 0 0,0 0 0,0 0 0,0 0 0,0 0 0,0 0 0,0 1 0,0-1 0,0 0 0,0 1 0,0-1 0,0 1 0,0-1 0,0 1 0,1-1 0,-1 1 0,0 0 0,0-1 0,1 1 0,-1 0 0,0 0 0,1-1 0,-1 1 0,0 0 0,1 0 0,-1 0 0,1 0 0,0 0 0,-1 0 0,1 0 0,0 0 0,-1 0 0,1 1 0,-3 8 0,0 0 0,1 0 0,0 0 0,0 0 0,1 0 0,0 0 0,1 0 0,0 1 0,4 19 0,-1-15 0,1 1 0,1-1 0,0 0 0,1 0 0,13 24 0,5-2 0,2 0 0,1-1 0,49 49 0,34 23 0,19 22 0,-108-106 0,-1 1 0,-1 1 0,26 46 0,-41-65 0,0 1 0,-1-1 0,1 1 0,-2 0 0,1 0 0,-1 1 0,0-1 0,-1 0 0,1 13 0,-2-18 0,0 1 0,-1-1 0,1 0 0,-1 0 0,0 0 0,0 0 0,0 0 0,0 0 0,-1 0 0,1 0 0,-1 0 0,0 0 0,1-1 0,-1 1 0,0-1 0,-1 1 0,1-1 0,0 0 0,-1 0 0,1 0 0,-1 0 0,0 0 0,0-1 0,1 1 0,-1-1 0,-6 2 0,-12 3-154,0 0 0,0-2 0,0-1 0,0 0 1,-43-2-1,53 0-288,-52-1-6384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6:27.5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24575,'13'9'0,"22"12"0,36 6 0,37 8 0,26-2 0,17-7 0,9-7 0,0-8 0,-6-5 0,-15-8 0,-23-4 0,-27-6 0,-28 0-8191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6:28.39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318 1 24575,'-100'337'0,"-82"493"0,167-746 0,-5 108 0,20-192 0,0 0 0,0 0 0,0 0 0,0 0 0,0 0 0,0 0 0,0 0 0,0 1 0,0-1 0,0 0 0,0 0 0,-1 0 0,1 0 0,0 0 0,0 0 0,0 1 0,0-1 0,0 0 0,0 0 0,0 0 0,0 0 0,0 0 0,1 1 0,-1-1 0,0 0 0,0 0 0,0 0 0,0 0 0,0 0 0,0 0 0,0 1 0,0-1 0,0 0 0,0 0 0,0 0 0,0 0 0,1 0 0,-1 0 0,0 0 0,0 0 0,0 0 0,0 1 0,0-1 0,0 0 0,0 0 0,1 0 0,-1 0 0,0 0 0,0 0 0,0 0 0,0 0 0,0 0 0,1 0 0,-1 0 0,0 0 0,0 0 0,8-10 0,15-32 0,-10 17 0,9-11 0,2 1 0,1 2 0,2 0 0,1 2 0,1 0 0,2 3 0,0 0 0,2 2 0,2 1 0,0 2 0,1 2 0,52-24 0,-82 43 0,6-4 0,1 1 0,0 1 0,20-5 0,-31 8 0,0 1 0,0-1 0,0 1 0,0 0 0,0-1 0,0 1 0,0 0 0,0 0 0,0 1 0,0-1 0,0 0 0,0 1 0,0-1 0,0 1 0,0-1 0,0 1 0,0 0 0,0 0 0,0 0 0,-1 0 0,1 0 0,0 1 0,-1-1 0,1 0 0,-1 1 0,1-1 0,-1 1 0,0 0 0,0-1 0,2 4 0,1 4 0,-1 1 0,-1-1 0,0 1 0,0 0 0,-1 0 0,1 12 0,-5 67 0,2-52 0,-3 35 0,0-39 0,3 1 0,1 0 0,6 52 0,-6-83 0,1 1 0,0-1 0,0 0 0,0 0 0,0 0 0,0 0 0,1 0 0,-1 0 0,1 0 0,0-1 0,0 1 0,0 0 0,0-1 0,0 1 0,1-1 0,-1 0 0,1 0 0,-1 0 0,5 2 0,-2-2 0,0 0 0,0 0 0,0 0 0,0-1 0,0 0 0,0 0 0,1-1 0,-1 1 0,0-1 0,1 0 0,5-1 0,4-2 0,0 0 0,0 0 0,0-1 0,0-1 0,0-1 0,-1 0 0,18-11 0,-7 2 0,-1-2 0,-1-1 0,-1-1 0,0-1 0,-1-1 0,26-35 0,-35 41 0,-1 0 0,-1-1 0,0-1 0,-1 1 0,-1-1 0,-1-1 0,0 0 0,-2 0 0,0 0 0,0-1 0,1-22 0,-6 32 0,0 0 0,-1-1 0,0 1 0,0 0 0,-1 0 0,0 0 0,-5-10 0,7 17 0,-1 0 0,0 0 0,1 0 0,-1 1 0,0-1 0,-1 0 0,1 1 0,0-1 0,0 1 0,-1 0 0,1-1 0,0 1 0,-1 0 0,1 0 0,-1 0 0,-3-2 0,4 3 0,-1-1 0,0 1 0,0 0 0,1 0 0,-1 0 0,0 1 0,1-1 0,-1 0 0,0 0 0,1 1 0,-1-1 0,1 1 0,-1 0 0,1-1 0,-1 1 0,1 0 0,-1 0 0,1 0 0,0 0 0,-1 0 0,1 0 0,0 0 0,-1 2 0,-7 6 0,1 1 0,1 0 0,0 0 0,0 0 0,1 1 0,0 0 0,1 0 0,0 0 0,1 1 0,0 0 0,-2 14 0,-2 10 0,3 0 0,-3 57 0,8-83 0,0-1 0,0 1 0,0-1 0,2 1 0,-1 0 0,1-1 0,0 0 0,5 13 0,-5-19 0,0 1 0,0 0 0,0-1 0,1 1 0,-1-1 0,1 0 0,0 1 0,0-2 0,0 1 0,0 0 0,1 0 0,-1-1 0,1 0 0,-1 0 0,1 0 0,0 0 0,0 0 0,0-1 0,0 0 0,0 0 0,7 1 0,11 1-72,1 0 1,-1-2-1,1-1 0,0-1 0,-1-1 0,1-1 0,-1 0 0,0-2 1,0-1-1,0 0 0,-1-2 0,0-1 0,-1 0 0,0-1 0,0-1 1,-1-1-1,0-1 0,24-22 0,-24 17-6754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6:30.6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1 680 24575,'1'0'0,"1"0"0,0-1 0,-1 1 0,1-1 0,0 1 0,0-1 0,-1 0 0,1 1 0,-1-1 0,1 0 0,-1 0 0,1 0 0,-1 0 0,0 0 0,1-1 0,1-1 0,18-25 0,-19 23 0,125-230 0,-94 167 0,-21 44 0,45-99 0,-49 105 0,-2 0 0,0-1 0,-1 0 0,4-35 0,-9 52 0,0 0 0,0 0 0,1 0 0,-1 0 0,-1 0 0,1 0 0,0 0 0,0 1 0,-1-1 0,1 0 0,-1 0 0,1 0 0,-1 0 0,0 0 0,0 1 0,0-1 0,0 0 0,0 1 0,0-1 0,0 1 0,-1-1 0,1 1 0,-1 0 0,1-1 0,-1 1 0,1 0 0,-1 0 0,0 0 0,1 0 0,-1 0 0,0 0 0,0 1 0,0-1 0,1 1 0,-1-1 0,0 1 0,0 0 0,0-1 0,0 1 0,0 0 0,0 0 0,0 1 0,0-1 0,0 0 0,0 1 0,0-1 0,1 1 0,-1-1 0,0 1 0,0 0 0,0 0 0,1 0 0,-1 0 0,0 0 0,-2 2 0,3-1 0,-1-1 0,1 1 0,-1 0 0,1-1 0,0 1 0,0 0 0,0 0 0,0-1 0,0 1 0,0 0 0,0 0 0,0 0 0,1 0 0,-1 0 0,1 1 0,0-1 0,-1 0 0,1 0 0,0 0 0,0 0 0,1 0 0,-1 0 0,0 0 0,1 0 0,-1 1 0,1-1 0,0 0 0,-1 0 0,1-1 0,0 1 0,1 2 0,5 9 0,0-1 0,1 0 0,14 16 0,-18-23 0,36 40 0,1-1 0,60 47 0,-49-46 0,64 71 0,-110-108 0,0 0 0,0 0 0,-1 1 0,0-1 0,-1 1 0,0 0 0,0 1 0,-1-1 0,0 1 0,0-1 0,-1 1 0,1 18 0,-3-22 0,0 0 0,0 1 0,0-1 0,-1 0 0,0 0 0,0 1 0,-1-1 0,0 0 0,0 0 0,0 0 0,-1-1 0,0 1 0,0 0 0,0-1 0,-1 0 0,0 0 0,0 0 0,0 0 0,0-1 0,-11 9 0,-1-2 0,-1 0 0,0-1 0,-1 0 0,-1-2 0,1 0 0,-1-1 0,0-1 0,-1 0 0,1-2 0,-1-1 0,0 0 0,-26 0 0,44-3-85,-1 0 0,1 0-1,-1-1 1,1 1 0,-1 0-1,1-1 1,-1 0 0,1 0-1,0 0 1,-1 0 0,1 0-1,0 0 1,0 0 0,0-1-1,-3-2 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6:32.3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598 1 24575,'-26'0'0,"1"1"0,-1 1 0,1 2 0,0 0 0,0 2 0,1 0 0,0 2 0,0 1 0,0 0 0,1 2 0,-41 26 0,37-19 0,1 2 0,0 0 0,2 2 0,-29 32 0,40-38 0,0 0 0,1 1 0,0 1 0,2 0 0,0 0 0,1 1 0,-13 37 0,21-50 0,-1-1 0,1 0 0,0 0 0,1 1 0,-1-1 0,1 1 0,1 9 0,-1-13 0,1 0 0,-1 0 0,0 0 0,1-1 0,0 1 0,-1 0 0,1-1 0,0 1 0,0-1 0,0 1 0,0-1 0,0 1 0,0-1 0,1 0 0,-1 1 0,0-1 0,1 0 0,-1 0 0,1 0 0,-1 0 0,1 0 0,-1 0 0,1-1 0,0 1 0,-1 0 0,1-1 0,3 1 0,3 0 0,0 0 0,1-1 0,-1 0 0,1-1 0,-1 1 0,0-2 0,0 1 0,0-1 0,0 0 0,0-1 0,0 0 0,0 0 0,8-5 0,4-3 0,-1-1 0,0 0 0,31-28 0,-19 8 0,-1-1 0,-2-2 0,-1 0 0,43-76 0,-55 92 0,-14 19 0,-1 0 0,0 0 0,0 0 0,1 0 0,-1 0 0,0 0 0,1 0 0,-1 0 0,0 0 0,0 0 0,1 0 0,-1 0 0,0 0 0,0 0 0,1 0 0,-1 0 0,0 0 0,0 0 0,1 1 0,-1-1 0,0 0 0,0 0 0,1 0 0,-1 0 0,0 1 0,0-1 0,0 0 0,1 0 0,-1 0 0,0 1 0,0-1 0,0 0 0,0 0 0,0 0 0,1 1 0,-1-1 0,0 0 0,0 0 0,0 1 0,0-1 0,2 7 0,-1-1 0,0 1 0,-1 0 0,1 11 0,-10 390 0,9-401 0,0 0 0,0-1 0,1 1 0,0 0 0,0-1 0,3 9 0,-4-15 0,0 1 0,1 0 0,-1 0 0,0 0 0,1-1 0,-1 1 0,1 0 0,-1-1 0,1 1 0,0 0 0,-1-1 0,1 1 0,0-1 0,-1 1 0,1-1 0,0 1 0,0-1 0,0 0 0,-1 1 0,1-1 0,1 1 0,0-1 0,0 0 0,-1 0 0,1-1 0,0 1 0,0 0 0,-1-1 0,1 1 0,0-1 0,0 1 0,-1-1 0,1 0 0,-1 0 0,1 1 0,2-3 0,31-23 0,-2-2 0,0-1 0,50-60 0,-19 20 0,-56 61 0,22-23 0,1 0 0,1 2 0,65-44 0,-91 69 0,-1 1 0,1 0 0,0 0 0,-1 1 0,1 0 0,0 0 0,9-1 0,-14 2 0,1 1 0,-1 0 0,1 0 0,0 0 0,-1 0 0,1 1 0,0-1 0,-1 0 0,1 1 0,-1-1 0,1 1 0,-1 0 0,1-1 0,-1 1 0,1 0 0,-1 0 0,0 0 0,1 0 0,-1 0 0,0 0 0,0 0 0,0 0 0,0 1 0,0-1 0,0 0 0,0 1 0,0-1 0,0 1 0,-1-1 0,1 1 0,-1-1 0,1 3 0,4 9 0,-2 1 0,0 0 0,-1 1 0,0-1 0,-1 17 0,-4 78 0,1-64 0,-3 22 0,2-34 0,3 57 0,10-119 0,2-12 0,2 1 0,1 1 0,3 0 0,1 1 0,1 1 0,3 1 0,0 1 0,3 1 0,0 1 0,51-47 0,-72 75 0,1 0 0,0 0 0,0 1 0,1 0 0,7-5 0,-13 9 0,1-1 0,-1 0 0,0 1 0,1-1 0,-1 1 0,1-1 0,-1 1 0,1 0 0,-1 0 0,0 0 0,1 0 0,-1 0 0,1 0 0,-1 0 0,1 0 0,-1 0 0,1 0 0,-1 1 0,0-1 0,1 1 0,-1-1 0,1 1 0,-1 0 0,0-1 0,0 1 0,1 0 0,-1 0 0,0 0 0,0 0 0,0 0 0,0 0 0,1 2 0,1 2 0,0 0 0,0 0 0,-1 1 0,0-1 0,0 0 0,0 1 0,-1 0 0,0-1 0,1 8 0,0 56 0,-2-43 0,0-18 0,-3 138 0,2-128 0,-1 0 0,-1-1 0,0 0 0,-2 1 0,0-1 0,-9 20 0,14-37 0,0 1 0,0-1 0,0 1 0,-1-1 0,1 1 0,0-1 0,0 1 0,0-1 0,-1 1 0,1-1 0,0 0 0,-1 1 0,1-1 0,0 0 0,-1 1 0,1-1 0,0 0 0,-1 1 0,1-1 0,-1 0 0,1 1 0,-1-1 0,1 0 0,-1 0 0,1 0 0,-1 0 0,0 1 0,-5-12 0,2-25 0,4 16 0,2-1 0,0 1 0,1-1 0,1 1 0,1 0 0,1 0 0,9-21 0,9-12 0,36-63 0,16-6 0,-67 111 0,0-1 0,1 1 0,0 1 0,0-1 0,1 2 0,0 0 0,22-14 0,-32 22 0,1 0 0,0 0 0,-1 0 0,1 0 0,0 0 0,0 0 0,0 0 0,0 1 0,0-1 0,0 1 0,0-1 0,0 1 0,0 0 0,0 0 0,0 0 0,0 0 0,0 0 0,0 0 0,0 1 0,0-1 0,0 1 0,0-1 0,0 1 0,0 0 0,0 0 0,0 0 0,0 0 0,-1 0 0,1 0 0,0 0 0,-1 1 0,1-1 0,-1 0 0,1 1 0,-1-1 0,0 1 0,0 0 0,0 0 0,0-1 0,0 1 0,0 0 0,0 0 0,0 0 0,-1 0 0,1 2 0,4 11 0,-2 0 0,0 1 0,-1-1 0,1 27 0,-5 188 0,-1-2 0,3-225 0,0 1 0,1-1 0,-1 0 0,0 1 0,1-1 0,0 0 0,-1 0 0,2 0 0,-1 0 0,0 0 0,0 0 0,1 0 0,0 0 0,-1 0 0,1 0 0,0-1 0,1 1 0,2 3 0,-2-5 0,1 1 0,-1 0 0,0-1 0,1 1 0,-1-1 0,1 0 0,-1 0 0,1-1 0,0 1 0,-1-1 0,1 0 0,0 0 0,-1 0 0,1 0 0,0 0 0,6-2 0,11-3 0,0 0 0,0-2 0,-1 0 0,0-1 0,0-1 0,-1-1 0,28-19 0,120-101 0,-84 61 0,-4 12 0,-53 40 0,-2 0 0,0-2 0,0 0 0,-2-2 0,35-41 0,-54 59 0,-1-1 0,1 0 0,-1 0 0,0 0 0,0 0 0,0 0 0,0-1 0,-1 1 0,0-1 0,0 1 0,0 0 0,0-1 0,-1 0 0,0 1 0,0-7 0,0 8 0,-1 1 0,0-1 0,0 1 0,0-1 0,0 1 0,0 0 0,-1-1 0,1 1 0,-1 0 0,1 0 0,-1 0 0,0 0 0,0 0 0,0 0 0,0 0 0,0 1 0,0-1 0,0 1 0,-1 0 0,1-1 0,0 1 0,-1 0 0,1 0 0,-1 1 0,0-1 0,-4 0 0,3 0 0,-1 0 0,1 0 0,0 1 0,0 0 0,-1 0 0,1 0 0,0 0 0,-1 1 0,1 0 0,0 0 0,0 0 0,0 0 0,0 0 0,0 1 0,0 0 0,-6 3 0,4 0 0,0-1 0,0 1 0,0 0 0,1 1 0,0-1 0,0 1 0,1 0 0,-8 13 0,3-1 0,0 0 0,2 0 0,0 1 0,1 0 0,1 1 0,-4 28 0,2 18 0,3-1 0,3 1 0,8 66 0,-5-119 0,0 0 0,1 0 0,0 0 0,1 0 0,1-1 0,0 0 0,12 22 0,-15-30 0,0 1 0,1-1 0,0 0 0,0 0 0,0 0 0,0-1 0,0 1 0,1-1 0,0 1 0,0-1 0,0-1 0,0 1 0,0 0 0,0-1 0,1 0 0,-1 0 0,1 0 0,-1 0 0,1-1 0,0 0 0,0 0 0,0 0 0,8 0 0,-9-2 5,0 0 0,-1 0 0,1 0-1,0 0 1,-1 0 0,1-1 0,-1 0 0,1 0-1,-1 0 1,0 0 0,0 0 0,0 0 0,0-1-1,0 0 1,-1 1 0,1-1 0,-1 0-1,0 0 1,1-1 0,-2 1 0,1 0 0,0-1-1,-1 1 1,2-5 0,2-6-302,0-1 0,-1 1 0,-1-1 0,2-25 0,-1-8-6529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6:34.8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1232 24575,'4'-1'0,"0"0"0,1 0 0,-1-1 0,0 0 0,0 1 0,0-2 0,0 1 0,0 0 0,-1-1 0,1 0 0,-1 1 0,1-2 0,-1 1 0,0 0 0,0-1 0,3-4 0,0 1 0,13-14 0,-1-1 0,-2-1 0,0 0 0,-1-1 0,-2-1 0,0 0 0,-2 0 0,0-2 0,-2 1 0,-1-1 0,6-39 0,-13 61 0,0-7 0,2-1 0,-1 0 0,7-17 0,-7 26 0,0 0 0,0 0 0,0 0 0,1 0 0,-1 0 0,1 0 0,0 1 0,0 0 0,0-1 0,1 1 0,-1 0 0,1 1 0,5-5 0,13-5 0,1 0 0,0 1 0,1 2 0,0 0 0,0 2 0,0 0 0,48-5 0,-69 12 0,1 0 0,0 0 0,-1 0 0,1 0 0,0 1 0,-1 0 0,1-1 0,-1 1 0,1 1 0,-1-1 0,1 0 0,-1 1 0,0 0 0,0 0 0,1 0 0,4 4 0,-4-1 0,0-1 0,0 1 0,0 0 0,-1 0 0,0 0 0,0 1 0,0-1 0,0 1 0,2 7 0,1 9 0,-2 1 0,1-1 0,-2 1 0,0 30 0,-5 208 0,1-201 0,0-52 0,1-1 0,0-1 0,0 1 0,0-1 0,1 1 0,1 6 0,-2-12 0,0-1 0,1 1 0,-1 0 0,0 0 0,1 0 0,-1 0 0,1 0 0,-1 0 0,1 0 0,-1 0 0,1-1 0,0 1 0,-1 0 0,1 0 0,0-1 0,0 1 0,-1-1 0,1 1 0,0 0 0,0-1 0,0 1 0,0-1 0,0 0 0,0 1 0,0-1 0,0 0 0,0 0 0,0 1 0,0-1 0,0 0 0,0 0 0,0 0 0,0 0 0,0 0 0,0-1 0,0 1 0,0 0 0,1-1 0,6-2 0,0 0 0,-1-1 0,0 0 0,0 0 0,0 0 0,0-1 0,-1 0 0,0 0 0,0-1 0,0 0 0,0 0 0,4-7 0,13-18 0,22-40 0,-42 67 0,113-193 0,-114 193 0,1 0 0,0 0 0,0 0 0,0 1 0,0-1 0,1 1 0,4-4 0,-7 7 0,-1-1 0,1 1 0,-1 0 0,1 0 0,-1-1 0,1 1 0,-1 0 0,1 0 0,-1 0 0,1 0 0,-1 0 0,1 0 0,-1 0 0,1 0 0,-1 0 0,1 0 0,-1 0 0,1 0 0,-1 0 0,1 0 0,-1 0 0,1 0 0,-1 1 0,1-1 0,0 1 0,0 0 0,0 0 0,0 0 0,0 0 0,-1 0 0,1 0 0,0 1 0,0-1 0,-1 0 0,1 1 0,-1-1 0,0 0 0,1 1 0,-1-1 0,1 2 0,1 17 0,0 0 0,-1 0 0,-3 32 0,0-33 0,1 1 0,2-1 0,0 1 0,4 21 0,-5-38 0,1-1 0,0 1 0,-1-1 0,1 1 0,0-1 0,0 1 0,1-1 0,-1 1 0,1-1 0,-1 0 0,1 0 0,-1 0 0,1 0 0,0 0 0,0 0 0,0 0 0,0-1 0,1 1 0,3 1 0,-3-1 0,1-1 0,0 0 0,0 0 0,0 0 0,0 0 0,0-1 0,0 0 0,0 0 0,0 0 0,0 0 0,8-2 0,0-1 0,0 0 0,0-1 0,0 0 0,-1-1 0,0 0 0,1-1 0,13-11 0,-3 0 0,0-2 0,19-23 0,-25 26 0,-16 16 0,1-1 0,-1 0 0,1 0 0,-1 1 0,1-1 0,0 0 0,-1 1 0,1-1 0,0 1 0,-1-1 0,1 1 0,0-1 0,0 1 0,0-1 0,0 1 0,-1 0 0,1-1 0,0 1 0,0 0 0,0 0 0,0 0 0,0 0 0,0 0 0,0 0 0,0 0 0,-1 0 0,1 0 0,1 0 0,-1 1 0,0 0 0,0 0 0,0 0 0,0 0 0,0 1 0,-1-1 0,1 0 0,0 0 0,-1 0 0,1 1 0,-1-1 0,0 0 0,1 1 0,-1-1 0,0 0 0,1 3 0,0 10 0,-1 0 0,-2 23 0,2-35 0,-22 223 0,21-223 0,1 0 0,0 0 0,0 0 0,-1-1 0,1 1 0,0 0 0,0 0 0,1 0 0,-1 0 0,0 0 0,1 0 0,-1-1 0,1 1 0,-1 0 0,1 0 0,0-1 0,0 1 0,0 0 0,0-1 0,0 1 0,0-1 0,0 1 0,1-1 0,1 2 0,-1-3 0,0 0 0,1 0 0,-1 0 0,0 0 0,0 0 0,1 0 0,-1-1 0,0 1 0,0-1 0,0 0 0,0 0 0,0 0 0,0 0 0,0 0 0,0 0 0,0 0 0,0 0 0,-1-1 0,1 1 0,2-4 0,36-31 0,-3-2 0,-1-1 0,-1-2 0,-3-1 0,48-83 0,-42 55 0,-4-1 0,34-98 0,28-157 0,-85 283 0,-1 0 0,-3-1 0,-1 0 0,-2 0 0,-2 0 0,-5-52 0,3 95 0,0-1 0,0 0 0,-1 1 0,1-1 0,0 1 0,-1-1 0,1 1 0,-1-1 0,1 1 0,-1-1 0,0 1 0,1 0 0,-1-1 0,0 1 0,0 0 0,-2-2 0,2 2 0,1 1 0,-1-1 0,0 1 0,0 0 0,1 0 0,-1 0 0,0-1 0,0 1 0,0 0 0,1 0 0,-1 0 0,0 0 0,0 0 0,1 0 0,-1 0 0,0 1 0,0-1 0,0 0 0,1 0 0,-1 1 0,0-1 0,1 0 0,-2 1 0,-2 2 0,-1 0 0,1 0 0,0 1 0,0-1 0,1 1 0,-1 0 0,1 0 0,-4 7 0,-3 6 0,0 1 0,2 0 0,0 1 0,2 0 0,0 0 0,-6 34 0,-10 121 0,22-167 0,-9 491 0,11-347 0,-2-108 0,7 52 0,-5-84 0,0 1 0,0 0 0,1-1 0,1 0 0,0 0 0,1 0 0,0 0 0,0-1 0,10 15 0,-12-21 0,0-1 0,0 1 0,1-1 0,-1 0 0,1 0 0,-1 0 0,1-1 0,0 1 0,0-1 0,0 0 0,1 0 0,-1 0 0,0-1 0,1 1 0,-1-1 0,1 0 0,-1 0 0,1-1 0,0 1 0,-1-1 0,1 0 0,0-1 0,-1 1 0,1-1 0,8-2 0,4-2 0,0-1 0,0 0 0,-1-1 0,1-1 0,18-13 0,-17 9 0,-2-1 0,1 0 0,-1-1 0,-1 0 0,-1-2 0,17-21 0,67-110 0,-86 128 0,-1 2 0,-1 0 0,-1-1 0,-1 0 0,0 0 0,-2-1 0,0 0 0,-1 0 0,4-30 0,-9 47 0,0 0 0,0 0 0,0-1 0,0 1 0,0 0 0,0 0 0,-1-1 0,1 1 0,-1 0 0,-2-4 0,-4 3 0,-3 15 0,5-2 0,1 0 0,0-1 0,1 2 0,0-1 0,1 0 0,-2 14 0,-2 68 0,5-67 0,0 269 0,1-289 0,0 1 0,1-1 0,0 0 0,0 1 0,0-1 0,1 0 0,-1 0 0,1 0 0,1 0 0,-1 0 0,5 7 0,-5-10 0,0 0 0,0 0 0,0 0 0,0-1 0,0 1 0,0-1 0,0 1 0,1-1 0,-1 0 0,1 0 0,-1 0 0,1 0 0,-1 0 0,1-1 0,-1 1 0,1-1 0,-1 0 0,1 0 0,0 1 0,-1-2 0,1 1 0,-1 0 0,1 0 0,0-1 0,4-1 0,4-1 0,0-1 0,0 0 0,0-1 0,0 0 0,-1 0 0,0-1 0,0-1 0,17-14 0,-13 8 0,-1 0 0,0-1 0,-1-1 0,0 0 0,9-17 0,-4 1 0,-1-1 0,-1-1 0,-2 0 0,-1 0 0,10-52 0,-15 45 0,-2 0 0,-1-42 0,-3 71 0,-1 8 0,0 0 0,0 0 0,0 1 0,0-1 0,1 0 0,-1 0 0,1 1 0,0-1 0,0 0 0,0 1 0,0-1 0,0 1 0,1-1 0,-1 1 0,1-1 0,-1 1 0,1 0 0,0 0 0,0 0 0,0 0 0,0 0 0,3-1 0,-1 1 0,-1 1 0,1-1 0,0 1 0,0 0 0,0 1 0,0-1 0,-1 1 0,1 0 0,0 0 0,0 0 0,0 0 0,0 1 0,0-1 0,0 1 0,4 1 0,5 2 0,0 1 0,0 0 0,0 1 0,-1 0 0,0 1 0,0 0 0,-1 1 0,0 0 0,0 1 0,0 0 0,-2 0 0,1 1 0,-1 1 0,0 0 0,-1 0 0,9 16 0,-6-7 0,-1 0 0,-1 1 0,-1 0 0,0 0 0,-2 1 0,0 0 0,-2 0 0,0 1 0,0 28 0,-3-26 0,0 67 0,-1-82 0,-1 0 0,0-1 0,-1 1 0,0-1 0,-1 0 0,0 1 0,-4 8 0,5-14-57,-1-1 0,0 1 1,1-1-1,-1 1 0,-1-1 0,1 0 0,0-1 0,-1 1 0,1 0 0,-1-1 0,0 0 1,0 0-1,0 0 0,0 0 0,0-1 0,0 0 0,-1 0 0,1 0 0,0 0 1,-1 0-1,1-1 0,0 0 0,-8 0 0,-16 0-6769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6:39.1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757 123 24575,'-12'-12'0,"-1"1"0,0 0 0,-1 0 0,0 1 0,-1 1 0,0 1 0,0 0 0,0 0 0,-1 2 0,-1 0 0,-18-4 0,14 5 0,0 2 0,0 0 0,-1 2 0,1 0 0,0 1 0,0 1 0,-1 1 0,-32 8 0,33-5 0,0 2 0,0 0 0,1 1 0,0 1 0,1 0 0,-1 2 0,2 0 0,-24 19 0,28-18 0,1 0 0,1 0 0,0 1 0,1 0 0,0 1 0,1 1 0,0 0 0,1 0 0,1 1 0,-11 28 0,17-40 0,1-1 0,0 1 0,0 0 0,0-1 0,0 1 0,1 0 0,-1 0 0,1 0 0,0-1 0,0 1 0,1 0 0,-1 0 0,1 0 0,1 4 0,-1-6 0,0 0 0,1 0 0,-1 0 0,1 0 0,-1 0 0,1 0 0,0-1 0,0 1 0,0 0 0,0-1 0,0 0 0,0 1 0,0-1 0,0 0 0,1 0 0,-1 0 0,0 0 0,1-1 0,-1 1 0,1-1 0,-1 1 0,0-1 0,4 0 0,10 1 0,1-1 0,-1 0 0,0-2 0,0 0 0,0 0 0,0-2 0,0 0 0,0-1 0,21-10 0,7-4 0,79-50 0,-117 65 0,25-14 0,-2-1 0,0-2 0,-2 0 0,40-41 0,-67 61 0,1 0 0,0 1 0,-1-1 0,1 0 0,0 0 0,0 0 0,-1 1 0,1-1 0,0 0 0,0 1 0,0-1 0,0 1 0,0-1 0,0 1 0,0-1 0,2 0 0,-3 2 0,1-1 0,-1 0 0,0 0 0,1 1 0,-1-1 0,0 0 0,0 1 0,1-1 0,-1 0 0,0 1 0,0-1 0,1 0 0,-1 1 0,0-1 0,0 1 0,0-1 0,0 0 0,1 1 0,-1-1 0,0 1 0,0-1 0,0 1 0,0-1 0,0 0 0,0 1 0,0-1 0,-1 2 0,-6 48 0,4-35 0,-10 67 0,5 1 0,1 113 0,7-190 24,1 1 0,-1 0 0,1 0 0,4 11 0,-5-16-112,1 1 1,0-1 0,0 0-1,0 0 1,0 0 0,1 0-1,-1-1 1,1 1 0,-1 0-1,1 0 1,-1-1 0,1 1-1,0-1 1,0 0 0,-1 1-1,5 1 1,16 4-6739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6:40.1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430 396 24575,'0'-5'0,"0"0"0,-1 0 0,1 0 0,-1 1 0,-1-1 0,1 0 0,-1 0 0,1 0 0,-1 1 0,-1-1 0,1 1 0,-1 0 0,1-1 0,-1 1 0,-5-4 0,6 6 0,0-1 0,-1 1 0,1 0 0,-1 0 0,0 0 0,1 1 0,-1-1 0,0 1 0,0-1 0,0 1 0,0 0 0,0 0 0,-1 0 0,1 1 0,0-1 0,0 1 0,-1 0 0,1-1 0,0 1 0,0 1 0,-1-1 0,1 1 0,0-1 0,-4 2 0,-3 2 0,0 0 0,1 1 0,-1 0 0,1 1 0,0 0 0,0 0 0,1 1 0,-1 0 0,2 1 0,-14 16 0,-1 3 0,2 1 0,-19 37 0,20-29 0,1 1 0,3 1 0,0 1 0,3 0 0,1 1 0,-7 55 0,10-27 0,3-1 0,2 1 0,8 74 0,-1-111 0,1 1 0,1-1 0,20 57 0,-19-74 0,-5-18 0,-3-27 0,0 27 0,-9-136 0,8-153 0,5 238 0,3 0 0,2-1 0,3 2 0,2 0 0,35-93 0,-28 100 0,2 2 0,2 0 0,2 2 0,1 1 0,3 1 0,1 1 0,2 2 0,50-45 0,-78 78 0,1 0 0,0 1 0,1-1 0,-1 1 0,1 1 0,-1-1 0,1 1 0,0 0 0,0 1 0,1-1 0,-1 1 0,0 1 0,1 0 0,7-1 0,-9 2 0,-1 1 0,0 0 0,1-1 0,-1 2 0,0-1 0,0 1 0,0 0 0,0 0 0,0 0 0,0 0 0,0 1 0,-1 0 0,1 0 0,-1 1 0,0-1 0,0 1 0,0 0 0,0 0 0,-1 0 0,4 5 0,6 11 0,0 1 0,-1 0 0,-2 0 0,16 44 0,-11-17 0,12 66 0,-24-97 0,0-1 0,-2 0 0,0 0 0,0 1 0,-5 30 0,3-40 0,0 0 0,-1 0 0,0 0 0,0 0 0,-1 0 0,0-1 0,0 1 0,-1-1 0,1 0 0,-1 0 0,-1 0 0,1-1 0,-1 1 0,0-1 0,-11 9 0,1-4 0,-1-1 0,0 0 0,0-1 0,-1 0 0,0-2 0,0 0 0,0-1 0,-1 0 0,-29 2 0,-18 0 0,-86-4 0,111-3 0,-28-1-26,-73 4-1313,104 1-5487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6:40.9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97 256 24575,'0'1021'0,"0"-1000"0,1-7 0,-1 1 0,-1-1 0,-4 25 0,5-38 0,0 0 0,0-1 0,0 1 0,0 0 0,-1 0 0,1 0 0,0-1 0,0 1 0,0 0 0,-1 0 0,1-1 0,-1 1 0,1 0 0,0 0 0,-1-1 0,1 1 0,-1 0 0,0-1 0,1 1 0,-1-1 0,1 1 0,-1-1 0,0 1 0,1-1 0,-1 1 0,0-1 0,0 0 0,1 1 0,-1-1 0,-1 0 0,1 0 0,0-1 0,0 1 0,0-1 0,0 0 0,0 0 0,0 1 0,0-1 0,0 0 0,0 0 0,1 0 0,-1 0 0,0 0 0,1 0 0,-1 0 0,0 0 0,1 0 0,-1-1 0,1 1 0,0 0 0,-1-2 0,-13-41 0,2-1 0,1 0 0,-5-69 0,10 37 0,5-102 0,4 120 0,4 0 0,2 1 0,2 0 0,34-99 0,-29 114 0,1 1 0,3 0 0,1 2 0,2 0 0,1 2 0,52-61 0,-61 82 0,1 2 0,0-1 0,2 2 0,-1 0 0,2 1 0,34-18 0,-46 28 0,0 0 0,0 0 0,0 1 0,0 0 0,1 0 0,-1 1 0,0 0 0,1 0 0,-1 0 0,13 2 0,-16 0 0,1 0 0,0 0 0,-1 0 0,1 1 0,-1-1 0,1 1 0,-1 1 0,0-1 0,0 0 0,0 1 0,0 0 0,0 0 0,0 0 0,-1 1 0,0-1 0,1 1 0,4 7 0,-1 1 0,0 1 0,-1-1 0,-1 1 0,0 0 0,0 1 0,-1-1 0,-1 1 0,2 26 0,-2-8 0,-1 0 0,-6 58 0,3-80 0,-1 0 0,0 0 0,-1 0 0,0 0 0,-1 0 0,0-1 0,0 1 0,-1-1 0,0 0 0,-1 0 0,0-1 0,0 0 0,-1 0 0,0 0 0,0-1 0,-1 0 0,0-1 0,0 1 0,0-1 0,-1-1 0,-13 7 0,-7 2 0,-1-2 0,0-1 0,0-2 0,-1 0 0,-48 6 0,77-15-57,-21 2 240,24-2-205,-1 0 0,0 0 1,0 0-1,0 0 0,1 0 0,-1 0 0,0 0 0,0 0 0,0-1 0,1 1 0,-1 0 0,0 0 0,0 0 0,0 0 0,0 0 0,0-1 0,0 1 1,1 0-1,-1 0 0,0 0 0,0-1 0,0 1 0,0 0 0,0 0 0,0 0 0,0-1 0,0 1 0,0 0 0,0 0 0,0 0 0,0-1 0,0 1 1,0 0-1,0 0 0,0 0 0,0-1 0,0 1 0,0 0 0,0 0 0,0 0 0,0-1 0,0 1 0,-1 0 0,1 0 0,0 0 0,0-1 0,0 1 1,0 0-1,0 0 0,-1 0 0,1 0 0,0 0 0,0 0 0,0-1 0,0 1 0,-1 0 0,1 0 0,0 0 0,0 0 0,0 0 0,-1 0 1,1 0-1,0 0 0,0 0 0,0 0 0,-1 0 0,1 0 0,17-15-6804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6:41.9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27 1 24575,'-12'350'0,"1"-74"0,8 395 0,3-655 0,-1-2 0,1 0 0,1 0 0,0 0 0,5 18 0,-6-30 0,1 1 0,0 0 0,0-1 0,0 1 0,0-1 0,0 1 0,0-1 0,1 0 0,-1 1 0,1-1 0,0 0 0,0 0 0,-1 0 0,1 0 0,1 0 0,-1-1 0,0 1 0,0-1 0,1 1 0,-1-1 0,1 0 0,-1 0 0,1 0 0,-1 0 0,1 0 0,0 0 0,4 0 0,4-1 0,0 0 0,0-1 0,1 0 0,-1 0 0,0-2 0,0 1 0,-1-1 0,1-1 0,0 0 0,19-10 0,-4-1 0,-1 0 0,46-38 0,-43 29 0,-2-1 0,0-1 0,-2-1 0,0-1 0,-2-1 0,34-62 0,-38 60 0,-18 31 0,0 0 0,0 0 0,0 0 0,0 0 0,0 1 0,0-1 0,0 0 0,0 0 0,1 0 0,-1 0 0,0 1 0,0-1 0,0 0 0,0 0 0,0 0 0,1 0 0,-1 0 0,0 0 0,0 1 0,0-1 0,0 0 0,1 0 0,-1 0 0,0 0 0,0 0 0,0 0 0,0 0 0,1 0 0,-1 0 0,0 0 0,0 0 0,0 0 0,1 0 0,-1 0 0,0 0 0,0 0 0,0 0 0,1 0 0,-1 0 0,0 0 0,0-1 0,0 1 0,0 0 0,1 0 0,-1 0 0,0 0 0,0 0 0,0 0 0,0 0 0,0-1 0,1 1 0,-1 0 0,0 0 0,0 0 0,0 0 0,0-1 0,0 1 0,0 0 0,0 0 0,0 0 0,0-1 0,0 1 0,0 0 0,0 0 0,0 0 0,0 0 0,0-1 0,0 1 0,2 19 0,-1-14 0,0 49 0,5 62 0,-4-102 0,0-1 0,1 1 0,0-1 0,1 1 0,11 24 0,-13-34 0,1 0 0,-1-1 0,1 1 0,0-1 0,0 0 0,0 0 0,1 0 0,-1 0 0,1-1 0,0 1 0,-1-1 0,1 0 0,0 0 0,0 0 0,1 0 0,-1-1 0,0 0 0,0 0 0,1 0 0,-1 0 0,1-1 0,5 0 0,5 1 0,0-2 0,0 0 0,0 0 0,-1-1 0,21-6 0,-6-2 0,0 0 0,0-2 0,-1-1 0,-1-1 0,0-1 0,-1-2 0,39-31 0,-63 46 0,0 0 0,0 0 0,1 0 0,-1 0 0,1 0 0,-1 1 0,1-1 0,0 1 0,-1 0 0,1 0 0,0 0 0,0 0 0,0 0 0,6 0 0,-8 1 0,-1 0 0,1 0 0,0 1 0,0-1 0,0 0 0,-1 1 0,1-1 0,0 1 0,0-1 0,-1 1 0,1-1 0,0 1 0,-1-1 0,1 1 0,-1 0 0,1 0 0,-1-1 0,1 1 0,0 1 0,7 30 0,-3 29 0,-5 113 0,-2-91 0,-9 748 0,10-802 0,-6 87 0,6-106 0,-1 0 0,0-1 0,-1 1 0,0-1 0,0 0 0,-1 0 0,0 0 0,-1 0 0,-5 9 0,7-15 0,0 1 0,0-1 0,0 0 0,0 0 0,-1 0 0,1 0 0,-1 0 0,0-1 0,0 0 0,0 1 0,0-2 0,0 1 0,0 0 0,0-1 0,-1 0 0,1 0 0,-1 0 0,1 0 0,0-1 0,-1 0 0,1 1 0,-1-2 0,1 1 0,-1-1 0,-7-1 0,5 0 0,-1 0 0,0-1 0,1 0 0,0 0 0,-1-1 0,1 0 0,1 0 0,-1-1 0,0 0 0,1 0 0,0 0 0,1-1 0,-8-8 0,6 3 0,0 1 0,1-1 0,1 0 0,0-1 0,0 0 0,1 1 0,0-1 0,1-1 0,-2-21 0,1-9 0,2-62 0,2 76 0,2 1 0,1 0 0,1 0 0,2 0 0,0 1 0,2-1 0,20-45 0,-19 55 0,0 1 0,1 1 0,1-1 0,0 2 0,1-1 0,1 2 0,0 0 0,1 0 0,1 1 0,0 1 0,1 0 0,22-12 0,20-4 43,1 2 1,99-30-1,36-14-1538,-151 50-5331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6:42.8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681 1 24575,'-9'-1'0,"-1"2"0,0-1 0,0 1 0,0 0 0,0 1 0,1 0 0,-1 1 0,1 0 0,-1 0 0,1 1 0,0 0 0,1 1 0,-1 0 0,1 0 0,0 1 0,0 0 0,0 0 0,1 1 0,-10 12 0,5-4 0,1 2 0,0-1 0,2 1 0,0 1 0,1 0 0,0 0 0,2 1 0,0-1 0,1 2 0,1-1 0,-1 20 0,-2 33 0,6 121 0,2-133 0,34 346 0,34-2 0,-38-236 0,0-17 0,11 70 0,-40-212 0,-1-1 0,0 0 0,0 0 0,-1 16 0,0-22 0,-1 0 0,1 0 0,0 0 0,-1 0 0,1-1 0,-1 1 0,0 0 0,1 0 0,-1 0 0,0-1 0,0 1 0,0 0 0,0-1 0,-1 1 0,1-1 0,0 1 0,-1-1 0,1 0 0,0 0 0,-1 1 0,0-1 0,-1 1 0,-3 0 0,1 0 0,-1 0 0,0-1 0,1 0 0,-1 0 0,0 0 0,0 0 0,0-1 0,0 0 0,-8-1 0,-62-13 0,57 9 0,-5 0 0,0-2 0,0 0 0,0-2 0,1-1 0,0-1 0,1 0 0,-40-29 0,46 27 0,1 0 0,0-1 0,1 0 0,1-1 0,0-1 0,1 0 0,1 0 0,0-2 0,1 1 0,-10-27 0,12 25 0,1-1 0,1 0 0,1-1 0,1 1 0,1-1 0,0 1 0,2-1 0,0 0 0,1 0 0,2 0 0,0 0 0,9-37 0,-7 41 0,2 0 0,1 0 0,0 1 0,0 0 0,2 0 0,0 1 0,1 0 0,0 1 0,2 0 0,-1 1 0,1 0 0,1 0 0,1 2 0,-1 0 0,22-14 0,6 3 0,1 1 0,66-23 0,-19 9 0,134-65-1365,-192 86-5461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41:47.715"/>
    </inkml:context>
    <inkml:brush xml:id="br0">
      <inkml:brushProperty name="width" value="0.2" units="cm"/>
      <inkml:brushProperty name="height" value="0.2" units="cm"/>
      <inkml:brushProperty name="color" value="#8FAADC"/>
    </inkml:brush>
  </inkml:definitions>
  <inkml:trace contextRef="#ctx0" brushRef="#br0">22 1 24575,'-8'38'0,"0"-9"0,5 1 0,1 0 0,2 0 0,6 59 0,25 90 0,-8-59 0,-1-2 0,15 112 0,-38-190 0,1-39-36,0-1 0,0 1 0,0-1 1,0 0-1,0 1 0,0-1 0,0 1 0,0-1 0,0 0 0,-1 1 0,1-1 0,0 1 0,0-1 0,0 0 0,-1 1 0,1-1 0,0 0 1,-1 0-1,1 1 0,0-1 0,-1 0 0,1 1 0,0-1 0,-1 0 0,1 0 0,0 0 0,-1 0 0,1 1 0,0-1 0,-1 0 0,1 0 1,-1 0-1,1 0 0,0 0 0,-1 0 0,1 0 0,-1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6:43.3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474 73 24575,'-1'-3'0,"1"0"0,0 0 0,-1 0 0,0 0 0,1 1 0,-1-1 0,0 0 0,-1 1 0,1-1 0,0 0 0,-1 1 0,1 0 0,-1-1 0,0 1 0,0 0 0,0 0 0,0 0 0,0 0 0,0 0 0,-1 0 0,1 1 0,-1-1 0,1 1 0,-1-1 0,0 1 0,1 0 0,-5-1 0,-1-1 0,-1 1 0,1 0 0,-1 1 0,0-1 0,1 2 0,-1-1 0,0 1 0,-8 1 0,3 1 0,1 1 0,0 0 0,0 0 0,0 2 0,0-1 0,1 2 0,-1 0 0,1 0 0,1 1 0,-1 1 0,-11 9 0,9-4 0,-1 0 0,2 1 0,0 1 0,0 0 0,2 1 0,0 0 0,-12 24 0,13-20 0,0 0 0,2 1 0,1 0 0,0 1 0,1 0 0,2-1 0,0 2 0,1-1 0,2 0 0,0 1 0,1-1 0,1 0 0,1 1 0,7 27 0,-7-40 0,1-1 0,1 1 0,-1-1 0,1 0 0,1 0 0,6 11 0,-8-16 0,0-1 0,0 1 0,1 0 0,-1-1 0,1 0 0,0 0 0,0 0 0,0 0 0,0-1 0,0 0 0,0 1 0,1-1 0,-1-1 0,1 1 0,5 0 0,6 0 0,-1 0 0,1-2 0,0 0 0,0 0 0,-1-2 0,1 0 0,0 0 0,-1-2 0,0 0 0,0-1 0,0 0 0,0-1 0,-1-1 0,0 0 0,0-1 0,-1-1 0,0 0 0,19-17 0,-24 16 0,0 0 0,0-1 0,-1 0 0,-1 0 0,0-1 0,0 0 0,-2 0 0,1 0 0,-1-1 0,-1 0 0,0 1 0,-1-1 0,1-16 0,-1-2 0,-1-1 0,-2 1 0,-1-1 0,-8-41 0,8 63-273,0 0 0,-1 0 0,0 0 0,-8-17 0,-1 8-6553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6:44.0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1 586 24575,'11'-20'0,"0"0"0,-1-1 0,-1 0 0,-1 0 0,9-41 0,11-111 0,-14-70 0,-14 243 0,0 1 0,0-1 0,0 0 0,0 0 0,1 0 0,-1 1 0,0-1 0,0 0 0,0 0 0,1 0 0,-1 0 0,0 1 0,0-1 0,1 0 0,-1 0 0,0 0 0,0 0 0,1 0 0,-1 0 0,0 0 0,0 0 0,1 0 0,-1 0 0,0 0 0,1 0 0,-1 0 0,0 0 0,0 0 0,1 0 0,-1 0 0,0 0 0,0-1 0,1 1 0,-1 0 0,0 0 0,0 0 0,1 0 0,-1 0 0,0-1 0,0 1 0,0 0 0,0 0 0,1 0 0,-1-1 0,0 1 0,0 0 0,0 0 0,0-1 0,0 1 0,1 0 0,-1 0 0,0-1 0,0 1 0,0 0 0,0 0 0,0-1 0,0 1 0,0 0 0,0 0 0,0-1 0,12 22 0,48 109 0,-28-55 0,82 136 0,-109-204 0,11 17 0,20 39 0,-31-53 0,-1 0 0,-1 0 0,0 1 0,0-1 0,-1 1 0,0 0 0,0 15 0,-2 45-1365,-1-42-5461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6:47.3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0 112 24575,'32'88'0,"-16"-50"0,-2 1 0,-2 1 0,-1 0 0,-2 0 0,3 47 0,-12 29 0,-2-157 0,1 1 0,3 0 0,1 0 0,2 0 0,1 0 0,3 1 0,1 0 0,1 0 0,27-56 0,-31 80 0,2 0 0,0 1 0,0-1 0,2 2 0,14-17 0,-21 26 0,-1 0 0,1 0 0,0 1 0,0 0 0,0-1 0,1 1 0,-1 1 0,1-1 0,-1 1 0,1-1 0,0 2 0,0-1 0,0 0 0,0 1 0,0 0 0,1 0 0,-1 0 0,0 1 0,0 0 0,1 0 0,5 1 0,-8 0 0,0 0 0,-1 0 0,1 0 0,-1 0 0,1 1 0,-1 0 0,1-1 0,-1 1 0,0 0 0,0 0 0,0 0 0,0 0 0,0 1 0,-1-1 0,1 0 0,0 1 0,-1-1 0,0 1 0,2 3 0,2 7 0,0 1 0,4 22 0,-5-24 0,6 37 0,-1-1 0,3 65 0,-7 99 0,-2-64 0,1-129 0,-4-19 0,0 0 0,1 0 0,-1 0 0,0 0 0,0 1 0,0-1 0,1 0 0,-1 0 0,0 0 0,1 0 0,-1 0 0,0 0 0,0 0 0,1 0 0,-1 1 0,0-1 0,0 0 0,1 0 0,-1 0 0,0 0 0,1-1 0,-1 1 0,0 0 0,0 0 0,1 0 0,-1 0 0,0 0 0,0 0 0,1 0 0,-1 0 0,0 0 0,0-1 0,1 1 0,-1 0 0,23-27 0,-15 17 0,27-35 0,-7 8 0,48-50 0,-66 78 0,0 0 0,1 0 0,-1 1 0,1 0 0,1 1 0,0 0 0,0 1 0,0 0 0,22-6 0,-30 11 0,0 0 0,0 0 0,-1 1 0,1-1 0,0 1 0,0 0 0,0 0 0,-1 0 0,1 0 0,0 1 0,0 0 0,-1 0 0,1 0 0,0 0 0,-1 0 0,1 1 0,-1-1 0,1 1 0,-1 0 0,0 0 0,0 1 0,0-1 0,0 0 0,0 1 0,-1 0 0,1 0 0,-1 0 0,1 0 0,-1 0 0,0 0 0,-1 0 0,1 1 0,2 4 0,3 10 0,-1 0 0,-1 0 0,0 1 0,-1 0 0,1 24 0,4 177 0,-8-142 0,-1-69 0,0 0 0,1 1 0,0-1 0,1 0 0,0 0 0,3 9 0,-5-16 0,1-1 0,0 1 0,0 0 0,-1-1 0,1 1 0,0-1 0,0 1 0,0-1 0,1 1 0,-1-1 0,0 0 0,0 1 0,1-1 0,-1 0 0,1 0 0,-1 0 0,1 0 0,-1 0 0,1-1 0,0 1 0,-1 0 0,1-1 0,0 1 0,0-1 0,-1 0 0,1 0 0,0 1 0,0-1 0,0 0 0,-1 0 0,1-1 0,0 1 0,0 0 0,-1 0 0,1-1 0,3-1 0,7-2 0,0-1 0,0-1 0,-1 0 0,1-1 0,-1 0 0,-1-1 0,0 0 0,0-1 0,16-17 0,-5 2 0,0-2 0,29-49 0,-33 44 0,-1-2 0,12-35 0,-18 43 0,-4 14 0,-3 20 0,-2 24 0,-2-28 0,1 1 0,-1 19 0,1 0 0,1 0 0,1 0 0,9 41 0,-10-61 0,0 0 0,1 0 0,-1 0 0,1 0 0,0-1 0,0 1 0,1-1 0,-1 0 0,1 1 0,0-1 0,0 0 0,0-1 0,1 1 0,-1 0 0,1-1 0,0 0 0,0 0 0,0 0 0,1 0 0,-1-1 0,1 0 0,-1 0 0,1 0 0,0 0 0,0-1 0,-1 0 0,1 0 0,0 0 0,0 0 0,7-1 0,-3 0 0,-1-1 0,1 0 0,-1 0 0,0-1 0,1 0 0,-1-1 0,0 0 0,0 0 0,-1 0 0,1-1 0,-1 0 0,1-1 0,7-6 0,9-9 0,-2-1 0,28-32 0,-6 6 0,-42 45 0,-1 0 0,1 1 0,0-1 0,0 0 0,-1 1 0,1 0 0,0-1 0,1 1 0,-1 0 0,0 0 0,3-1 0,-4 2 0,0 0 0,0 1 0,-1-1 0,1 0 0,0 0 0,0 1 0,0-1 0,-1 0 0,1 1 0,0-1 0,-1 1 0,1-1 0,0 1 0,-1-1 0,1 1 0,0 0 0,-1-1 0,1 1 0,-1 0 0,1-1 0,-1 1 0,0 0 0,1 0 0,-1-1 0,0 1 0,1 0 0,-1 0 0,0 0 0,0 0 0,0-1 0,1 1 0,-1 0 0,0 0 0,-1 1 0,6 30 0,-2 1 0,-1-1 0,-2 36 0,-2-43 0,2-1 0,0 0 0,2 1 0,1-1 0,0 0 0,15 46 0,-17-65 0,1-1 0,0 1 0,0-1 0,0 0 0,1 0 0,-1 0 0,1-1 0,0 1 0,0 0 0,1-1 0,-1 0 0,1 0 0,-1 0 0,1 0 0,0 0 0,0-1 0,7 3 0,-7-3 0,0-1 0,0-1 0,1 1 0,-1 0 0,0-1 0,0 0 0,0 0 0,1 0 0,-1-1 0,0 0 0,0 1 0,0-1 0,0-1 0,0 1 0,0 0 0,0-1 0,0 0 0,0 0 0,4-4 0,11-8-26,-1-2-1,0 0 0,-1-1 1,28-37-1,-15 17-1205,-11 15-5594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6:47.8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109 1 24575,'-2'31'0,"0"-1"0,-9 37 0,0 5 0,-18 142 0,-22 253 0,51-465 0,-3 62 0,8 81 0,-5-143 0,0 0 0,0-1 0,0 1 0,0 0 0,1-1 0,-1 1 0,1 0 0,-1-1 0,1 1 0,0 0 0,-1-1 0,1 1 0,0-1 0,0 1 0,0-1 0,0 0 0,1 1 0,-1-1 0,2 2 0,-2-3 0,1 1 0,-1-1 0,1 1 0,-1-1 0,1 0 0,-1 1 0,0-1 0,1 0 0,-1 0 0,1 0 0,-1 0 0,1 0 0,-1-1 0,1 1 0,-1 0 0,1-1 0,-1 1 0,2-2 0,6-2 0,0-1 0,0 0 0,-1-1 0,0 0 0,11-10 0,25-27-1365,-2-2-5461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6:48.17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24575,'0'9'0,"0"20"0,0 27 0,0 23 0,0 10 0,0 3 0,0 0 0,0-12 0,0-15 0,0-10 0,9-22 0,11-31 0,8-34 0,-2-10-8191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6:48.4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24575,'0'9'0,"0"7"0,0 10 0,0 5 0,0 1 0,0 5 0,0-5-8191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6:49.1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1 141 24575,'0'-8'0,"4"-4"0,6 1 0,15-3 0,16-2 0,5 0 0,13-1 0,5 3 0,5 3 0,4-1 0,-11 2-8191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6:49.75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 1 24575,'-1'0'0,"0"0"0,0 1 0,0-1 0,0 0 0,0 1 0,1-1 0,-1 1 0,0-1 0,0 1 0,0 0 0,0-1 0,1 1 0,-1 0 0,0-1 0,1 1 0,-1 0 0,1 0 0,-1 0 0,1 0 0,-1 0 0,1-1 0,-1 1 0,1 0 0,0 0 0,0 0 0,-1 0 0,1 2 0,-5 33 0,5-31 0,-2 356 0,3-334 0,2 0 0,9 41 0,-5-51 103,-7-16-143,0-1 1,0 0-1,1 1 0,-1-1 1,0 0-1,1 1 0,-1-1 1,0 0-1,1 0 0,-1 1 1,1-1-1,-1 0 0,0 0 1,1 0-1,-1 0 0,1 0 1,-1 0-1,1 1 0,-1-1 0,0 0 1,1 0-1,-1 0 0,1 0 1,-1-1-1,1 1 0,-1 0 1,0 0-1,1 0 0,-1 0 1,1 0-1,-1 0 0,0-1 1,1 1-1,-1 0 0,1 0 1,-1-1-1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6:52.5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121 295 24575,'0'1201'0,"-1"-1184"0,-2-30 0,1 3 0,-23-132 0,-52-348 0,69 405 0,4 0 0,3 1 0,20-156 0,-14 209 0,1 0 0,2 0 0,1 1 0,17-37 0,-19 52 0,0 0 0,1 1 0,1 0 0,0 1 0,1 0 0,1 0 0,0 1 0,0 0 0,26-19 0,-34 28 0,1 1 0,0-1 0,0 1 0,0 0 0,1 0 0,-1 1 0,0-1 0,1 1 0,-1 0 0,1 0 0,-1 0 0,1 0 0,0 1 0,-1 0 0,1 0 0,6 1 0,-5 1 0,1-1 0,-1 1 0,0 0 0,0 1 0,-1 0 0,1 0 0,0 0 0,-1 0 0,0 1 0,9 7 0,-3 0 0,-1 0 0,0 1 0,-1 0 0,0 0 0,0 1 0,-2 0 0,0 0 0,0 1 0,6 20 0,-5-8 0,-2 1 0,-1 1 0,-1-1 0,-1 1 0,-1 0 0,-2-1 0,0 1 0,-2 0 0,-1 0 0,-12 45 0,12-64 0,0 0 0,-1-1 0,0 0 0,-1 0 0,0 0 0,0 0 0,0-1 0,-1 0 0,0 0 0,0 0 0,-1-1 0,0 0 0,0 0 0,-1-1 0,1 1 0,-14 5 0,-8 3 0,-1-2 0,-1-1 0,-38 10 0,50-16 0,29-18 0,0 2 0,23-21 0,26-25-1365,4-4-5461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6:53.5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24575,'0'1131'0,"0"-1129"0,-1 7 0,1 1 0,1-1 0,0 1 0,0-1 0,4 15 0,-4-22 0,-1-1 0,1 1 0,0-1 0,0 1 0,-1-1 0,1 0 0,0 1 0,0-1 0,0 0 0,0 0 0,1 1 0,-1-1 0,0 0 0,0 0 0,1 0 0,-1 0 0,0-1 0,1 1 0,-1 0 0,1-1 0,0 1 0,-1 0 0,1-1 0,-1 0 0,1 1 0,0-1 0,-1 0 0,1 0 0,-1 0 0,1 0 0,0 0 0,-1-1 0,1 1 0,0 0 0,-1-1 0,1 1 0,-1-1 0,1 1 0,1-2 0,8-2 0,0-1 0,-1-1 0,0 0 0,0 0 0,0-1 0,-1 0 0,0-1 0,0 0 0,0 0 0,-1-1 0,-1 0 0,0-1 0,0 1 0,-1-1 0,0-1 0,0 1 0,-1-1 0,4-12 0,1-6 0,-1 0 0,-2 0 0,0-1 0,-2 0 0,2-60 0,-4 13 0,-1 71 0,0 7 0,1 12 0,2 25 0,-3 49 0,7 79 0,-6-147 0,0 0 0,1 0 0,0-1 0,2 1 0,0-1 0,13 24 0,-18-39 0,1 0 0,-1 0 0,1-1 0,0 1 0,0 0 0,0-1 0,1 1 0,-1-1 0,1 0 0,-1 0 0,1 0 0,5 4 0,-6-6 0,0 1 0,0 0 0,0-1 0,0 0 0,0 1 0,0-1 0,0 0 0,0 0 0,0 0 0,0-1 0,0 1 0,0 0 0,0-1 0,0 1 0,0-1 0,0 0 0,0 0 0,0 1 0,-1-1 0,1 0 0,0-1 0,1 0 0,6-5-170,-1-1-1,0 1 0,-1-1 1,1-1-1,-2 1 0,1-1 1,4-10-1,17-28-6655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41:48.802"/>
    </inkml:context>
    <inkml:brush xml:id="br0">
      <inkml:brushProperty name="width" value="0.2" units="cm"/>
      <inkml:brushProperty name="height" value="0.2" units="cm"/>
      <inkml:brushProperty name="color" value="#8FAADC"/>
    </inkml:brush>
  </inkml:definitions>
  <inkml:trace contextRef="#ctx0" brushRef="#br0">0 1 24575,'1'1'0,"0"-1"0,1 1 0,-1 0 0,0 0 0,-1-1 0,1 1 0,0 0 0,0 0 0,0 0 0,0 0 0,-1 0 0,1 1 0,-1-1 0,1 0 0,0 0 0,-1 0 0,0 0 0,1 1 0,-1-1 0,0 0 0,0 1 0,0-1 0,0 2 0,2 2 0,19 91 0,-4 0 0,-4 1 0,0 118 0,-15 190-1365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6:53.8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24575,'0'0'-8191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6:54.3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372 16 24575,'0'-1'0,"0"0"0,-1 0 0,1 0 0,0 0 0,-1 1 0,1-1 0,-1 0 0,1 0 0,-1 1 0,1-1 0,-1 0 0,0 1 0,1-1 0,-1 1 0,0-1 0,1 1 0,-1-1 0,0 1 0,0-1 0,0 1 0,1 0 0,-1-1 0,0 1 0,0 0 0,0 0 0,0-1 0,1 1 0,-1 0 0,0 0 0,0 0 0,0 0 0,0 0 0,0 0 0,0 1 0,-1-1 0,-33 5 0,21 0 0,0 0 0,1 1 0,0 0 0,0 1 0,1 0 0,0 1 0,0 0 0,1 1 0,0 1 0,0 0 0,1 0 0,1 1 0,-16 22 0,7-7 0,2 0 0,2 1 0,0 1 0,2 0 0,-15 47 0,18-37 0,2 0 0,1 0 0,2 0 0,1 1 0,2 0 0,7 61 0,-6-97 0,0 0 0,0 0 0,1 0 0,-1 0 0,1-1 0,0 1 0,0 0 0,0 0 0,0 0 0,1-1 0,-1 1 0,1 0 0,0-1 0,-1 0 0,1 1 0,0-1 0,4 3 0,-3-3 0,0 0 0,0-1 0,0 1 0,1-1 0,-1 0 0,1 0 0,-1 0 0,0-1 0,1 1 0,0-1 0,-1 0 0,1 0 0,-1 0 0,7-1 0,13-2 12,-1-1 0,0-1 0,41-15 0,63-35-275,-64 26-887,-37 19-5676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6:56.08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239 8 24575,'0'0'0,"1"0"0,-1-1 0,0 1 0,-1 0 0,1-1 0,0 1 0,0 0 0,0-1 0,0 1 0,0 0 0,0 0 0,0-1 0,0 1 0,0 0 0,-1-1 0,1 1 0,0 0 0,0 0 0,0-1 0,-1 1 0,1 0 0,0 0 0,0 0 0,-1-1 0,1 1 0,0 0 0,0 0 0,-1 0 0,1 0 0,0 0 0,-1-1 0,1 1 0,0 0 0,-1 0 0,1 0 0,0 0 0,0 0 0,-1 0 0,1 0 0,0 0 0,-1 0 0,1 0 0,0 0 0,-1 0 0,1 1 0,-16 6 0,10-2 0,1 0 0,0 1 0,0 0 0,0 0 0,1 0 0,0 0 0,0 1 0,-4 9 0,-22 63 0,21-53 0,0 0 0,-68 208 0,65-188 0,1 0 0,3 0 0,-2 58 0,9-98 0,1 0 0,0 0 0,0 0 0,1 0 0,0 0 0,0 0 0,2 7 0,-2-11 0,0 0 0,0 0 0,0-1 0,0 1 0,0 0 0,0-1 0,1 1 0,-1-1 0,0 1 0,1-1 0,-1 0 0,1 0 0,0 1 0,-1-1 0,1 0 0,0-1 0,-1 1 0,1 0 0,0 0 0,0-1 0,0 1 0,0-1 0,0 1 0,0-1 0,0 0 0,2 0 0,7 0 0,-1-1 0,0-1 0,1 1 0,-1-2 0,0 1 0,0-1 0,0-1 0,0 0 0,-1 0 0,14-9 0,9-7 0,45-35 0,-68 47 0,-1-1 0,0 1 0,-1-1 0,1-1 0,-2 0 0,1 0 0,-1 0 0,-1 0 0,0-1 0,-1 0 0,0 0 0,0 0 0,-1-1 0,0 1 0,-1-1 0,0-13 0,1-16 0,-2-1 0,-7-75 0,2 60 0,4 633 0,0-565 0,0-1 0,1 1 0,0-1 0,0 1 0,1-1 0,1 1 0,3 9 0,-4-16 0,0 0 0,0 0 0,1 0 0,-1 0 0,1 0 0,0-1 0,0 1 0,0-1 0,0 0 0,1 0 0,-1 0 0,1-1 0,0 1 0,0-1 0,0 0 0,0 0 0,0 0 0,0 0 0,5 0 0,-4 0 0,0-1 0,0 0 0,-1-1 0,1 1 0,0-1 0,0 0 0,0 0 0,0-1 0,0 1 0,-1-1 0,1 0 0,0 0 0,0-1 0,-1 0 0,1 1 0,-1-1 0,1-1 0,-1 1 0,0-1 0,0 0 0,0 1 0,0-2 0,-1 1 0,1 0 0,5-8 0,5-8 0,0 0 0,-1-1 0,-1-1 0,10-24 0,-16 33 0,60-116-1365,-33 66-5461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6:56.55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 1 24575,'0'4'0,"0"11"0,0 24 0,0 33 0,0 30 0,0 28 0,0 24 0,0 3 0,0-4 0,0-19 0,0-22 0,0-23 0,0-22 0,0-17 0,0-22 0,0-33 0,-5-25 0,-1-7-8191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6:56.8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1 161 24575,'9'-4'0,"7"-2"0,14-4 0,11-5 0,3 1 0,2-3 0,3-2 0,2-3 0,0 3 0,6 1 0,-8 2-8191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6:57.3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53 1 24575,'-5'6'0,"1"-1"0,-1 1 0,1 1 0,0-1 0,1 0 0,0 1 0,0 0 0,0 0 0,1 0 0,0 0 0,-2 12 0,0 9 0,-1 46 0,5-57 0,-2 293 0,4-178 0,-3-129-85,1 0 0,0 0-1,1 0 1,-1 0 0,0 0-1,1 0 1,0 0 0,-1 0-1,1-1 1,0 1 0,1 0-1,-1 0 1,0-1 0,1 1-1,2 2 1,12 11-6741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6:58.70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159 208 24575,'0'-4'0,"0"-1"0,0 1 0,-1 0 0,0-1 0,0 1 0,0 0 0,0 0 0,-1 0 0,1 0 0,-5-6 0,6 8 0,-1 1 0,0 0 0,0 0 0,0 0 0,0 0 0,0 0 0,0 1 0,0-1 0,0 0 0,0 0 0,0 1 0,-1-1 0,1 0 0,0 1 0,0 0 0,-1-1 0,1 1 0,0 0 0,-1-1 0,1 1 0,0 0 0,-1 0 0,1 0 0,-1 0 0,1 0 0,0 0 0,-1 1 0,1-1 0,0 0 0,0 1 0,-1-1 0,1 1 0,0-1 0,0 1 0,-1 0 0,1-1 0,0 1 0,-1 1 0,-2 1 0,1 1 0,0-1 0,0 0 0,1 1 0,-1 0 0,1-1 0,-1 1 0,1 0 0,1 0 0,-1 0 0,0 1 0,1-1 0,-2 8 0,0-3 0,-14 62 0,2 1 0,3 0 0,3 1 0,2 96 0,6-153 0,1 0 0,1 0 0,1 0 0,5 26 0,-6-40 0,-1 1 0,1-1 0,-1 1 0,1-1 0,0 1 0,0-1 0,0 0 0,0 1 0,1-1 0,-1 0 0,1 0 0,-1 0 0,1 0 0,0 0 0,0 0 0,0 0 0,0-1 0,0 1 0,0-1 0,0 1 0,0-1 0,1 0 0,-1 0 0,1 0 0,-1 0 0,1 0 0,-1-1 0,1 1 0,-1-1 0,1 1 0,-1-1 0,1 0 0,0 0 0,-1 0 0,1-1 0,-1 1 0,4-1 0,2-2 0,1 0 0,-2 0 0,1-1 0,0 0 0,-1-1 0,0 1 0,0-1 0,0-1 0,0 1 0,-1-1 0,0 0 0,0-1 0,-1 1 0,0-1 0,9-15 0,1-4 0,-2-1 0,0 0 0,11-36 0,-12 26 0,-2-1 0,-1 0 0,-2 0 0,3-43 0,-9 53 0,-1 0 0,-1 1 0,-1-1 0,-1 1 0,-2-1 0,-12-41 0,15 65 0,1-1 0,-1 1 0,1-1 0,1 0 0,-1 0 0,0 0 0,1 1 0,0-1 0,0 0 0,1 0 0,-1 0 0,1 1 0,3-10 0,-3 11 0,1 0 0,0 0 0,0 0 0,0 1 0,0-1 0,0 0 0,0 1 0,1-1 0,0 1 0,-1 0 0,1 0 0,0 0 0,0 0 0,0 1 0,0-1 0,0 1 0,0 0 0,1-1 0,-1 1 0,5 0 0,0-1 0,0 0 0,0 1 0,0 0 0,0 0 0,0 1 0,0 0 0,0 1 0,0 0 0,0 0 0,0 0 0,0 1 0,-1 0 0,1 1 0,-1 0 0,1 0 0,-1 0 0,0 1 0,0 0 0,0 1 0,-1-1 0,0 1 0,0 1 0,0-1 0,0 1 0,-1 0 0,0 0 0,0 0 0,0 1 0,-1 0 0,0 0 0,-1 0 0,1 0 0,3 15 0,-1 8 0,-1 0 0,1 34 0,2 18 0,2-20 0,-1-19 0,3 72 0,4-318 0,-11 166 0,2-1 0,1 1 0,20-50 0,-26 81 0,0 0 0,1 0 0,0 0 0,0 0 0,1 1 0,-1 0 0,1 0 0,0 0 0,1 0 0,-1 0 0,1 1 0,0 0 0,10-7 0,-11 9 0,-1 0 0,1 1 0,0-1 0,0 1 0,0 0 0,1 0 0,-1 1 0,0-1 0,0 1 0,0 0 0,1 0 0,-1 0 0,0 1 0,0-1 0,0 1 0,1 0 0,-1 0 0,0 1 0,0-1 0,-1 1 0,7 3 0,0 1 0,-1-1 0,0 2 0,-1-1 0,0 1 0,0 1 0,0 0 0,-1 0 0,0 0 0,0 1 0,-1 0 0,0 0 0,-1 0 0,6 14 0,-4-6 0,-1 1 0,0-1 0,-2 1 0,0 1 0,0-1 0,0 36 0,-5 184 131,-2-69-1627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46:59.0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24575,'0'0'-8191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49.78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24575,'0'1666'0,"1"-1646"0,2-17 0,5-36 0,49-298 0,106-341 0,-143 609 0,48-108 0,-52 139 0,1 1 0,1 1 0,2 0 0,46-53 0,-60 77 0,0 1 0,0-1 0,0 1 0,0 0 0,1 1 0,0-1 0,0 1 0,0 0 0,1 1 0,-1 0 0,1 0 0,0 1 0,0 0 0,-1 0 0,11 0 0,-7 1 0,1 1 0,-1 1 0,0 0 0,0 1 0,0 0 0,0 1 0,0 0 0,-1 0 0,1 1 0,14 9 0,1 0 0,-2 1 0,1 1 0,-2 1 0,0 1 0,-1 1 0,-1 1 0,-1 1 0,0 1 0,-2 1 0,0 0 0,-1 1 0,-2 1 0,0 1 0,18 44 0,-14-20 0,-3 0 0,-2 1 0,-2 1 0,-2 0 0,3 59 0,-7-3 0,-11 155 0,11-313 0,2 0 0,2 1 0,3 0 0,1 1 0,3 0 0,45-91 0,-38 92 0,3 2 0,2 0 0,2 2 0,1 1 0,3 2 0,1 1 0,44-37 0,-71 69 0,0 1 0,1 0 0,-1 1 0,1 0 0,1 0 0,-1 1 0,1 0 0,0 1 0,0 0 0,1 1 0,-1 0 0,1 1 0,-1 0 0,1 1 0,0 0 0,-1 1 0,1 0 0,0 1 0,0 0 0,-1 1 0,19 5 0,-7 0 0,0 1 0,0 1 0,-1 1 0,-1 0 0,0 2 0,0 0 0,-1 2 0,-1 0 0,0 1 0,-1 1 0,21 24 0,-17-14 0,0 1 0,-2 1 0,-1 1 0,-2 0 0,0 2 0,-2 0 0,15 44 0,-23-52 0,-1 0 0,-1 1 0,-1-1 0,1 34 0,-6 95 0,-1-97 0,1-51 0,1 0 0,0-1 0,0 1 0,0 0 0,1 0 0,-1-1 0,1 1 0,0 0 0,0-1 0,0 1 0,0-1 0,1 1 0,0-1 0,-1 0 0,5 6 0,-3-7 0,0 1 0,0-1 0,0 0 0,0-1 0,0 1 0,1 0 0,-1-1 0,1 0 0,-1 0 0,1 0 0,-1 0 0,1 0 0,-1-1 0,1 1 0,0-1 0,5 0 0,76-1-1365,-34 0-5461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0.60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862 495 24575,'1'-29'0,"-2"1"0,-8-48 0,7 66 0,-1 0 0,0 0 0,-1 0 0,0 0 0,0 0 0,-1 1 0,0 0 0,-1 0 0,0 0 0,-12-12 0,-4-2 0,-2 1 0,0 1 0,-1 2 0,-53-32 0,40 30 0,-2 1 0,-83-28 0,110 43 0,0 2 0,0-1 0,-1 2 0,1 0 0,-1 0 0,0 1 0,1 1 0,-25 2 0,31 0 0,-1 0 0,0 0 0,1 0 0,0 1 0,-1 0 0,1 1 0,1-1 0,-1 1 0,0 1 0,1-1 0,0 1 0,0 1 0,0-1 0,1 1 0,0-1 0,-7 12 0,-3 5 0,1 2 0,1 0 0,2 0 0,-17 49 0,-19 110 0,38-144 0,1 0 0,3 1 0,1 0 0,2 1 0,6 75 0,-2-106 0,1-1 0,0 1 0,1 0 0,0-1 0,0 0 0,1 0 0,0 0 0,1 0 0,-1-1 0,2 0 0,-1 0 0,1-1 0,1 0 0,-1 0 0,1 0 0,0-1 0,17 9 0,-2-1 0,0-2 0,2-1 0,-1-1 0,1-1 0,43 10 0,-38-13 0,1-1 0,0-1 0,0-1 0,0-2 0,1-2 0,-1 0 0,0-2 0,0-2 0,0 0 0,55-19 0,-80 21 0,1 1 0,0-1 0,-1 0 0,0-1 0,0 0 0,0 0 0,0 0 0,-1-1 0,0 1 0,0-1 0,0-1 0,0 1 0,-1-1 0,0 1 0,0-1 0,0 0 0,-1-1 0,0 1 0,0-1 0,-1 1 0,0-1 0,0 0 0,0 0 0,-1 0 0,0 0 0,0-8 0,2-73 0,-10-113 0,7 190 0,-2-11-170,0 0-1,-1 0 0,-2 1 1,0 0-1,-1 0 0,-1 0 1,-16-32-1,4 19-6655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41:49.144"/>
    </inkml:context>
    <inkml:brush xml:id="br0">
      <inkml:brushProperty name="width" value="0.2" units="cm"/>
      <inkml:brushProperty name="height" value="0.2" units="cm"/>
      <inkml:brushProperty name="color" value="#8FAADC"/>
    </inkml:brush>
  </inkml:definitions>
  <inkml:trace contextRef="#ctx0" brushRef="#br0">1 1 24575,'9'0'0,"7"0"0,14 4 0,15 6 0,18 6 0,7 0 0,9-2 0,4-5 0,6-2 0,1-4 0,-6-6 0,-9-7 0,-12-2 0,-8-3 0,-14 0-8191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2.56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424 759 24575,'2'1'0,"0"-1"0,0 0 0,-1 0 0,1-1 0,0 1 0,0 0 0,0-1 0,0 1 0,-1-1 0,1 1 0,0-1 0,-1 0 0,1 0 0,0 0 0,-1 0 0,1 0 0,-1 0 0,0 0 0,1 0 0,-1-1 0,0 1 0,0-1 0,1 1 0,-1-1 0,0 1 0,0-1 0,-1 1 0,1-1 0,0 0 0,-1 0 0,1 1 0,-1-1 0,1 0 0,-1 0 0,0 0 0,0 1 0,0-1 0,0 0 0,0 0 0,0 0 0,-1-3 0,1-1 0,-2 0 0,1-1 0,0 1 0,-1 0 0,0 0 0,-1 0 0,1 0 0,-1 0 0,-1 0 0,1 1 0,-5-6 0,0 2 0,-1 0 0,0 0 0,-1 1 0,0 0 0,0 1 0,0 0 0,-1 1 0,0 0 0,-1 1 0,1 0 0,-1 0 0,0 1 0,0 1 0,-24-4 0,28 6 0,-1 1 0,1-1 0,-1 2 0,1-1 0,-1 1 0,1 0 0,-1 1 0,1 0 0,0 0 0,-1 1 0,1 0 0,1 0 0,-1 1 0,0 0 0,1 0 0,0 1 0,0 0 0,0 0 0,1 1 0,-1 0 0,1 0 0,-7 11 0,4-4 0,0 2 0,1-1 0,1 1 0,0 0 0,2 1 0,-1 0 0,2 0 0,0 0 0,1 0 0,-2 20 0,2 25 0,4 87 0,1-104 0,-2-6 0,-1-22 0,1-1 0,1 1 0,0-1 0,1 0 0,0 1 0,2-1 0,8 27 0,-10-39 0,1 1 0,-1-1 0,1 0 0,0 0 0,0 0 0,0 0 0,0 0 0,0-1 0,0 1 0,1-1 0,-1 0 0,1 0 0,0 0 0,0 0 0,0-1 0,0 0 0,0 1 0,0-1 0,0-1 0,0 1 0,0-1 0,0 1 0,0-1 0,5-1 0,6 1 0,0-1 0,-1-1 0,1-1 0,0 0 0,18-6 0,-18 4 0,-1-1 0,0 0 0,0-1 0,-1-1 0,0 0 0,0-1 0,-1 0 0,0-1 0,20-21 0,-19 15 0,0 0 0,-1-1 0,-1-1 0,0 0 0,-2 0 0,12-31 0,-5-2 0,-2-1 0,-2-1 0,-3 0 0,5-97 0,-13-401 0,-2 549 0,1-9 0,0 1 0,-1-1 0,0 0 0,-1 1 0,-1-1 0,-6-19 0,9 29 0,0 1 0,0 0 0,0-1 0,0 1 0,0 0 0,0-1 0,-1 1 0,1 0 0,0-1 0,0 1 0,0 0 0,0-1 0,0 1 0,0 0 0,-1-1 0,1 1 0,0 0 0,0 0 0,-1-1 0,1 1 0,0 0 0,0 0 0,-1-1 0,1 1 0,0 0 0,0 0 0,-1 0 0,1 0 0,0-1 0,-1 1 0,1 0 0,0 0 0,-1 0 0,1 0 0,0 0 0,-1 0 0,1 0 0,0 0 0,-1 0 0,1 0 0,0 0 0,-1 0 0,1 0 0,0 0 0,-1 0 0,1 0 0,0 1 0,-1-1 0,1 0 0,0 0 0,-1 0 0,1 0 0,0 1 0,0-1 0,-1 1 0,-7 21 0,1 21 0,2 0 0,1 1 0,4 43 0,-1-25 0,0 674 0,2-523 0,-1-190 0,-1-9 0,1 0 0,1 0 0,0 0 0,1 0 0,3 14 0,-4-25 0,0-1 0,-1 1 0,1-1 0,1 1 0,-1-1 0,0 1 0,1-1 0,-1 0 0,1 0 0,0 1 0,-1-1 0,1 0 0,0-1 0,0 1 0,1 0 0,-1 0 0,0-1 0,0 0 0,1 1 0,-1-1 0,1 0 0,-1 0 0,1 0 0,0 0 0,-1-1 0,1 1 0,0-1 0,0 0 0,-1 1 0,6-2 0,7 2 0,-1-2 0,1 0 0,-1-1 0,1 0 0,-1-1 0,0-1 0,0 0 0,0-1 0,0 0 0,-1-1 0,0 0 0,0-2 0,-1 1 0,0-1 0,0-1 0,-1 0 0,0-1 0,12-14 0,-2-2 0,-1-1 0,-2 0 0,0-2 0,-2 0 0,-1-1 0,-2-1 0,13-40 0,-15 32 0,-2 0 0,-1 0 0,-2-1 0,-2 0 0,-1-68 0,-5 84 0,-1 48 0,6 483 0,0-470 0,10 41 0,-11-67 0,1-1 0,0 1 0,1-1 0,0 0 0,0 0 0,1-1 0,0 1 0,9 11 0,-12-19 0,1 0 0,-1 0 0,0 0 0,1 0 0,-1-1 0,1 1 0,0-1 0,-1 0 0,1 1 0,0-1 0,0 0 0,0 0 0,0-1 0,0 1 0,0-1 0,0 0 0,0 1 0,0-1 0,0 0 0,0-1 0,0 1 0,0-1 0,0 1 0,0-1 0,0 0 0,0 0 0,0 0 0,5-3 0,2-1 0,0 0 0,0-1 0,-1 0 0,1-1 0,-2 0 0,14-12 0,-5 0 0,-1-1 0,0-1 0,-2 0 0,17-32 0,40-100 0,-51 108 0,52-140 0,-62 156 0,-3-1 0,0 0 0,-2 0 0,3-42 0,-12 190 0,5 317 0,0-419 0,1-1 0,0 0 0,1 1 0,1-1 0,0-1 0,11 25 0,-13-36 0,-1 0 0,1 1 0,0-1 0,0 0 0,1 0 0,-1 0 0,1 0 0,0-1 0,-1 1 0,1-1 0,0 1 0,0-1 0,1 0 0,-1 0 0,0 0 0,1-1 0,-1 1 0,1-1 0,-1 0 0,1 0 0,0 0 0,0 0 0,-1-1 0,1 0 0,0 1 0,0-1 0,0-1 0,-1 1 0,1-1 0,0 1 0,6-3 0,-2 0 0,0 0 0,0 0 0,0-1 0,-1 0 0,1-1 0,-1 1 0,0-1 0,-1-1 0,1 1 0,-1-1 0,6-7 0,12-15 0,24-38 0,-31 43 0,6-14 0,-2-2 0,-1 0 0,-2-1 0,20-68 0,-6 21 0,-24 62-1365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3.31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108 1 24575,'-3'0'0,"-1"0"0,1 0 0,0 0 0,0 1 0,-1-1 0,1 1 0,0 0 0,0 0 0,0 0 0,0 0 0,0 0 0,0 1 0,0 0 0,-4 2 0,4 0 0,0-1 0,0 0 0,0 1 0,1 0 0,-1-1 0,1 1 0,0 0 0,0 0 0,0 1 0,-2 6 0,-4 25 0,1 0 0,1 0 0,2 1 0,2 0 0,3 37 0,-2-33 0,0 219 0,64 498 0,-58-721 0,-3-20 0,0 1 0,8 25 0,-8-38 0,0 1 0,0-1 0,0 0 0,1 0 0,0-1 0,-1 1 0,2 0 0,-1-1 0,1 0 0,-1 0 0,1 0 0,6 4 0,10 6-195,2-2 0,0 0 0,0-1 0,1-1 0,1-2 0,45 12 0,-28-11-6631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4.53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581 236 24575,'-1'-10'0,"-1"0"0,1 0 0,-1 0 0,-1 1 0,0-1 0,0 1 0,-1-1 0,0 1 0,-1 0 0,0 1 0,0-1 0,-1 1 0,0 0 0,0 0 0,-1 1 0,0 0 0,0 0 0,-1 1 0,-12-9 0,13 10 0,0 0 0,-1 1 0,1-1 0,-1 2 0,0-1 0,0 1 0,0 0 0,0 0 0,0 1 0,-1 1 0,1-1 0,-1 1 0,1 1 0,-1-1 0,0 1 0,1 1 0,-1 0 0,1 0 0,-1 1 0,1 0 0,-1 0 0,-14 7 0,8 0 0,1 0 0,0 1 0,1 1 0,0 0 0,1 1 0,0 0 0,1 1 0,-19 26 0,13-12 0,0 0 0,2 1 0,-21 56 0,23-44 0,2 1 0,2 0 0,1 0 0,2 1 0,2 0 0,2 0 0,6 75 0,-4-110 0,1 0 0,0 0 0,0-1 0,1 1 0,0 0 0,0-1 0,6 13 0,-6-16 0,0-1 0,0 1 0,0-1 0,0 1 0,0-1 0,1 0 0,-1 1 0,1-1 0,-1 0 0,1-1 0,0 1 0,0 0 0,0-1 0,0 0 0,0 0 0,0 0 0,0 0 0,0 0 0,5 0 0,7 1 0,0-2 0,0 0 0,1 0 0,-1-2 0,0 0 0,0 0 0,0-2 0,0 1 0,-1-2 0,21-9 0,-12 4 0,-1-1 0,0-2 0,-1 0 0,-1-1 0,33-29 0,-35 26 0,27-32 0,-40 43 0,0 0 0,-1-1 0,0 0 0,0 0 0,-1 0 0,1 0 0,-1 0 0,-1-1 0,3-8 0,-5 4 0,-2 12 0,-5 20 0,2 2 0,1 1 0,1 0 0,2 0 0,0 0 0,1 0 0,4 29 0,-3-49 0,-1 0 0,1 1 0,0-1 0,0 0 0,1 0 0,-1 0 0,0-1 0,1 1 0,0 0 0,0 0 0,0-1 0,0 1 0,0-1 0,0 0 0,1 0 0,-1 0 0,1 0 0,-1 0 0,4 2 0,-1-2 0,0 0 0,0 0 0,0-1 0,0 0 0,1 0 0,-1 0 0,0 0 0,0-1 0,1 0 0,8-1 0,2-1 0,-1-1 0,1 0 0,-1-2 0,0 0 0,0 0 0,-1-1 0,15-8 0,-12 4 0,1-1 0,-1 0 0,-1-1 0,0 0 0,-1-2 0,0 0 0,-1 0 0,0-1 0,-1-1 0,-1 0 0,-1-1 0,0 0 0,-1-1 0,13-34 0,-3-7 0,-3-1 0,-2-1 0,-3-1 0,7-94 0,-18 144 0,0 0 0,1 0 0,1 0 0,0 0 0,8-20 0,-10 30 0,0 0 0,-1 0 0,1 1 0,0-1 0,0 0 0,0 0 0,0 1 0,1-1 0,-1 1 0,0-1 0,1 1 0,-1-1 0,1 1 0,-1 0 0,1 0 0,0 0 0,-1 0 0,1 0 0,0 0 0,0 0 0,0 0 0,0 1 0,0-1 0,0 1 0,0-1 0,0 1 0,0 0 0,0 0 0,0 0 0,0 0 0,0 0 0,0 0 0,0 1 0,-1-1 0,1 1 0,0-1 0,0 1 0,0 0 0,0 0 0,0 0 0,-1 0 0,1 0 0,0 0 0,2 2 0,3 3 0,0 0 0,0 1 0,0 0 0,-1 0 0,0 0 0,-1 1 0,1-1 0,-2 1 0,1 1 0,-1-1 0,6 16 0,-3-2 0,0 0 0,-1 0 0,4 42 0,-5 238-243,-7-229-879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6.69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712 29 24575,'-52'0'0,"0"2"0,-68 13 0,95-10 0,0 1 0,0 1 0,1 2 0,0 0 0,1 2 0,-39 23 0,39-19 0,0 2 0,2 0 0,0 1 0,1 1 0,1 1 0,0 1 0,2 1 0,-25 40 0,31-43 0,0 1 0,2 1 0,0-1 0,1 2 0,2-1 0,0 1 0,1 0 0,1 0 0,1 1 0,1-1 0,1 25 0,1-39 0,1 0 0,0 0 0,0 0 0,1-1 0,-1 1 0,2 0 0,-1-1 0,1 0 0,5 11 0,-5-15 0,-1 1 0,1-1 0,-1 1 0,1-1 0,0 0 0,0 0 0,0-1 0,1 1 0,-1-1 0,1 1 0,0-1 0,-1 0 0,1 0 0,0-1 0,0 1 0,0-1 0,0 0 0,0 0 0,6 1 0,6-1 0,0 0 0,1-1 0,-1-1 0,0 0 0,0-1 0,16-4 0,95-32 0,-110 33 0,43-17 0,-1-2 0,-1-3 0,-1-2 0,-1-3 0,-2-2 0,-2-3 0,-1-2 0,63-62 0,-92 79 0,0-2 0,-2 0 0,29-48 0,-42 61 0,-1 0 0,0-1 0,0 0 0,-1-1 0,-1 1 0,0-1 0,-1 1 0,-1-1 0,1 0 0,-2 0 0,0-22 0,-1 33 0,0 0 0,0-1 0,0 1 0,0 0 0,-1 0 0,1 0 0,-1 0 0,0 0 0,1 0 0,-1 0 0,0 0 0,0 0 0,0 0 0,0 0 0,-1 1 0,1-1 0,0 0 0,-3-2 0,2 4 0,1-1 0,-1 0 0,0 1 0,1-1 0,-1 1 0,1-1 0,-1 1 0,0 0 0,1-1 0,-1 1 0,0 0 0,0 0 0,1 0 0,-1 1 0,0-1 0,1 0 0,-1 1 0,-2 0 0,-3 2 0,0 0 0,0 0 0,0 1 0,0 0 0,1 1 0,0-1 0,0 1 0,0 0 0,-7 9 0,-3 6 0,1 1 0,1 1 0,1 0 0,1 1 0,1 0 0,1 1 0,2 0 0,0 1 0,-8 42 0,2 18 0,-5 134 0,13-118 0,5 0 0,5-1 0,26 168 0,-29-264 0,2 13 0,1 0 0,1 0 0,11 27 0,-14-40 0,-1-1 0,1 1 0,0-1 0,0 0 0,0 0 0,1 0 0,-1 0 0,1 0 0,0 0 0,0-1 0,-1 1 0,2-1 0,-1 0 0,0 0 0,0 0 0,1 0 0,-1-1 0,1 1 0,-1-1 0,1 0 0,0 0 0,5 1 0,-1-2 0,0 0 0,0-1 0,0 1 0,0-2 0,0 1 0,0-1 0,0 0 0,0-1 0,-1 0 0,1 0 0,13-8 0,1-3 0,0-1 0,28-25 0,-20 12 0,0-1 0,-3-2 0,0 0 0,-2-2 0,-2-1 0,-1-1 0,-1 0 0,21-52 0,-25 45 0,-2 0 0,-1-1 0,-3 0 0,-1-1 0,-2-1 0,-2 1 0,-1-70 0,-5 108 0,0-5 0,0 0 0,1 1 0,0-1 0,2-12 0,-2 20 0,0 0 0,0 0 0,0 0 0,1 0 0,-1 0 0,1 0 0,-1 0 0,1 1 0,0-1 0,0 1 0,0-1 0,1 1 0,-1 0 0,0 0 0,1 0 0,0 0 0,-1 0 0,5-2 0,12-4 0,1 1 0,0 1 0,1 1 0,-1 1 0,1 0 0,0 2 0,0 0 0,0 1 0,0 2 0,23 2 0,-38-2 0,1 0 0,-1 1 0,0 0 0,0 0 0,0 1 0,0 0 0,-1 0 0,1 0 0,-1 0 0,1 1 0,-1 0 0,0 0 0,-1 0 0,1 1 0,-1 0 0,0 0 0,0 0 0,0 0 0,3 8 0,6 10 0,-2 1 0,-1 0 0,10 35 0,-18-52 0,21 73 0,19 119 0,-6 86 0,-35-273 0,1 9 0,10 40 0,-12-57 0,2 0 0,-1 0 0,0 0 0,1 0 0,0 0 0,0-1 0,0 1 0,0 0 0,1-1 0,-1 1 0,1-1 0,0 0 0,0 0 0,0 0 0,6 4 0,-6-6 4,0 0 0,0 0 0,0 0 0,0-1 1,0 1-1,0-1 0,0 0 0,0 0 0,0 0 0,0 0 0,0 0 0,0-1 0,0 1 0,0-1 0,0 0 0,-1 0 0,1 0 0,0 0 0,0 0 0,-1-1 0,6-3 1,6-4-258,0-1 1,19-19 0,-23 21-446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7.03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24575,'0'13'0,"0"18"0,0 17 0,0 17 0,0 21 0,4 21 0,2-3 0,4-6 0,5-6 0,0-10 0,1-10 0,8-18 0,3-21 0,-2-27 0,3-22 0,1-21 0,0-23 0,-5-1-8191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7.36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24575,'0'0'-8191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7.78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5 24575,'0'-5'0,"0"13"0,0 26 0,0 33 0,0 33 0,0 21 0,0 16 0,0 8 0,0 0 0,0-7 0,0-17 0,0-17 0,0-17 0,0-14 0,0-20-8191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8.15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1 407 24575,'9'0'0,"16"0"0,12 0 0,19 0 0,11-5 0,14-9 0,4-12 0,3-15 0,-6-13 0,-3-7 0,-7-10 0,-6-2 0,-14 11-8191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8.88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79 0 24575,'-19'75'0,"4"1"0,-7 96 0,6 151 0,14-261 0,-3 745 0,7-758 0,-2-49 0,-1 1 0,1-1 0,0 1 0,0-1 0,0 0 0,0 1 0,0-1 0,0 1 0,0-1 0,0 0 0,0 1 0,1-1 0,-1 1 0,0-1 0,0 0 0,0 1 0,0-1 0,0 1 0,1-1 0,-1 0 0,0 1 0,0-1 0,1 0 0,-1 0 0,0 1 0,1-1 0,-1 0 0,0 0 0,1 1 0,-1-1 0,1 0 0,8-9 0,10-31 0,-16 33 0,78-200 0,-43 105 0,66-127 0,-98 219 0,-1 1 0,1 0 0,1 1 0,-1 0 0,2 0 0,-1 0 0,1 1 0,0 0 0,0 0 0,12-6 0,-17 11 0,0 0 0,1 0 0,-1 1 0,1-1 0,-1 1 0,1 0 0,0 0 0,0 0 0,-1 1 0,1-1 0,0 1 0,0 0 0,0 0 0,-1 0 0,1 0 0,0 1 0,0 0 0,0 0 0,-1 0 0,1 0 0,-1 0 0,1 1 0,-1-1 0,1 1 0,-1 0 0,0 0 0,0 1 0,0-1 0,0 0 0,0 1 0,2 3 0,-1-2 0,0 1 0,-1 0 0,0 0 0,0 0 0,0 0 0,0 1 0,-1-1 0,0 1 0,0-1 0,-1 1 0,1 0 0,0 7 0,0 10 0,-2 42 0,0-39 0,-4 164 0,3 168 0,1-357 0,1 28 0,6 37 0,-7-60 0,1 0 0,1 0 0,-1 0 0,1 0 0,0 0 0,0-1 0,0 1 0,1-1 0,0 0 0,0 0 0,1 0 0,-1 0 0,6 5 0,-9-10 0,0 1 0,1-1 0,-1 0 0,0 1 0,1-1 0,-1 0 0,1 0 0,-1 1 0,1-1 0,-1 0 0,1 0 0,-1 0 0,0 0 0,1 0 0,-1 0 0,1 0 0,-1 1 0,1-1 0,-1-1 0,1 1 0,-1 0 0,1 0 0,-1 0 0,1 0 0,-1 0 0,1 0 0,-1 0 0,0-1 0,1 1 0,-1 0 0,1 0 0,-1-1 0,0 1 0,1 0 0,-1-1 0,0 1 0,1 0 0,-1-1 0,1 0 0,9-17 0,-10 17 0,7-19-37,-1 0-1,-1 0 0,4-36 0,-3 19-1176,3-19-5612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0.83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106 462 24575,'-1'1'0,"-1"0"0,1 0 0,0 0 0,-1 0 0,1 0 0,0 0 0,0 0 0,0 1 0,0-1 0,0 0 0,0 1 0,0-1 0,0 0 0,1 1 0,-1-1 0,0 1 0,0 1 0,0 0 0,-17 40 0,3 2 0,-19 82 0,27-92 0,1 1 0,0 48 0,9-125 0,2-1 0,1 1 0,3 0 0,1 1 0,2 0 0,24-56 0,125-225 0,-145 293 0,-11 18 0,5-10 0,1 1 0,1 0 0,0 1 0,28-31 0,-37 46 0,0 0 0,0 0 0,0 1 0,0-1 0,0 1 0,1-1 0,-1 1 0,1 0 0,0 0 0,0 1 0,-1-1 0,1 1 0,0 0 0,0 0 0,0 0 0,1 1 0,-1-1 0,0 1 0,0 0 0,0 0 0,0 0 0,0 1 0,0-1 0,0 1 0,0 0 0,0 0 0,0 1 0,0-1 0,0 1 0,0 0 0,-1 0 0,6 4 0,-1 0 0,-1 0 0,1 1 0,-1-1 0,-1 2 0,1-1 0,-1 1 0,0 0 0,-1 0 0,5 11 0,6 15 0,13 37 0,-21-51 0,9 30 0,-2 0 0,-2 1 0,11 84 0,-16-42 0,-4 109 0,-7-147 0,1-35 0,1 0 0,1 0 0,3 28 0,-1-47 0,1-5 0,15-30 0,-1 0 0,21-63 0,-6 16 0,7-14 0,4 3 0,5 1 0,3 3 0,67-87 0,-101 152 0,29-34 0,-42 54 0,-1-1 0,1 1 0,0-1 0,0 1 0,1 0 0,-1 1 0,0-1 0,1 1 0,0 0 0,0 0 0,5-2 0,-8 4 0,1 0 0,-1 0 0,1-1 0,-1 2 0,1-1 0,-1 0 0,1 0 0,-1 1 0,1-1 0,-1 1 0,0 0 0,1 0 0,-1 0 0,0 0 0,0 0 0,1 1 0,-1-1 0,0 0 0,0 1 0,-1 0 0,1-1 0,0 1 0,0 0 0,-1 0 0,1 0 0,-1 0 0,0 0 0,1 1 0,0 2 0,3 5 0,0 1 0,-1 0 0,0 0 0,-1 0 0,2 13 0,46 325 0,-36-228 0,-14-112 0,4 26 0,15 57 0,-18-83 0,0-1 0,1 0 0,1 1 0,-1-1 0,1 0 0,1-1 0,-1 1 0,1-1 0,1 0 0,-1 0 0,1 0 0,10 7 0,-11-11 0,0 0 0,0 0 0,1-1 0,-1 0 0,1 0 0,-1 0 0,1-1 0,0 1 0,0-1 0,-1-1 0,1 1 0,0-1 0,0 0 0,10-2 0,7-1 0,1-1 0,26-9 0,-48 12 0,36-10 0,-1-1 0,-1-3 0,0-1 0,-1-1 0,-1-2 0,-1-2 0,35-27 0,-43 28 0,-1-1 0,-1-2 0,-1 0 0,-1-1 0,-1-1 0,-1-1 0,-2-1 0,0 0 0,14-35 0,-25 48 0,0 0 0,-2 0 0,1-1 0,-2 1 0,0-1 0,-1 1 0,0-1 0,-1-16 0,-1 27 0,0-1 0,0 1 0,-1-1 0,1 1 0,-1-1 0,0 1 0,-1 0 0,1 0 0,-1-1 0,0 1 0,0 0 0,0 0 0,0 1 0,-1-1 0,0 0 0,1 1 0,-1-1 0,0 1 0,-1 0 0,1 0 0,-1 0 0,1 1 0,-1-1 0,0 1 0,0 0 0,0 0 0,0 0 0,0 1 0,0-1 0,-7 0 0,5 0 0,-1 1 0,1 0 0,-1 0 0,1 1 0,-1 0 0,0 0 0,1 0 0,-1 1 0,1 0 0,-1 0 0,1 1 0,-1 0 0,1 0 0,0 0 0,0 1 0,-11 6 0,9-3 0,0 0 0,1 0 0,0 1 0,0 0 0,0 0 0,1 1 0,0-1 0,1 1 0,0 1 0,-9 17 0,5-4 0,2 0 0,0 0 0,1 1 0,1 0 0,1 0 0,-1 34 0,7 143 0,0-165 0,2-1 0,2 0 0,1 0 0,1-1 0,2 0 0,1 0 0,2-1 0,31 57 0,-38-79 0,1 0 0,0-1 0,1 0 0,0 0 0,0 0 0,0-1 0,1-1 0,1 1 0,-1-1 0,21 10 0,-24-14 0,0 0 0,1-1 0,0 1 0,-1-2 0,1 1 0,0-1 0,0 0 0,0 0 0,0-1 0,0 0 0,0 0 0,0-1 0,0 1 0,-1-2 0,1 1 0,0-1 0,0 0 0,-1 0 0,10-5 0,2-3 9,0-1 0,-1-1-1,0 0 1,-1-1 0,0-1 0,-1-1-1,-1 0 1,19-25 0,7-17-307,39-74 1,-47 75-552,3-3-5977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32:39.72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477 170 24575,'-33'-35'0,"18"16"0,-2 2 0,0 0 0,-1 1 0,0 0 0,-27-15 0,41 28 0,-1 1 0,0-1 0,0 1 0,0 0 0,0 1 0,0-1 0,0 1 0,0 0 0,-1 0 0,1 1 0,0-1 0,-1 1 0,1 0 0,0 1 0,-1-1 0,1 1 0,0 0 0,0 1 0,-1-1 0,1 1 0,0 0 0,1 0 0,-1 0 0,0 1 0,1 0 0,-1 0 0,1 0 0,0 0 0,-5 6 0,-1 1 0,0 1 0,1 0 0,0 0 0,1 1 0,0 0 0,1 1 0,0 0 0,1 0 0,0 1 0,-3 14 0,-4 19 0,-11 83 0,6 24 0,6 0 0,8 1 0,6 0 0,28 197 0,-26-314 0,2 0 0,2 0 0,1 0 0,15 37 0,-22-69 0,1 0 0,0 0 0,0 0 0,0 0 0,1-1 0,0 1 0,0-1 0,1 0 0,-1 0 0,1-1 0,0 1 0,8 5 0,-9-9 0,-1 1 0,1-1 0,-1 1 0,1-1 0,-1 0 0,1 0 0,-1-1 0,1 1 0,0-1 0,0 0 0,-1 0 0,1 0 0,0 0 0,-1-1 0,1 1 0,0-1 0,-1 0 0,1 0 0,-1 0 0,1-1 0,-1 1 0,0-1 0,6-4 0,1 0 0,0-1 0,-1-1 0,0 1 0,0-2 0,-1 1 0,0-1 0,8-12 0,1-5 0,26-51 0,-11 4 0,-2-1 0,-4-1 0,-4-2 0,22-129 0,-24 65 0,1-248 0,-21 365 0,2 9 0,-2 0 0,0 0 0,-1 0 0,-1 0 0,0 0 0,-1 0 0,-7-23 0,10 38 0,0-1 0,0 1 0,-1-1 0,1 1 0,0 0 0,0-1 0,0 1 0,0 0 0,-1-1 0,1 1 0,0-1 0,0 1 0,-1 0 0,1 0 0,0-1 0,0 1 0,-1 0 0,1-1 0,0 1 0,-1 0 0,1 0 0,-1 0 0,1-1 0,0 1 0,-1 0 0,1 0 0,0 0 0,-1 0 0,1 0 0,-1 0 0,1 0 0,-1 0 0,1 0 0,0 0 0,-1 0 0,1 0 0,-1 0 0,1 0 0,0 0 0,-1 0 0,1 0 0,-1 0 0,1 1 0,0-1 0,-1 0 0,1 0 0,0 0 0,-1 1 0,1-1 0,0 0 0,-1 1 0,1-1 0,0 0 0,0 0 0,-1 1 0,1 0 0,-3 3 0,0 1 0,0 0 0,0 0 0,1 0 0,0 1 0,0-1 0,1 1 0,-2 7 0,-7 55 0,8-46 0,-24 403 92,27 7-892,0-343 143,-1-22-6169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41:49.739"/>
    </inkml:context>
    <inkml:brush xml:id="br0">
      <inkml:brushProperty name="width" value="0.2" units="cm"/>
      <inkml:brushProperty name="height" value="0.2" units="cm"/>
      <inkml:brushProperty name="color" value="#8FAADC"/>
    </inkml:brush>
  </inkml:definitions>
  <inkml:trace contextRef="#ctx0" brushRef="#br0">52 0 24575,'-2'35'0,"-1"0"0,-11 43 0,0 5 0,-4 406-1225,18-480 1085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1.45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24575,'0'4'0,"0"16"0,0 16 0,5 20 0,5 28 0,6 21 0,4 19 0,4 10 0,-3-4 0,-5-10 0,-4-14 0,-6-15 0,2-15 0,3-15 0,0-18-8191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1.83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53 24575,'0'-5'0,"8"-1"0,17 1 0,13 0 0,8 2 0,10 1 0,0 1 0,-5 1 0,-8 0 0,-1 0 0,-4-4 0,-4-7 0,-3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2.54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24575,'1'2'0,"1"0"0,0 0 0,-1 0 0,1-1 0,-1 1 0,1 0 0,-1 1 0,0-1 0,0 0 0,0 0 0,0 1 0,0-1 0,0 0 0,-1 1 0,1 3 0,0-1 0,11 46 0,-3 1 0,-2 0 0,-3 0 0,-1 55 0,1 6 0,-2-62 0,2 27 0,2 1 0,27 122 0,-30-192 0,-1 0 0,1 0 0,1-1 0,0 1 0,6 10 0,-10-18 0,1 0 0,0 0 0,0 1 0,-1-1 0,1 0 0,0 0 0,0 0 0,0 0 0,0 0 0,1 0 0,-1 0 0,0 0 0,0 0 0,0-1 0,1 1 0,-1-1 0,0 1 0,1-1 0,-1 1 0,1-1 0,-1 1 0,0-1 0,1 0 0,-1 0 0,1 0 0,-1 0 0,1 0 0,-1 0 0,1 0 0,-1-1 0,1 1 0,-1 0 0,0-1 0,1 1 0,-1-1 0,0 0 0,1 1 0,-1-1 0,0 0 0,2-1 0,4-4-195,0-1 0,-1 0 0,0 0 0,0 0 0,0-1 0,6-12 0,10-18-6631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3.17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210 27 24575,'-4'-3'0,"0"1"0,0-1 0,-1 0 0,1 1 0,-1 0 0,0 0 0,1 1 0,-1-1 0,0 1 0,0 0 0,-6 0 0,0-1 0,0 1 0,0 1 0,0 0 0,-11 2 0,19-2 0,-1 1 0,1-1 0,0 1 0,0 0 0,0 0 0,0 1 0,0-1 0,0 1 0,1-1 0,-1 1 0,0 0 0,1 0 0,-1 0 0,1 0 0,-5 5 0,4-2 0,0 0 0,0 0 0,0 1 0,0-1 0,1 1 0,0-1 0,0 1 0,-1 6 0,-1 6 0,2 1 0,0 0 0,1-1 0,3 29 0,3 5 0,3 1 0,2-1 0,22 66 0,-29-108 0,1-1 0,-1 1 0,2-1 0,-1 0 0,1 0 0,0-1 0,1 1 0,0-1 0,0 0 0,12 10 0,-12-13 0,0-1 0,-1 1 0,2-1 0,-1-1 0,0 1 0,1-1 0,0 0 0,-1-1 0,1 0 0,0 0 0,0 0 0,1-1 0,-1 0 0,0 0 0,8-1 0,0 0 0,-1 0 0,0-1 0,0-1 0,1 0 0,13-5 0,-24 6 0,0 0 0,0-1 0,0 0 0,0 0 0,0 0 0,0 0 0,-1-1 0,1 1 0,-1-1 0,1 0 0,-1 0 0,0 0 0,0 0 0,-1-1 0,1 1 0,-1-1 0,1 0 0,-1 0 0,0 0 0,2-7 0,0-6-341,0 0 0,-1 0-1,0-22 1,0-8-6485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3.51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24575,'0'0'-8191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12.790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0 109 24575,'656'2'0,"712"-5"0,-727-20 0,-556 15 0,123-27 0,-86 11 0,-32 13 0,2 5 0,144 7 0,-93 2 0,4690-1 0,-2449-4 0,-497 2 0,-1818 2 0,0 3 0,93 19 0,130 45 0,-281-66 0,70 16 0,149 13 0,85-15 0,-196-13 0,51 3 0,263 15 0,-143-2 0,227 22 0,244 7 0,2-50 0,-331-2 0,338 34 0,324 20 0,1596-55 0,-2035 54 0,-179-5 0,791-32 0,-785-16 0,5177 2 67,-2885 2-1499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3:03.5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0 329 24575,'41'-2'0,"-1"-2"0,1-1 0,41-11 0,-15 2 0,1104-233-948,-1135 239 993,13-4 33,56-7 1,-103 19-79,1-1 0,-1 1 0,1-1 0,-1 1 0,1 0 0,-1 0 0,0 0 0,1 1 0,-1-1 0,1 0 0,-1 1 0,0 0 0,1-1 0,-1 1 0,0 0 0,0 0 0,1 0 0,-1 1 0,0-1 0,0 0 0,3 4 0,-4-3 0,0 1 0,0 0 0,0 0 0,0 0 0,0 0 0,0 0 0,-1 0 0,1 0 0,-1 0 0,0 0 0,0 0 0,0 0 0,-1 0 0,1 0 0,-1 0 0,-1 5 0,-12 44 158,-2-1 0,-2-1 0,-36 68 0,14-30-44,-47 122-114,10 4 0,9 3 0,-76 433 0,104-419 0,-13 91 0,42-231 0,2 144 0,7-165-1365,-3-45-5461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3:03.8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1 448 24575,'4'-5'0,"15"-5"0,18-6 0,15 0 0,12-6 0,13-4 0,11-6 0,8-2 0,14-9 0,7-1 0,4-2 0,0 3 0,6 3 0,-10 9 0,-12 10 0,-10 9 0,-22 5-8191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3:04.6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889 187 24575,'1'-7'0,"-1"0"0,0 1 0,-1-1 0,0 0 0,0 1 0,0-1 0,-1 0 0,1 1 0,-2-1 0,1 1 0,-1 0 0,0 0 0,0 0 0,-1 0 0,0 1 0,0-1 0,0 1 0,0 0 0,-1 0 0,0 0 0,0 1 0,0 0 0,-1 0 0,1 0 0,-1 1 0,-11-6 0,6 4 0,0 0 0,0 1 0,-1 0 0,1 1 0,-1 0 0,0 0 0,0 2 0,0-1 0,0 1 0,0 1 0,0 0 0,0 1 0,0 1 0,0-1 0,0 2 0,0 0 0,1 0 0,-13 6 0,5 0 0,1 0 0,0 1 0,0 1 0,1 1 0,1 0 0,0 2 0,1-1 0,0 2 0,1 0 0,-13 18 0,-7 14 0,2 2 0,3 1 0,-38 87 0,-42 171 0,80-204 0,-24 180 0,46-217 0,2 2 0,4-1 0,11 118 0,-6-157 0,1 0 0,1 0 0,1-1 0,17 41 0,-21-61 0,0 0 0,1-1 0,0 1 0,0-1 0,1 0 0,0 0 0,1-1 0,-1 1 0,1-1 0,0 0 0,1-1 0,-1 0 0,1 0 0,0 0 0,0-1 0,1 0 0,-1 0 0,1 0 0,0-1 0,9 2 0,2-2 0,0-1 0,0-1 0,0-1 0,0 0 0,0-1 0,-1-1 0,1-1 0,0-1 0,25-8 0,10-7 0,97-46 0,-96 37 0,-1-2 0,-1-2 0,-2-3 0,-1-2 0,77-75 0,-101 86 0,-2-1 0,-1-1 0,-2-1 0,0-1 0,-2-1 0,-2 0 0,-1-2 0,-1 0 0,-1 0 0,-2-1 0,9-46 0,-14 48 0,-2 0 0,-2-1 0,-1 1 0,-1-1 0,-2 1 0,-1-1 0,-9-45 0,7 61 0,0 0 0,-1 1 0,-1-1 0,-1 1 0,0 1 0,-1-1 0,0 1 0,-2 1 0,0 0 0,0 0 0,-1 1 0,-1 0 0,0 1 0,0 0 0,-24-16 0,-3 5-341,-1 1 0,-2 2-1,-86-29 1,83 34-6485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3:05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24575,'0'4'0,"0"19"0,0 29 0,0 26 0,0 31 0,5 42 0,5 38 0,10 27 0,2 13-751,-4-3 751,-4-17 0,-4-18 0,-5-28 0,-2-29 0,-3-32 0,5-34 0,4-33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41:50.110"/>
    </inkml:context>
    <inkml:brush xml:id="br0">
      <inkml:brushProperty name="width" value="0.2" units="cm"/>
      <inkml:brushProperty name="height" value="0.2" units="cm"/>
      <inkml:brushProperty name="color" value="#8FAADC"/>
    </inkml:brush>
  </inkml:definitions>
  <inkml:trace contextRef="#ctx0" brushRef="#br0">0 5 24575,'5'-5'0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3:06.0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811 4 24575,'-89'-1'0,"29"-1"0,0 2 0,-102 15 0,144-12 0,0 1 0,0 1 0,1 1 0,0 0 0,0 1 0,0 1 0,1 0 0,0 1 0,1 1 0,0 1 0,0 0 0,1 1 0,-15 17 0,13-10 0,0 1 0,1 0 0,2 1 0,0 1 0,1 0 0,1 1 0,1 0 0,2 0 0,0 1 0,1 0 0,1 1 0,2-1 0,-3 42 0,6-60 0,1 0 0,1 0 0,-1 0 0,1 0 0,0 0 0,0 0 0,1-1 0,0 1 0,0 0 0,0-1 0,1 1 0,-1-1 0,1 0 0,1 0 0,-1 0 0,1 0 0,0-1 0,0 0 0,0 1 0,0-1 0,1-1 0,0 1 0,-1 0 0,10 3 0,9 5 0,0-2 0,1-1 0,0-1 0,36 8 0,-38-10 0,144 29 0,54 16 0,-213-49 0,0 0 0,-1 1 0,1-1 0,-1 2 0,1-1 0,-1 1 0,0 0 0,-1 0 0,1 0 0,7 8 0,-10-7 0,1 0 0,-1 0 0,0 0 0,0 0 0,-1 0 0,0 0 0,0 1 0,0-1 0,0 1 0,-1-1 0,0 1 0,0 0 0,0 9 0,1 8 0,-2 1 0,0 0 0,-2 0 0,-1-1 0,0 1 0,-2-1 0,-1 1 0,0-2 0,-2 1 0,-1-1 0,0 0 0,-2-1 0,0 0 0,-1 0 0,-2-2 0,0 1 0,-1-2 0,-30 30 0,-25 11 0,-2-4 0,-118 69 0,77-60 0,97-56 0,0-1 0,0-1 0,-1 0 0,0-1 0,-20 3 0,35-8-57,0 1 0,0-1 1,0 0-1,0 1 0,0-1 0,0 0 0,0 0 0,0-1 0,0 1 0,0 0 0,0-1 1,0 1-1,0-1 0,0 0 0,0 1 0,0-1 0,0 0 0,1 0 0,-1 0 1,0-1-1,1 1 0,-1 0 0,-2-3 0,-7-15-6769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3:06.8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24575,'4'0'0,"19"8"0,20 9 0,19 13 0,21 20 0,15 14 0,3 6 0,-2 3 0,-14-1 0,-7-9 0,-5-10 0,-5-6 0,-14-7 0,-13-4 0,-8-10 0,-10-9-8191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3:07.2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1267 38 24575,'0'-1'0,"0"-1"0,0 1 0,0-1 0,0 1 0,0-1 0,0 1 0,-1 0 0,1-1 0,-1 1 0,1-1 0,-1 1 0,1 0 0,-1-1 0,0 1 0,0 0 0,0-1 0,0 1 0,0 0 0,0 0 0,0 0 0,0 0 0,0 0 0,0 0 0,0 0 0,-1 1 0,1-1 0,0 0 0,-1 1 0,1-1 0,0 1 0,-1-1 0,1 1 0,-1-1 0,1 1 0,-1 0 0,1 0 0,-2 0 0,-5 0 0,0 0 0,0 1 0,0 0 0,0 0 0,1 1 0,-9 3 0,-25 9 0,0 2 0,-67 37 0,-73 58 0,115-69 0,-103 63-84,-351 230-1197,478-305-5545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3:07.9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24575,'2'-1'0,"0"1"0,0 0 0,0 0 0,0 0 0,0 0 0,0 0 0,0 0 0,0 0 0,0 0 0,0 1 0,0-1 0,0 1 0,0 0 0,0 0 0,0-1 0,0 1 0,0 0 0,-1 1 0,1-1 0,0 0 0,-1 0 0,1 1 0,-1-1 0,1 1 0,-1-1 0,0 1 0,0 0 0,1 0 0,-1-1 0,0 1 0,-1 0 0,1 0 0,0 0 0,0 0 0,-1 0 0,1 0 0,-1 3 0,7 32 0,-1-1 0,-2 1 0,-1 0 0,-4 38 0,2-13 0,0 955 0,-3-532 0,1-462 0,0 19 0,1-40 0,0 0 0,0 0 0,0 0 0,1 0 0,-1 0 0,0 0 0,1 0 0,0 0 0,-1 0 0,1 0 0,0 0 0,0 0 0,1 1 0,-1-2-44,0-1 0,-1 0 0,1 0 0,-1 0 0,1 0 0,-1 1 0,1-1 0,0 0 0,-1 0 0,1 0 0,-1 0 0,1 0 0,0 0 0,-1-1 0,1 1 0,-1 0 0,1 0 0,0 0-1,-1-1 1,1 1 0,-1 0 0,1 0 0,-1-1 0,1 1 0,-1 0 0,1-1 0,-1 1 0,0-1 0,1 1 0,0-1 0,21-23-6782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3:08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810 0 24575,'-1'5'0,"0"0"0,-1 0 0,0 0 0,0 0 0,0 0 0,0-1 0,-1 1 0,0-1 0,0 1 0,0-1 0,-5 4 0,6-5 0,-47 51 0,-2-1 0,-108 83 0,94-83 0,-290 266 0,346-311 0,-5 6 0,-1 1 0,-24 33 0,37-45 0,0-1 0,0 1 0,0 0 0,0 1 0,1-1 0,-1 0 0,1 0 0,0 1 0,0-1 0,0 1 0,0-1 0,0 1 0,1-1 0,0 1 0,0 0 0,0-1 0,0 1 0,0-1 0,1 1 0,-1 0 0,1-1 0,0 0 0,0 1 0,2 3 0,2-1 0,-1 1 0,2-1 0,-1 1 0,1-2 0,0 1 0,0-1 0,0 1 0,1-2 0,13 9 0,8 2 0,38 13 0,-49-21 0,79 29 0,1-5 0,2-4 0,166 24 0,-88-30 0,222-5 0,-185-25 0,-188 6 0,-1-1 0,0-2 0,-1 0 0,1-1 0,-1-2 0,26-13 0,-46 21-85,0-1 0,0 0-1,-1-1 1,1 1 0,-1-1-1,1 1 1,-1-1 0,0 0-1,0 0 1,0 0 0,-1-1-1,1 1 1,-1-1 0,0 0-1,3-6 1,2-17-6741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3:08.9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 1 24575,'-8'16'0,"1"1"0,1 0 0,1 1 0,0-1 0,-4 35 0,0 91 0,8-95 0,-3 611 35,5-366-1435,-1-274-5426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3:13.2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208 476 24575,'1'-22'0,"0"1"0,2-1 0,0 1 0,1 0 0,2 0 0,0 0 0,1 1 0,0-1 0,2 2 0,1-1 0,0 1 0,2 1 0,0 0 0,0 1 0,2 0 0,0 1 0,1 0 0,1 1 0,0 1 0,1 1 0,0 0 0,1 1 0,1 1 0,0 1 0,27-11 0,-37 17 0,-1 1 0,1 1 0,0 0 0,1 0 0,-1 1 0,0 0 0,0 0 0,0 1 0,1 0 0,-1 1 0,0 0 0,0 0 0,0 1 0,0 0 0,0 1 0,16 7 0,-14-5 0,-1 2 0,0-1 0,-1 1 0,0 1 0,0-1 0,0 2 0,-1-1 0,0 1 0,-1 0 0,0 1 0,0 0 0,7 16 0,-4-5 0,-1 0 0,-1 1 0,-1 0 0,-1 0 0,-1 1 0,-1 0 0,3 45 0,-7-30 0,-1-1 0,-1 1 0,-2 0 0,-11 41 0,5-42 0,-2 0 0,-1-1 0,-2-1 0,-1-1 0,-2 0 0,-1-1 0,-2-1 0,-36 44 0,25-39 0,-1-2 0,-1-2 0,-2 0 0,-1-3 0,-2-1 0,-55 32 0,71-48 0,0-1 0,-1-2 0,-1 0 0,1-1 0,-1-1 0,-1-2 0,0-1 0,1 0 0,-1-2 0,-45 0 0,39-8 0,31 5 0,1 0 0,0 0 0,0 0 0,-1 0 0,1 0 0,0 0 0,0 0 0,-1 0 0,1 0 0,0 0 0,0 0 0,0 0 0,-1 0 0,1 0 0,0-1 0,0 1 0,0 0 0,-1 0 0,1 0 0,0 0 0,0 0 0,0 0 0,-1-1 0,1 1 0,0 0 0,0 0 0,0 0 0,0 0 0,0-1 0,-1 1 0,1 0 0,0 0 0,0 0 0,0-1 0,0 1 0,0 0 0,0 0 0,0 0 0,0-1 0,0 1 0,0 0 0,0 0 0,0-1 0,0 1 0,0 0 0,0 0 0,0-1 0,0 1 0,0 0 0,0 0 0,14-7 0,25-2 0,-10 7 0,1 0 0,-1 2 0,0 2 0,0 0 0,0 2 0,41 11 0,-17 0 0,-1 3 0,78 38 0,-111-48 9,1 0 1,0-2-1,0 0 0,0-1 0,1-1 1,0-1-1,-1-1 0,1-1 0,0-1 0,0 0 1,0-2-1,38-7 0,-6-4-380,0-2-1,-1-3 1,80-38 0,-54 19-6455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3:13.9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885 72 24575,'-67'-27'0,"47"18"0,0 1 0,-1 0 0,-24-4 0,35 9 0,0 2 0,1-1 0,-1 1 0,0 1 0,0 0 0,0 0 0,1 1 0,-1 0 0,0 1 0,1 0 0,-1 1 0,1-1 0,0 2 0,0-1 0,0 2 0,0-1 0,0 1 0,1 0 0,0 1 0,0 0 0,1 0 0,-1 0 0,1 1 0,-7 10 0,-2 4 0,1 2 0,1 0 0,1 0 0,1 2 0,1-1 0,1 1 0,1 1 0,2 0 0,0 0 0,-3 33 0,0 24 0,0 166 0,13-171 0,2 1 0,4-1 0,3 0 0,4-1 0,3-1 0,4 0 0,2-2 0,4-1 0,70 127 0,-72-155 0,20 39 0,-45-81 0,-1 0 0,0 0 0,1 0 0,-1 1 0,0-1 0,-1 0 0,1 1 0,0-1 0,-1 1 0,0-1 0,0 1 0,-1 6 0,1-8 0,-1 0 0,0 0 0,0 0 0,0-1 0,0 1 0,0 0 0,0 0 0,-1-1 0,1 1 0,-1-1 0,1 1 0,-1-1 0,1 0 0,-1 0 0,0 1 0,0-1 0,1 0 0,-1 0 0,0-1 0,0 1 0,-4 1 0,-12 3 0,0 0 0,0-2 0,-1 0 0,-23 1 0,-80-3 0,74-1 0,-5 0 0,18 1 0,0-1 0,0-2 0,-47-8 0,76 9 0,0-1 0,0 0 0,1 0 0,-1 0 0,0-1 0,1 1 0,0-2 0,0 1 0,0 0 0,0-1 0,-9-8 0,11 8 0,0 1 0,1-1 0,-1 0 0,1 0 0,0 0 0,0 0 0,0 0 0,1 0 0,-1-1 0,1 1 0,0-1 0,1 1 0,-1-1 0,1 1 0,-1-1 0,1 1 0,1-5 0,1-7 0,1 0 0,0 0 0,1 1 0,0 0 0,2 0 0,0 0 0,0 0 0,10-13 0,76-109 0,-87 131 0,51-65 0,4 3 0,2 2 0,142-114 0,241-134 0,-90 70 0,-337 230 0,8-4 0,-1-1 0,-1-1 0,-1-1 0,25-30 0,-45 47-105,-1 1 0,0-1 0,0 0 0,0 0 0,-1 0 0,1-1 0,-1 1 0,0 0 0,0 0 0,-1-1 0,1 1 0,-1-7 0,1-14-6721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3:16.0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61 903 24575,'-1'0'0,"0"0"0,1 0 0,-1 0 0,1-1 0,-1 1 0,1 0 0,-1-1 0,1 1 0,0 0 0,-1-1 0,1 1 0,-1-1 0,1 1 0,0 0 0,-1-1 0,1 1 0,0-1 0,-1 1 0,1-1 0,0 1 0,0-1 0,0 0 0,-1 1 0,1-1 0,0 1 0,0-1 0,0 1 0,0-1 0,0 0 0,0 1 0,0-1 0,0 1 0,0-1 0,0 1 0,1-2 0,3-23 0,2 6 0,1 1 0,1 0 0,1 0 0,17-27 0,55-67 0,-59 83 0,114-147 0,155-224 0,-277 375 0,-32 53 0,-143 291 0,22 16 0,42-96 0,-91 257 0,181-475 0,1 1 0,1-1 0,-3 39 0,8-57-72,0-1 1,-1 1-1,1 0 0,-1-1 0,0 1 0,0-1 0,0 1 0,0-1 1,0 0-1,-1 1 0,1-1 0,-1 0 0,1 0 0,-1 0 0,0 0 1,0 0-1,1 0 0,-5 2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3:16.3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1 170 24575,'4'0'0,"15"0"0,18 0 0,28 0 0,26-4 0,19-6 0,8-6 0,3-5 0,-7-2 0,-19 2 0,-15 4 0,-14 6 0,-9 0 0,-9-3 0,-9 2 0,-11 2-8191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41:50.983"/>
    </inkml:context>
    <inkml:brush xml:id="br0">
      <inkml:brushProperty name="width" value="0.2" units="cm"/>
      <inkml:brushProperty name="height" value="0.2" units="cm"/>
      <inkml:brushProperty name="color" value="#8FAADC"/>
    </inkml:brush>
  </inkml:definitions>
  <inkml:trace contextRef="#ctx0" brushRef="#br0">0 0 24575,'0'5'0,"0"14"0,0 17 0,0 20 0,0 19 0,0 13 0,0 15 0,0 2 0,0 6 0,0 1 0,0-4 0,0-13 0,0-9 0,0-10 0,0-14 0,0-12 0,0-12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3:17.7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81 24575,'0'-8'0,"13"-8"0,13-1 0,20 2 0,20 4 0,20 4 0,14 3 0,-2 2 0,-8 2 0,-16 0 0,-20 1-8191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3:18.0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24575,'8'0'0,"17"0"0,26 0 0,21 0 0,22 0 0,11 0 0,11 0 0,7 0 0,-18 0-8191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3:18.7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82 24575,'0'-3'0,"1"0"0,-1-1 0,1 1 0,0 0 0,0 0 0,0 0 0,1 0 0,-1 1 0,0-1 0,1 0 0,0 0 0,0 1 0,0-1 0,0 1 0,0 0 0,0 0 0,1-1 0,-1 1 0,1 1 0,-1-1 0,1 0 0,0 1 0,0-1 0,0 1 0,0 0 0,0 0 0,0 0 0,3 0 0,9-4 0,0 2 0,0 0 0,0 1 0,23 0 0,-20 1 0,0 1 0,-1 0 0,1 2 0,-1 0 0,0 1 0,25 7 0,-37-8 0,0 0 0,-1 0 0,1 0 0,-1 0 0,0 1 0,0 0 0,0 0 0,0 0 0,0 0 0,-1 1 0,1 0 0,-1-1 0,0 1 0,0 0 0,0 1 0,-1-1 0,1 0 0,-1 1 0,0-1 0,-1 1 0,1 0 0,-1 0 0,0-1 0,0 1 0,0 0 0,-1 0 0,1 8 0,-2-3 0,1 0 0,-2 1 0,1-1 0,-1 0 0,-1 0 0,0 0 0,0 0 0,-1-1 0,0 1 0,-10 15 0,-6 6 0,-37 45 0,54-73 0,-19 22 27,-1-1-1,-28 21 0,1 0-1470,32-28-5382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3:19.0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3:19.6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241 0 24575,'-6'8'0,"0"-1"0,0 1 0,1 0 0,0 0 0,1 0 0,-7 18 0,1-4 0,-29 70 0,-46 156 0,67-179 0,3 1 0,3 1 0,-4 80 0,15-127 0,0 1 0,1 0 0,2-1 0,0 1 0,2-1 0,12 47 0,-14-67-47,0-1 0,0 1 0,0 0 0,0-1 0,0 1 0,1-1 0,-1 0 0,1 0 0,0 0-1,0 0 1,0 0 0,0-1 0,0 0 0,1 1 0,-1-1 0,1 0 0,0 0 0,0-1 0,-1 1 0,1-1 0,0 0 0,0 0-1,0 0 1,0-1 0,0 1 0,1-1 0,-1 0 0,4 0 0,26 0-6779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3:20.5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24 136 24575,'0'24'0,"0"121"0,-24 195 0,27-431 0,3 56 0,2 1 0,1-1 0,1 2 0,2-1 0,29-54 0,-18 44 0,3 1 0,2 2 0,49-58 0,-76 98 0,8-9 0,-1 1 0,1-1 0,20-13 0,-27 21 0,0 0 0,0 1 0,1 0 0,-1-1 0,0 1 0,1 0 0,-1 0 0,1 0 0,0 1 0,-1-1 0,1 0 0,0 1 0,-1 0 0,1 0 0,0 0 0,-1 0 0,1 0 0,0 0 0,-1 1 0,1-1 0,0 1 0,-1 0 0,1 0 0,4 2 0,-3 0 0,0 0 0,0 0 0,0 0 0,0 1 0,-1-1 0,1 1 0,-1 0 0,0 0 0,4 8 0,21 48 0,-7 5 0,-2 1 0,-4 1 0,-2 0 0,-3 1 0,-4 0 0,-2 100 0,-6-141 0,1-20 0,1-17 0,2-6 0,1 0 0,0 1 0,1-1 0,0 1 0,2 0 0,-1 0 0,2 0 0,0 1 0,1 0 0,0 0 0,1 1 0,1 0 0,0 0 0,12-10 0,16-14 0,1 1 0,83-57 0,-116 88 0,10-6 0,0 0 0,1 1 0,0 0 0,21-8 0,-34 17 0,0-1 0,-1 1 0,1 0 0,0 0 0,0 0 0,0 1 0,0-1 0,0 1 0,0 0 0,0 0 0,0 0 0,0 1 0,0-1 0,0 1 0,0 0 0,-1 0 0,1 0 0,0 1 0,0-1 0,-1 1 0,1 0 0,-1 0 0,0 0 0,1 1 0,-1-1 0,4 5 0,-2-1 0,0 0 0,-1-1 0,0 1 0,0 1 0,-1-1 0,1 0 0,-1 1 0,-1 0 0,1 0 0,-1 0 0,1 10 0,0 4 0,-2 0 0,-1 33 0,-1-32 0,2 0 0,3 29 0,6-20-1365,7-5-5461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3:20.9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680 83 24575,'-8'-9'0,"-2"1"0,1 1 0,-1-1 0,0 2 0,-1-1 0,1 1 0,-1 1 0,-1 0 0,1 1 0,-1 0 0,1 0 0,-1 1 0,0 1 0,0 0 0,-1 1 0,1 0 0,0 1 0,0 0 0,-1 1 0,1 0 0,0 1 0,0 0 0,0 1 0,0 0 0,1 1 0,-1 1 0,1 0 0,0 0 0,1 1 0,-12 8 0,0 4 0,0 1 0,2 1 0,0 1 0,1 0 0,2 2 0,0 0 0,-19 34 0,8-4 0,2 1 0,-29 86 0,47-119 0,1 0 0,1 0 0,1 1 0,1 0 0,0 0 0,2 0 0,1 33 0,1-51 0,1-1 0,-1 1 0,1 0 0,0-1 0,0 1 0,0-1 0,0 0 0,0 1 0,1-1 0,0 0 0,0 0 0,0 1 0,0-1 0,0-1 0,0 1 0,1 0 0,4 3 0,-3-3 0,0-1 0,0 1 0,1-1 0,-1 0 0,1 0 0,-1-1 0,1 1 0,0-1 0,0 0 0,-1-1 0,9 1 0,4-1 0,-1 0 0,1-2 0,-1 0 0,0-1 0,1-1 0,23-9 0,-22 6 8,1-1 0,-2 0 0,1-2 0,-1 0 0,-1-1 0,0 0 0,0-2 0,-1 0 0,-1 0 0,0-1 0,-1-1 0,-1-1 0,0 0 0,16-28 0,-20 28-101,0-1 0,-1 1 1,0-2-1,-1 1 0,-1-1 0,-1 1 0,-1-1 0,0-1 1,-1 1-1,-1 0 0,-1 0 0,-1-1 0,0 1 1,-1 0-1,-9-36 0,-3 14-6733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3:21.9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478 1039 24575,'4'-10'0,"0"0"0,-1 0 0,0-1 0,-1 1 0,0 0 0,-1-1 0,0 0 0,0 1 0,-1-1 0,-1 1 0,0-1 0,0 0 0,-4-14 0,4 19 0,-1 1 0,1 0 0,-1-1 0,0 1 0,0 0 0,0 0 0,-1 0 0,0 0 0,0 1 0,0-1 0,0 1 0,-1 0 0,0 0 0,1 0 0,-2 0 0,1 1 0,0-1 0,-1 1 0,1 0 0,-1 1 0,0-1 0,0 1 0,0 0 0,0 0 0,-1 0 0,1 1 0,-7-1 0,2 2 0,0 0 0,0 1 0,0 0 0,0 1 0,0 0 0,0 1 0,0-1 0,1 2 0,0 0 0,-1 0 0,1 1 0,1 0 0,-1 0 0,1 1 0,0 0 0,0 0 0,-10 11 0,-4 5 0,2 1 0,0 1 0,2 1 0,-24 40 0,29-41 0,1 1 0,1 0 0,1 0 0,1 1 0,1 0 0,2 1 0,0-1 0,-2 39 0,7-61 0,1 1 0,0 0 0,0 0 0,0-1 0,0 1 0,1 0 0,0 0 0,0-1 0,0 1 0,0-1 0,4 7 0,-4-9 0,1 0 0,-1 0 0,1 0 0,0 0 0,0 0 0,0 0 0,0-1 0,1 1 0,-1-1 0,0 1 0,1-1 0,-1 0 0,1 0 0,-1 0 0,1 0 0,-1-1 0,1 1 0,0 0 0,-1-1 0,1 0 0,5 0 0,7 0 0,1 0 0,-1-2 0,0 1 0,1-2 0,-1 0 0,0-1 0,20-8 0,-1-2 0,-1-2 0,34-20 0,-36 16 0,-1 0 0,-1-3 0,0 0 0,-2-1 0,-1-2 0,-1-1 0,24-34 0,-22 23 0,-1-2 0,-3-1 0,-1-1 0,-2-1 0,14-45 0,-11 11 0,-3 0 0,-4-1 0,-3 0 0,-4-1 0,-3-1 0,-6-112 0,-1 180 0,2 6 0,-1 0 0,0 0 0,-1 0 0,1 0 0,-1 0 0,0 1 0,-1-1 0,0 0 0,0 0 0,0 1 0,-3-7 0,4 11 0,1 1 0,-1-1 0,1 1 0,-1-1 0,1 1 0,-1 0 0,1-1 0,-1 1 0,0 0 0,1-1 0,-1 1 0,1 0 0,-1 0 0,0-1 0,1 1 0,-1 0 0,0 0 0,1 0 0,-1 0 0,0 0 0,1 0 0,-1 0 0,0 0 0,1 0 0,-1 0 0,0 1 0,1-1 0,-1 0 0,0 0 0,1 1 0,-1-1 0,1 0 0,-1 1 0,1-1 0,-1 0 0,0 1 0,1-1 0,-1 1 0,1-1 0,0 1 0,-1-1 0,0 2 0,-19 28 0,3 3 0,2 0 0,2 2 0,-14 53 0,-18 119 0,34-152 0,-58 314 0,-23 109 0,31-246 0,60-229 0,-7 31 0,8-33 0,0 0 0,0-1 0,0 1 0,0 0 0,0-1 0,0 1 0,0-1 0,0 1 0,0 0 0,0-1 0,0 1 0,0-1 0,1 1 0,-1 0 0,0-1 0,0 1 0,1-1 0,-1 1 0,0-1 0,1 1 0,-1-1 0,0 1 0,1-1 0,-1 1 0,1-1 0,-1 1 0,1-1 0,-1 0 0,1 1 0,-1-1 0,1 0 0,0 1 0,-1-1 0,1 0 0,-1 0 0,1 0 0,-1 0 0,1 1 0,0-1 0,-1 0 0,1 0 0,0 0 0,-1 0 0,1 0 0,-1-1 0,1 1 0,0 0 0,0 0 0,26-10-1365,5-4-5461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3:22.5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53 24575,'5'-3'0,"0"0"0,1 0 0,-1 0 0,1 1 0,-1 0 0,1 0 0,0 0 0,0 1 0,0-1 0,0 2 0,0-1 0,7 0 0,10-2 0,39-8 0,1 3 0,-1 3 0,119 4 0,-179 1 0,0 1 0,0-1 0,0 0 0,0 1 0,0 0 0,0-1 0,0 1 0,0 0 0,0 0 0,0 0 0,-1 0 0,1 0 0,0 0 0,-1 1 0,1-1 0,-1 1 0,1-1 0,-1 1 0,0-1 0,1 1 0,-1 0 0,0 0 0,0-1 0,0 1 0,-1 0 0,1 0 0,0 0 0,-1 0 0,1 3 0,1 6 0,-1 0 0,0 0 0,-1 0 0,-2 17 0,2-19 0,-15 129 0,-41 168 0,35-207 0,-5 29-120,-92 602-1125,114-669-5581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3:22.8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1 328 24575,'9'0'0,"20"0"0,23 0 0,16 0 0,10 0 0,13 0 0,31-4 0,35-11 0,21-11 0,11-10 0,-9-17 0,-12-12 0,-27-4 0,-37 9-8191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41:51.324"/>
    </inkml:context>
    <inkml:brush xml:id="br0">
      <inkml:brushProperty name="width" value="0.2" units="cm"/>
      <inkml:brushProperty name="height" value="0.2" units="cm"/>
      <inkml:brushProperty name="color" value="#8FAADC"/>
    </inkml:brush>
  </inkml:definitions>
  <inkml:trace contextRef="#ctx0" brushRef="#br0">0 107 24575,'9'0'0,"11"0"0,21 0 0,20 0 0,22 0 0,19 0 0,15-4 0,-1-7 0,-5-5 0,-14-4 0,-14 1 0,-17-1 0,-19 3-8191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3:23.2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206 0 24575,'9'6'0,"-2"0"0,1 1 0,-1-1 0,0 2 0,0-1 0,-1 1 0,0 0 0,0 0 0,-1 0 0,8 18 0,-7-15 0,15 31 0,-2 0 0,-2 1 0,-1 1 0,-3 1 0,-2 0 0,8 61 0,10 282 0,-27-290 0,-20 189 0,9-228 0,-2 0 0,-3-1 0,-3-1 0,-34 80 0,-66 93 120,97-197-417,-2-1 0,-1 0 0,-1-2 0,-46 44 0,27-38-6529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49.78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24575,'0'1666'0,"1"-1646"0,2-17 0,5-36 0,49-298 0,106-341 0,-143 609 0,48-108 0,-52 139 0,1 1 0,1 1 0,2 0 0,46-53 0,-60 77 0,0 1 0,0-1 0,0 1 0,0 0 0,1 1 0,0-1 0,0 1 0,0 0 0,1 1 0,-1 0 0,1 0 0,0 1 0,0 0 0,-1 0 0,11 0 0,-7 1 0,1 1 0,-1 1 0,0 0 0,0 1 0,0 0 0,0 1 0,0 0 0,-1 0 0,1 1 0,14 9 0,1 0 0,-2 1 0,1 1 0,-2 1 0,0 1 0,-1 1 0,-1 1 0,-1 1 0,0 1 0,-2 1 0,0 0 0,-1 1 0,-2 1 0,0 1 0,18 44 0,-14-20 0,-3 0 0,-2 1 0,-2 1 0,-2 0 0,3 59 0,-7-3 0,-11 155 0,11-313 0,2 0 0,2 1 0,3 0 0,1 1 0,3 0 0,45-91 0,-38 92 0,3 2 0,2 0 0,2 2 0,1 1 0,3 2 0,1 1 0,44-37 0,-71 69 0,0 1 0,1 0 0,-1 1 0,1 0 0,1 0 0,-1 1 0,1 0 0,0 1 0,0 0 0,1 1 0,-1 0 0,1 1 0,-1 0 0,1 1 0,0 0 0,-1 1 0,1 0 0,0 1 0,0 0 0,-1 1 0,19 5 0,-7 0 0,0 1 0,0 1 0,-1 1 0,-1 0 0,0 2 0,0 0 0,-1 2 0,-1 0 0,0 1 0,-1 1 0,21 24 0,-17-14 0,0 1 0,-2 1 0,-1 1 0,-2 0 0,0 2 0,-2 0 0,15 44 0,-23-52 0,-1 0 0,-1 1 0,-1-1 0,1 34 0,-6 95 0,-1-97 0,1-51 0,1 0 0,0-1 0,0 1 0,0 0 0,1 0 0,-1-1 0,1 1 0,0 0 0,0-1 0,0 1 0,0-1 0,1 1 0,0-1 0,-1 0 0,5 6 0,-3-7 0,0 1 0,0-1 0,0 0 0,0-1 0,0 1 0,1 0 0,-1-1 0,1 0 0,-1 0 0,1 0 0,-1 0 0,1 0 0,-1-1 0,1 1 0,0-1 0,5 0 0,76-1-1365,-34 0-5461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0.60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862 495 24575,'1'-29'0,"-2"1"0,-8-48 0,7 66 0,-1 0 0,0 0 0,-1 0 0,0 0 0,0 0 0,-1 1 0,0 0 0,-1 0 0,0 0 0,-12-12 0,-4-2 0,-2 1 0,0 1 0,-1 2 0,-53-32 0,40 30 0,-2 1 0,-83-28 0,110 43 0,0 2 0,0-1 0,-1 2 0,1 0 0,-1 0 0,0 1 0,1 1 0,-25 2 0,31 0 0,-1 0 0,0 0 0,1 0 0,0 1 0,-1 0 0,1 1 0,1-1 0,-1 1 0,0 1 0,1-1 0,0 1 0,0 1 0,0-1 0,1 1 0,0-1 0,-7 12 0,-3 5 0,1 2 0,1 0 0,2 0 0,-17 49 0,-19 110 0,38-144 0,1 0 0,3 1 0,1 0 0,2 1 0,6 75 0,-2-106 0,1-1 0,0 1 0,1 0 0,0-1 0,0 0 0,1 0 0,0 0 0,1 0 0,-1-1 0,2 0 0,-1 0 0,1-1 0,1 0 0,-1 0 0,1 0 0,0-1 0,17 9 0,-2-1 0,0-2 0,2-1 0,-1-1 0,1-1 0,43 10 0,-38-13 0,1-1 0,0-1 0,0-1 0,0-2 0,1-2 0,-1 0 0,0-2 0,0-2 0,0 0 0,55-19 0,-80 21 0,1 1 0,0-1 0,-1 0 0,0-1 0,0 0 0,0 0 0,0 0 0,-1-1 0,0 1 0,0-1 0,0-1 0,0 1 0,-1-1 0,0 1 0,0-1 0,0 0 0,-1-1 0,0 1 0,0-1 0,-1 1 0,0-1 0,0 0 0,0 0 0,-1 0 0,0 0 0,0-8 0,2-73 0,-10-113 0,7 190 0,-2-11-170,0 0-1,-1 0 0,-2 1 1,0 0-1,-1 0 0,-1 0 1,-16-32-1,4 19-6655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2.56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424 759 24575,'2'1'0,"0"-1"0,0 0 0,-1 0 0,1-1 0,0 1 0,0 0 0,0-1 0,0 1 0,-1-1 0,1 1 0,0-1 0,-1 0 0,1 0 0,0 0 0,-1 0 0,1 0 0,-1 0 0,0 0 0,1 0 0,-1-1 0,0 1 0,0-1 0,1 1 0,-1-1 0,0 1 0,0-1 0,-1 1 0,1-1 0,0 0 0,-1 0 0,1 1 0,-1-1 0,1 0 0,-1 0 0,0 0 0,0 1 0,0-1 0,0 0 0,0 0 0,0 0 0,-1-3 0,1-1 0,-2 0 0,1-1 0,0 1 0,-1 0 0,0 0 0,-1 0 0,1 0 0,-1 0 0,-1 0 0,1 1 0,-5-6 0,0 2 0,-1 0 0,0 0 0,-1 1 0,0 0 0,0 1 0,0 0 0,-1 1 0,0 0 0,-1 1 0,1 0 0,-1 0 0,0 1 0,0 1 0,-24-4 0,28 6 0,-1 1 0,1-1 0,-1 2 0,1-1 0,-1 1 0,1 0 0,-1 1 0,1 0 0,0 0 0,-1 1 0,1 0 0,1 0 0,-1 1 0,0 0 0,1 0 0,0 1 0,0 0 0,0 0 0,1 1 0,-1 0 0,1 0 0,-7 11 0,4-4 0,0 2 0,1-1 0,1 1 0,0 0 0,2 1 0,-1 0 0,2 0 0,0 0 0,1 0 0,-2 20 0,2 25 0,4 87 0,1-104 0,-2-6 0,-1-22 0,1-1 0,1 1 0,0-1 0,1 0 0,0 1 0,2-1 0,8 27 0,-10-39 0,1 1 0,-1-1 0,1 0 0,0 0 0,0 0 0,0 0 0,0 0 0,0-1 0,0 1 0,1-1 0,-1 0 0,1 0 0,0 0 0,0 0 0,0-1 0,0 0 0,0 1 0,0-1 0,0-1 0,0 1 0,0-1 0,0 1 0,0-1 0,5-1 0,6 1 0,0-1 0,-1-1 0,1-1 0,0 0 0,18-6 0,-18 4 0,-1-1 0,0 0 0,0-1 0,-1-1 0,0 0 0,0-1 0,-1 0 0,0-1 0,20-21 0,-19 15 0,0 0 0,-1-1 0,-1-1 0,0 0 0,-2 0 0,12-31 0,-5-2 0,-2-1 0,-2-1 0,-3 0 0,5-97 0,-13-401 0,-2 549 0,1-9 0,0 1 0,-1-1 0,0 0 0,-1 1 0,-1-1 0,-6-19 0,9 29 0,0 1 0,0 0 0,0-1 0,0 1 0,0 0 0,0-1 0,-1 1 0,1 0 0,0-1 0,0 1 0,0 0 0,0-1 0,0 1 0,0 0 0,-1-1 0,1 1 0,0 0 0,0 0 0,-1-1 0,1 1 0,0 0 0,0 0 0,-1-1 0,1 1 0,0 0 0,0 0 0,-1 0 0,1 0 0,0-1 0,-1 1 0,1 0 0,0 0 0,-1 0 0,1 0 0,0 0 0,-1 0 0,1 0 0,0 0 0,-1 0 0,1 0 0,0 0 0,-1 0 0,1 0 0,0 0 0,-1 0 0,1 0 0,0 1 0,-1-1 0,1 0 0,0 0 0,-1 0 0,1 0 0,0 1 0,0-1 0,-1 1 0,-7 21 0,1 21 0,2 0 0,1 1 0,4 43 0,-1-25 0,0 674 0,2-523 0,-1-190 0,-1-9 0,1 0 0,1 0 0,0 0 0,1 0 0,3 14 0,-4-25 0,0-1 0,-1 1 0,1-1 0,1 1 0,-1-1 0,0 1 0,1-1 0,-1 0 0,1 0 0,0 1 0,-1-1 0,1 0 0,0-1 0,0 1 0,1 0 0,-1 0 0,0-1 0,0 0 0,1 1 0,-1-1 0,1 0 0,-1 0 0,1 0 0,0 0 0,-1-1 0,1 1 0,0-1 0,0 0 0,-1 1 0,6-2 0,7 2 0,-1-2 0,1 0 0,-1-1 0,1 0 0,-1-1 0,0-1 0,0 0 0,0-1 0,0 0 0,-1-1 0,0 0 0,0-2 0,-1 1 0,0-1 0,0-1 0,-1 0 0,0-1 0,12-14 0,-2-2 0,-1-1 0,-2 0 0,0-2 0,-2 0 0,-1-1 0,-2-1 0,13-40 0,-15 32 0,-2 0 0,-1 0 0,-2-1 0,-2 0 0,-1-68 0,-5 84 0,-1 48 0,6 483 0,0-470 0,10 41 0,-11-67 0,1-1 0,0 1 0,1-1 0,0 0 0,0 0 0,1-1 0,0 1 0,9 11 0,-12-19 0,1 0 0,-1 0 0,0 0 0,1 0 0,-1-1 0,1 1 0,0-1 0,-1 0 0,1 1 0,0-1 0,0 0 0,0 0 0,0-1 0,0 1 0,0-1 0,0 0 0,0 1 0,0-1 0,0 0 0,0-1 0,0 1 0,0-1 0,0 1 0,0-1 0,0 0 0,0 0 0,0 0 0,5-3 0,2-1 0,0 0 0,0-1 0,-1 0 0,1-1 0,-2 0 0,14-12 0,-5 0 0,-1-1 0,0-1 0,-2 0 0,17-32 0,40-100 0,-51 108 0,52-140 0,-62 156 0,-3-1 0,0 0 0,-2 0 0,3-42 0,-12 190 0,5 317 0,0-419 0,1-1 0,0 0 0,1 1 0,1-1 0,0-1 0,11 25 0,-13-36 0,-1 0 0,1 1 0,0-1 0,0 0 0,1 0 0,-1 0 0,1 0 0,0-1 0,-1 1 0,1-1 0,0 1 0,0-1 0,1 0 0,-1 0 0,0 0 0,1-1 0,-1 1 0,1-1 0,-1 0 0,1 0 0,0 0 0,0 0 0,-1-1 0,1 0 0,0 1 0,0-1 0,0-1 0,-1 1 0,1-1 0,0 1 0,6-3 0,-2 0 0,0 0 0,0 0 0,0-1 0,-1 0 0,1-1 0,-1 1 0,0-1 0,-1-1 0,1 1 0,-1-1 0,6-7 0,12-15 0,24-38 0,-31 43 0,6-14 0,-2-2 0,-1 0 0,-2-1 0,20-68 0,-6 21 0,-24 62-1365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3.31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108 1 24575,'-3'0'0,"-1"0"0,1 0 0,0 0 0,0 1 0,-1-1 0,1 1 0,0 0 0,0 0 0,0 0 0,0 0 0,0 0 0,0 1 0,0 0 0,-4 2 0,4 0 0,0-1 0,0 0 0,0 1 0,1 0 0,-1-1 0,1 1 0,0 0 0,0 0 0,0 1 0,-2 6 0,-4 25 0,1 0 0,1 0 0,2 1 0,2 0 0,3 37 0,-2-33 0,0 219 0,64 498 0,-58-721 0,-3-20 0,0 1 0,8 25 0,-8-38 0,0 1 0,0-1 0,0 0 0,1 0 0,0-1 0,-1 1 0,2 0 0,-1-1 0,1 0 0,-1 0 0,1 0 0,6 4 0,10 6-195,2-2 0,0 0 0,0-1 0,1-1 0,1-2 0,45 12 0,-28-11-6631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4.53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581 236 24575,'-1'-10'0,"-1"0"0,1 0 0,-1 0 0,-1 1 0,0-1 0,0 1 0,-1-1 0,0 1 0,-1 0 0,0 1 0,0-1 0,-1 1 0,0 0 0,0 0 0,-1 1 0,0 0 0,0 0 0,-1 1 0,-12-9 0,13 10 0,0 0 0,-1 1 0,1-1 0,-1 2 0,0-1 0,0 1 0,0 0 0,0 0 0,0 1 0,-1 1 0,1-1 0,-1 1 0,1 1 0,-1-1 0,0 1 0,1 1 0,-1 0 0,1 0 0,-1 1 0,1 0 0,-1 0 0,-14 7 0,8 0 0,1 0 0,0 1 0,1 1 0,0 0 0,1 1 0,0 0 0,1 1 0,-19 26 0,13-12 0,0 0 0,2 1 0,-21 56 0,23-44 0,2 1 0,2 0 0,1 0 0,2 1 0,2 0 0,2 0 0,6 75 0,-4-110 0,1 0 0,0 0 0,0-1 0,1 1 0,0 0 0,0-1 0,6 13 0,-6-16 0,0-1 0,0 1 0,0-1 0,0 1 0,0-1 0,1 0 0,-1 1 0,1-1 0,-1 0 0,1-1 0,0 1 0,0 0 0,0-1 0,0 0 0,0 0 0,0 0 0,0 0 0,0 0 0,5 0 0,7 1 0,0-2 0,0 0 0,1 0 0,-1-2 0,0 0 0,0 0 0,0-2 0,0 1 0,-1-2 0,21-9 0,-12 4 0,-1-1 0,0-2 0,-1 0 0,-1-1 0,33-29 0,-35 26 0,27-32 0,-40 43 0,0 0 0,-1-1 0,0 0 0,0 0 0,-1 0 0,1 0 0,-1 0 0,-1-1 0,3-8 0,-5 4 0,-2 12 0,-5 20 0,2 2 0,1 1 0,1 0 0,2 0 0,0 0 0,1 0 0,4 29 0,-3-49 0,-1 0 0,1 1 0,0-1 0,0 0 0,1 0 0,-1 0 0,0-1 0,1 1 0,0 0 0,0 0 0,0-1 0,0 1 0,0-1 0,0 0 0,1 0 0,-1 0 0,1 0 0,-1 0 0,4 2 0,-1-2 0,0 0 0,0 0 0,0-1 0,0 0 0,1 0 0,-1 0 0,0 0 0,0-1 0,1 0 0,8-1 0,2-1 0,-1-1 0,1 0 0,-1-2 0,0 0 0,0 0 0,-1-1 0,15-8 0,-12 4 0,1-1 0,-1 0 0,-1-1 0,0 0 0,-1-2 0,0 0 0,-1 0 0,0-1 0,-1-1 0,-1 0 0,-1-1 0,0 0 0,-1-1 0,13-34 0,-3-7 0,-3-1 0,-2-1 0,-3-1 0,7-94 0,-18 144 0,0 0 0,1 0 0,1 0 0,0 0 0,8-20 0,-10 30 0,0 0 0,-1 0 0,1 1 0,0-1 0,0 0 0,0 0 0,0 1 0,1-1 0,-1 1 0,0-1 0,1 1 0,-1-1 0,1 1 0,-1 0 0,1 0 0,0 0 0,-1 0 0,1 0 0,0 0 0,0 0 0,0 0 0,0 1 0,0-1 0,0 1 0,0-1 0,0 1 0,0 0 0,0 0 0,0 0 0,0 0 0,0 0 0,0 0 0,0 1 0,-1-1 0,1 1 0,0-1 0,0 1 0,0 0 0,0 0 0,0 0 0,-1 0 0,1 0 0,0 0 0,2 2 0,3 3 0,0 0 0,0 1 0,0 0 0,-1 0 0,0 0 0,-1 1 0,1-1 0,-2 1 0,1 1 0,-1-1 0,6 16 0,-3-2 0,0 0 0,-1 0 0,4 42 0,-5 238-243,-7-229-879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6.69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712 29 24575,'-52'0'0,"0"2"0,-68 13 0,95-10 0,0 1 0,0 1 0,1 2 0,0 0 0,1 2 0,-39 23 0,39-19 0,0 2 0,2 0 0,0 1 0,1 1 0,1 1 0,0 1 0,2 1 0,-25 40 0,31-43 0,0 1 0,2 1 0,0-1 0,1 2 0,2-1 0,0 1 0,1 0 0,1 0 0,1 1 0,1-1 0,1 25 0,1-39 0,1 0 0,0 0 0,0 0 0,1-1 0,-1 1 0,2 0 0,-1-1 0,1 0 0,5 11 0,-5-15 0,-1 1 0,1-1 0,-1 1 0,1-1 0,0 0 0,0 0 0,0-1 0,1 1 0,-1-1 0,1 1 0,0-1 0,-1 0 0,1 0 0,0-1 0,0 1 0,0-1 0,0 0 0,0 0 0,6 1 0,6-1 0,0 0 0,1-1 0,-1-1 0,0 0 0,0-1 0,16-4 0,95-32 0,-110 33 0,43-17 0,-1-2 0,-1-3 0,-1-2 0,-1-3 0,-2-2 0,-2-3 0,-1-2 0,63-62 0,-92 79 0,0-2 0,-2 0 0,29-48 0,-42 61 0,-1 0 0,0-1 0,0 0 0,-1-1 0,-1 1 0,0-1 0,-1 1 0,-1-1 0,1 0 0,-2 0 0,0-22 0,-1 33 0,0 0 0,0-1 0,0 1 0,0 0 0,-1 0 0,1 0 0,-1 0 0,0 0 0,1 0 0,-1 0 0,0 0 0,0 0 0,0 0 0,0 0 0,-1 1 0,1-1 0,0 0 0,-3-2 0,2 4 0,1-1 0,-1 0 0,0 1 0,1-1 0,-1 1 0,1-1 0,-1 1 0,0 0 0,1-1 0,-1 1 0,0 0 0,0 0 0,1 0 0,-1 1 0,0-1 0,1 0 0,-1 1 0,-2 0 0,-3 2 0,0 0 0,0 0 0,0 1 0,0 0 0,1 1 0,0-1 0,0 1 0,0 0 0,-7 9 0,-3 6 0,1 1 0,1 1 0,1 0 0,1 1 0,1 0 0,1 1 0,2 0 0,0 1 0,-8 42 0,2 18 0,-5 134 0,13-118 0,5 0 0,5-1 0,26 168 0,-29-264 0,2 13 0,1 0 0,1 0 0,11 27 0,-14-40 0,-1-1 0,1 1 0,0-1 0,0 0 0,0 0 0,1 0 0,-1 0 0,1 0 0,0 0 0,0-1 0,-1 1 0,2-1 0,-1 0 0,0 0 0,0 0 0,1 0 0,-1-1 0,1 1 0,-1-1 0,1 0 0,0 0 0,5 1 0,-1-2 0,0 0 0,0-1 0,0 1 0,0-2 0,0 1 0,0-1 0,0 0 0,0-1 0,-1 0 0,1 0 0,13-8 0,1-3 0,0-1 0,28-25 0,-20 12 0,0-1 0,-3-2 0,0 0 0,-2-2 0,-2-1 0,-1-1 0,-1 0 0,21-52 0,-25 45 0,-2 0 0,-1-1 0,-3 0 0,-1-1 0,-2-1 0,-2 1 0,-1-70 0,-5 108 0,0-5 0,0 0 0,1 1 0,0-1 0,2-12 0,-2 20 0,0 0 0,0 0 0,0 0 0,1 0 0,-1 0 0,1 0 0,-1 0 0,1 1 0,0-1 0,0 1 0,0-1 0,1 1 0,-1 0 0,0 0 0,1 0 0,0 0 0,-1 0 0,5-2 0,12-4 0,1 1 0,0 1 0,1 1 0,-1 1 0,1 0 0,0 2 0,0 0 0,0 1 0,0 2 0,23 2 0,-38-2 0,1 0 0,-1 1 0,0 0 0,0 0 0,0 1 0,0 0 0,-1 0 0,1 0 0,-1 0 0,1 1 0,-1 0 0,0 0 0,-1 0 0,1 1 0,-1 0 0,0 0 0,0 0 0,0 0 0,3 8 0,6 10 0,-2 1 0,-1 0 0,10 35 0,-18-52 0,21 73 0,19 119 0,-6 86 0,-35-273 0,1 9 0,10 40 0,-12-57 0,2 0 0,-1 0 0,0 0 0,1 0 0,0 0 0,0-1 0,0 1 0,0 0 0,1-1 0,-1 1 0,1-1 0,0 0 0,0 0 0,0 0 0,6 4 0,-6-6 4,0 0 0,0 0 0,0 0 0,0-1 1,0 1-1,0-1 0,0 0 0,0 0 0,0 0 0,0 0 0,0 0 0,0-1 0,0 1 0,0-1 0,0 0 0,-1 0 0,1 0 0,0 0 0,0 0 0,-1-1 0,6-3 1,6-4-258,0-1 1,19-19 0,-23 21-446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7.03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24575,'0'13'0,"0"18"0,0 17 0,0 17 0,0 21 0,4 21 0,2-3 0,4-6 0,5-6 0,0-10 0,1-10 0,8-18 0,3-21 0,-2-27 0,3-22 0,1-21 0,0-23 0,-5-1-8191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7.36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24575,'0'0'-8191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7.78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5 24575,'0'-5'0,"0"13"0,0 26 0,0 33 0,0 33 0,0 21 0,0 16 0,0 8 0,0 0 0,0-7 0,0-17 0,0-17 0,0-17 0,0-14 0,0-20-8191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41:52.160"/>
    </inkml:context>
    <inkml:brush xml:id="br0">
      <inkml:brushProperty name="width" value="0.2" units="cm"/>
      <inkml:brushProperty name="height" value="0.2" units="cm"/>
      <inkml:brushProperty name="color" value="#8FAADC"/>
    </inkml:brush>
  </inkml:definitions>
  <inkml:trace contextRef="#ctx0" brushRef="#br0">1 0 24575,'-1'147'0,"13"301"0,-11-435 0,1 0 0,0 0 0,1 0 0,0-1 0,9 22 0,-10-31 0,-1 0 0,1 0 0,0 0 0,0 0 0,0 0 0,0-1 0,0 1 0,0-1 0,1 1 0,-1-1 0,1 0 0,0 0 0,0 0 0,-1 0 0,1-1 0,0 1 0,1-1 0,-1 0 0,0 0 0,0 0 0,0 0 0,1 0 0,-1-1 0,0 1 0,1-1 0,-1 0 0,5-1 0,6 0 0,-1-2 0,1 0 0,-1 0 0,0-1 0,0-1 0,0 0 0,-1-1 0,0-1 0,12-7 0,7-6 0,-2-2 0,32-30 0,-37 30 0,-1-1 0,-1-2 0,-2 0 0,0-1 0,-2-1 0,25-49 0,-32 54 0,-1-2 0,-1 1 0,-2-1 0,0 0 0,-1-1 0,-2 0 0,-1 1 0,0-2 0,-2-25 0,-9 149 0,7 47 0,6 0 0,24 148 0,-18-233-1365,0-8-5461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8.15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1 407 24575,'9'0'0,"16"0"0,12 0 0,19 0 0,11-5 0,14-9 0,4-12 0,3-15 0,-6-13 0,-3-7 0,-7-10 0,-6-2 0,-14 11-8191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8.88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79 0 24575,'-19'75'0,"4"1"0,-7 96 0,6 151 0,14-261 0,-3 745 0,7-758 0,-2-49 0,-1 1 0,1-1 0,0 1 0,0-1 0,0 0 0,0 1 0,0-1 0,0 1 0,0-1 0,0 0 0,0 1 0,1-1 0,-1 1 0,0-1 0,0 0 0,0 1 0,0-1 0,0 1 0,1-1 0,-1 0 0,0 1 0,0-1 0,1 0 0,-1 0 0,0 1 0,1-1 0,-1 0 0,0 0 0,1 1 0,-1-1 0,1 0 0,8-9 0,10-31 0,-16 33 0,78-200 0,-43 105 0,66-127 0,-98 219 0,-1 1 0,1 0 0,1 1 0,-1 0 0,2 0 0,-1 0 0,1 1 0,0 0 0,0 0 0,12-6 0,-17 11 0,0 0 0,1 0 0,-1 1 0,1-1 0,-1 1 0,1 0 0,0 0 0,0 0 0,-1 1 0,1-1 0,0 1 0,0 0 0,0 0 0,-1 0 0,1 0 0,0 1 0,0 0 0,0 0 0,-1 0 0,1 0 0,-1 0 0,1 1 0,-1-1 0,1 1 0,-1 0 0,0 0 0,0 1 0,0-1 0,0 0 0,0 1 0,2 3 0,-1-2 0,0 1 0,-1 0 0,0 0 0,0 0 0,0 0 0,0 1 0,-1-1 0,0 1 0,0-1 0,-1 1 0,1 0 0,0 7 0,0 10 0,-2 42 0,0-39 0,-4 164 0,3 168 0,1-357 0,1 28 0,6 37 0,-7-60 0,1 0 0,1 0 0,-1 0 0,1 0 0,0 0 0,0-1 0,0 1 0,1-1 0,0 0 0,0 0 0,1 0 0,-1 0 0,6 5 0,-9-10 0,0 1 0,1-1 0,-1 0 0,0 1 0,1-1 0,-1 0 0,1 0 0,-1 1 0,1-1 0,-1 0 0,1 0 0,-1 0 0,0 0 0,1 0 0,-1 0 0,1 0 0,-1 1 0,1-1 0,-1-1 0,1 1 0,-1 0 0,1 0 0,-1 0 0,1 0 0,-1 0 0,1 0 0,-1 0 0,0-1 0,1 1 0,-1 0 0,1 0 0,-1-1 0,0 1 0,1 0 0,-1-1 0,0 1 0,1 0 0,-1-1 0,1 0 0,9-17 0,-10 17 0,7-19-37,-1 0-1,-1 0 0,4-36 0,-3 19-1176,3-19-5612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0.83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106 462 24575,'-1'1'0,"-1"0"0,1 0 0,0 0 0,-1 0 0,1 0 0,0 0 0,0 0 0,0 1 0,0-1 0,0 0 0,0 1 0,0-1 0,0 0 0,1 1 0,-1-1 0,0 1 0,0 1 0,0 0 0,-17 40 0,3 2 0,-19 82 0,27-92 0,1 1 0,0 48 0,9-125 0,2-1 0,1 1 0,3 0 0,1 1 0,2 0 0,24-56 0,125-225 0,-145 293 0,-11 18 0,5-10 0,1 1 0,1 0 0,0 1 0,28-31 0,-37 46 0,0 0 0,0 0 0,0 1 0,0-1 0,0 1 0,1-1 0,-1 1 0,1 0 0,0 0 0,0 1 0,-1-1 0,1 1 0,0 0 0,0 0 0,0 0 0,1 1 0,-1-1 0,0 1 0,0 0 0,0 0 0,0 0 0,0 1 0,0-1 0,0 1 0,0 0 0,0 0 0,0 1 0,0-1 0,0 1 0,0 0 0,-1 0 0,6 4 0,-1 0 0,-1 0 0,1 1 0,-1-1 0,-1 2 0,1-1 0,-1 1 0,0 0 0,-1 0 0,5 11 0,6 15 0,13 37 0,-21-51 0,9 30 0,-2 0 0,-2 1 0,11 84 0,-16-42 0,-4 109 0,-7-147 0,1-35 0,1 0 0,1 0 0,3 28 0,-1-47 0,1-5 0,15-30 0,-1 0 0,21-63 0,-6 16 0,7-14 0,4 3 0,5 1 0,3 3 0,67-87 0,-101 152 0,29-34 0,-42 54 0,-1-1 0,1 1 0,0-1 0,0 1 0,1 0 0,-1 1 0,0-1 0,1 1 0,0 0 0,0 0 0,5-2 0,-8 4 0,1 0 0,-1 0 0,1-1 0,-1 2 0,1-1 0,-1 0 0,1 0 0,-1 1 0,1-1 0,-1 1 0,0 0 0,1 0 0,-1 0 0,0 0 0,0 0 0,1 1 0,-1-1 0,0 0 0,0 1 0,-1 0 0,1-1 0,0 1 0,0 0 0,-1 0 0,1 0 0,-1 0 0,0 0 0,1 1 0,0 2 0,3 5 0,0 1 0,-1 0 0,0 0 0,-1 0 0,2 13 0,46 325 0,-36-228 0,-14-112 0,4 26 0,15 57 0,-18-83 0,0-1 0,1 0 0,1 1 0,-1-1 0,1 0 0,1-1 0,-1 1 0,1-1 0,1 0 0,-1 0 0,1 0 0,10 7 0,-11-11 0,0 0 0,0 0 0,1-1 0,-1 0 0,1 0 0,-1 0 0,1-1 0,0 1 0,0-1 0,-1-1 0,1 1 0,0-1 0,0 0 0,10-2 0,7-1 0,1-1 0,26-9 0,-48 12 0,36-10 0,-1-1 0,-1-3 0,0-1 0,-1-1 0,-1-2 0,-1-2 0,35-27 0,-43 28 0,-1-1 0,-1-2 0,-1 0 0,-1-1 0,-1-1 0,-1-1 0,-2-1 0,0 0 0,14-35 0,-25 48 0,0 0 0,-2 0 0,1-1 0,-2 1 0,0-1 0,-1 1 0,0-1 0,-1-16 0,-1 27 0,0-1 0,0 1 0,-1-1 0,1 1 0,-1-1 0,0 1 0,-1 0 0,1 0 0,-1-1 0,0 1 0,0 0 0,0 0 0,0 1 0,-1-1 0,0 0 0,1 1 0,-1-1 0,0 1 0,-1 0 0,1 0 0,-1 0 0,1 1 0,-1-1 0,0 1 0,0 0 0,0 0 0,0 0 0,0 1 0,0-1 0,-7 0 0,5 0 0,-1 1 0,1 0 0,-1 0 0,1 1 0,-1 0 0,0 0 0,1 0 0,-1 1 0,1 0 0,-1 0 0,1 1 0,-1 0 0,1 0 0,0 0 0,0 1 0,-11 6 0,9-3 0,0 0 0,1 0 0,0 1 0,0 0 0,0 0 0,1 1 0,0-1 0,1 1 0,0 1 0,-9 17 0,5-4 0,2 0 0,0 0 0,1 1 0,1 0 0,1 0 0,-1 34 0,7 143 0,0-165 0,2-1 0,2 0 0,1 0 0,1-1 0,2 0 0,1 0 0,2-1 0,31 57 0,-38-79 0,1 0 0,0-1 0,1 0 0,0 0 0,0 0 0,0-1 0,1-1 0,1 1 0,-1-1 0,21 10 0,-24-14 0,0 0 0,1-1 0,0 1 0,-1-2 0,1 1 0,0-1 0,0 0 0,0 0 0,0-1 0,0 0 0,0 0 0,0-1 0,0 1 0,-1-2 0,1 1 0,0-1 0,0 0 0,-1 0 0,10-5 0,2-3 9,0-1 0,-1-1-1,0 0 1,-1-1 0,0-1 0,-1-1-1,-1 0 1,19-25 0,7-17-307,39-74 1,-47 75-552,3-3-5977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1.45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24575,'0'4'0,"0"16"0,0 16 0,5 20 0,5 28 0,6 21 0,4 19 0,4 10 0,-3-4 0,-5-10 0,-4-14 0,-6-15 0,2-15 0,3-15 0,0-18-8191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1.83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53 24575,'0'-5'0,"8"-1"0,17 1 0,13 0 0,8 2 0,10 1 0,0 1 0,-5 1 0,-8 0 0,-1 0 0,-4-4 0,-4-7 0,-3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2.54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24575,'1'2'0,"1"0"0,0 0 0,-1 0 0,1-1 0,-1 1 0,1 0 0,-1 1 0,0-1 0,0 0 0,0 0 0,0 1 0,0-1 0,0 0 0,-1 1 0,1 3 0,0-1 0,11 46 0,-3 1 0,-2 0 0,-3 0 0,-1 55 0,1 6 0,-2-62 0,2 27 0,2 1 0,27 122 0,-30-192 0,-1 0 0,1 0 0,1-1 0,0 1 0,6 10 0,-10-18 0,1 0 0,0 0 0,0 1 0,-1-1 0,1 0 0,0 0 0,0 0 0,0 0 0,0 0 0,1 0 0,-1 0 0,0 0 0,0 0 0,0-1 0,1 1 0,-1-1 0,0 1 0,1-1 0,-1 1 0,1-1 0,-1 1 0,0-1 0,1 0 0,-1 0 0,1 0 0,-1 0 0,1 0 0,-1 0 0,1 0 0,-1-1 0,1 1 0,-1 0 0,0-1 0,1 1 0,-1-1 0,0 0 0,1 1 0,-1-1 0,0 0 0,2-1 0,4-4-195,0-1 0,-1 0 0,0 0 0,0 0 0,0-1 0,6-12 0,10-18-6631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3.17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210 27 24575,'-4'-3'0,"0"1"0,0-1 0,-1 0 0,1 1 0,-1 0 0,0 0 0,1 1 0,-1-1 0,0 1 0,0 0 0,-6 0 0,0-1 0,0 1 0,0 1 0,0 0 0,-11 2 0,19-2 0,-1 1 0,1-1 0,0 1 0,0 0 0,0 0 0,0 1 0,0-1 0,0 1 0,1-1 0,-1 1 0,0 0 0,1 0 0,-1 0 0,1 0 0,-5 5 0,4-2 0,0 0 0,0 0 0,0 1 0,0-1 0,1 1 0,0-1 0,0 1 0,-1 6 0,-1 6 0,2 1 0,0 0 0,1-1 0,3 29 0,3 5 0,3 1 0,2-1 0,22 66 0,-29-108 0,1-1 0,-1 1 0,2-1 0,-1 0 0,1 0 0,0-1 0,1 1 0,0-1 0,0 0 0,12 10 0,-12-13 0,0-1 0,-1 1 0,2-1 0,-1-1 0,0 1 0,1-1 0,0 0 0,-1-1 0,1 0 0,0 0 0,0 0 0,1-1 0,-1 0 0,0 0 0,8-1 0,0 0 0,-1 0 0,0-1 0,0-1 0,1 0 0,13-5 0,-24 6 0,0 0 0,0-1 0,0 0 0,0 0 0,0 0 0,0 0 0,-1-1 0,1 1 0,-1-1 0,1 0 0,-1 0 0,0 0 0,0 0 0,-1-1 0,1 1 0,-1-1 0,1 0 0,-1 0 0,0 0 0,2-7 0,0-6-341,0 0 0,-1 0-1,0-22 1,0-8-6485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3.51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24575,'0'0'-8191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12.790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0 109 24575,'656'2'0,"712"-5"0,-727-20 0,-556 15 0,123-27 0,-86 11 0,-32 13 0,2 5 0,144 7 0,-93 2 0,4690-1 0,-2449-4 0,-497 2 0,-1818 2 0,0 3 0,93 19 0,130 45 0,-281-66 0,70 16 0,149 13 0,85-15 0,-196-13 0,51 3 0,263 15 0,-143-2 0,227 22 0,244 7 0,2-50 0,-331-2 0,338 34 0,324 20 0,1596-55 0,-2035 54 0,-179-5 0,791-32 0,-785-16 0,5177 2 67,-2885 2-1499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5:43.6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578 1 24575,'-37'0'0,"0"1"0,-1 2 0,-42 9 0,62-7 0,1 0 0,-1 1 0,1 1 0,0 0 0,1 1 0,0 1 0,0 1 0,-19 15 0,18-10 0,0 1 0,1 1 0,1 0 0,1 1 0,0 1 0,2 0 0,0 1 0,1 0 0,1 1 0,1 0 0,0 1 0,-7 32 0,3 2 0,2 1 0,2 1 0,-1 103 0,10-148 0,0 0 0,0 0 0,1 0 0,1 1 0,1-1 0,0 0 0,0-1 0,9 20 0,-10-27 0,0 0 0,1-1 0,0 1 0,0-1 0,1 0 0,-1 0 0,1 0 0,0 0 0,0-1 0,0 1 0,0-1 0,0 0 0,1 0 0,0-1 0,0 1 0,-1-1 0,1 0 0,0 0 0,1-1 0,-1 0 0,0 1 0,0-2 0,1 1 0,5-1 0,8 0 0,0-1 0,0 0 0,0-2 0,0 0 0,0-2 0,-1 0 0,1-1 0,27-13 0,-8 1 0,-1-2 0,65-47 0,-79 49 0,-1-1 0,0-1 0,-2-1 0,0-1 0,-1-1 0,-2-1 0,0 0 0,-2-1 0,23-49 0,-25 43 0,-1-1 0,-2 1 0,-1-2 0,-2 1 0,-1-1 0,-1 0 0,-2-1 0,-2-43 0,-2 293 0,-2-78 0,3 439-1365,0-536-5461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41:52.671"/>
    </inkml:context>
    <inkml:brush xml:id="br0">
      <inkml:brushProperty name="width" value="0.2" units="cm"/>
      <inkml:brushProperty name="height" value="0.2" units="cm"/>
      <inkml:brushProperty name="color" value="#8FAADC"/>
    </inkml:brush>
  </inkml:definitions>
  <inkml:trace contextRef="#ctx0" brushRef="#br0">0 0 24575,'0'1443'-1365,"0"-1409"-5461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5:46.1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24575,'4'0'0,"11"0"0,11 0 0,6 0 0,11 0 0,10 0 0,7 0 0,0 0 0,4 0 0,0 0 0,-6 0 0,-10 0 0,-7 0 0,-8 0 0,-3 0 0,-8 0-8191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5:47.6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24575,'0'4'0,"9"6"0,12 1 0,6-1 0,8-2 0,6-3 0,10-2 0,14-1 0,9-2 0,0 0 0,2 0 0,-8-1 0,-8 1 0,5-1 0,-5 1 0,-12 0-8191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5:47.9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24575,'0'4'0,"13"6"0,9 1 0,18-1 0,21-2 0,12-3 0,11-2 0,10-1 0,6-2 0,0 0 0,-1 0 0,-2-1 0,-19 1-8191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5:48.7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24575,'0'1850'0,"0"-1877"-1365,0-10-5461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5:49.9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541 104 24575,'-1'0'0,"1"0"0,0 0 0,-1 0 0,1 0 0,0 0 0,-1 0 0,1 0 0,0 0 0,-1 0 0,1 0 0,0 0 0,-1 0 0,1 0 0,0 0 0,-1 0 0,1 0 0,0-1 0,-1 1 0,1 0 0,0 0 0,-1 0 0,1 0 0,0-1 0,-1 1 0,1 0 0,0 0 0,0-1 0,-1 1 0,1 0 0,0 0 0,0-1 0,0 1 0,0 0 0,-1-1 0,1 1 0,0 0 0,0-1 0,0 1 0,0 0 0,0-1 0,0 1 0,0 0 0,0-1 0,0 1 0,0 0 0,0-1 0,0 1 0,0 0 0,0-1 0,0 1 0,0 0 0,0-1 0,0 1 0,0 0 0,1-1 0,-1 1 0,0 0 0,0-1 0,0 1 0,1-1 0,16-17 0,-2 8 0,1 1 0,0 1 0,1 0 0,-1 1 0,1 0 0,1 2 0,-1 0 0,1 1 0,20-2 0,-29 5 0,1 0 0,-1 1 0,1 0 0,-1 1 0,1-1 0,-1 2 0,0-1 0,0 2 0,0-1 0,0 1 0,0 0 0,0 1 0,-1 0 0,1 0 0,-1 1 0,0 0 0,0 1 0,-1 0 0,9 8 0,-6-3 0,-1 1 0,0 0 0,-1 1 0,0 0 0,-1 0 0,0 1 0,-1-1 0,-1 2 0,8 26 0,-9-20 0,-1-1 0,0 1 0,-1-1 0,-2 1 0,0 0 0,-5 38 0,2-47 0,-1-1 0,0 1 0,0-1 0,-1 0 0,0 0 0,-1 0 0,0 0 0,-1-1 0,0 0 0,-1-1 0,0 0 0,0 0 0,-1 0 0,-19 13 0,-12 7 0,-1-2 0,-58 29 0,86-49 0,2-1 0,-31 16 0,-44 17 0,71-34 0,0 0 0,0 0 0,0-2 0,-1 0 0,0-1 0,1 0 0,-18-1 0,-358-8-1365,357 7-5461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6:04.1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11 24575,'13'0'0,"13"0"0,16 0 0,13 0 0,7 0 0,6 0 0,0 0 0,-3 0 0,-8-4 0,-13-2-8191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6:04.8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24575,'4'4'0,"11"2"0,11 4 0,10 0 0,8-1 0,14 1 0,6 0 0,1-2 0,3-2 0,7-3 0,4-1 0,-3-1 0,-5-1 0,-10-1 0,-2 1 0,-12-1-8191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6:05.3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24575,'6'1'0,"-1"0"0,1 1 0,0 0 0,-1 0 0,1 0 0,-1 1 0,1 0 0,-1 0 0,0 0 0,0 0 0,-1 1 0,6 4 0,11 8 0,418 255 0,-125-83 0,-279-166 0,-1 1 0,0 2 0,32 32 0,-57-49 0,0 1 0,-1 0 0,-1 1 0,0-1 0,0 2 0,-1-1 0,0 1 0,-1-1 0,0 2 0,-1-1 0,0 0 0,0 1 0,-1 0 0,-1 0 0,1 15 0,-3-7 0,-1 0 0,0 0 0,-2-1 0,0 1 0,-2-1 0,0 0 0,-1 0 0,0-1 0,-2 1 0,0-1 0,-1-1 0,-1 0 0,-1 0 0,0-1 0,-25 27 0,-10 4 0,-1-1 0,-3-3 0,-77 52 0,-328 198-1365,382-250-5461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6:07.3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709 421 24575,'0'-2'0,"-1"-1"0,0 1 0,0 0 0,0-1 0,0 1 0,0 0 0,0 0 0,0-1 0,-1 1 0,1 0 0,-1 0 0,0 1 0,1-1 0,-1 0 0,0 1 0,0-1 0,0 1 0,-2-2 0,-42-24 0,38 23 0,-1 0 0,0 1 0,0 0 0,-1 0 0,1 1 0,-1 0 0,1 1 0,-1 0 0,1 0 0,-1 1 0,0 0 0,1 1 0,-1 0 0,0 1 0,1 0 0,0 0 0,-1 1 0,1 0 0,0 1 0,0 0 0,1 0 0,-1 1 0,1 0 0,-14 11 0,3 0 0,1 0 0,0 1 0,1 2 0,1-1 0,1 2 0,1 0 0,1 1 0,-19 37 0,-11 37 0,3 2 0,5 1 0,4 2 0,4 1 0,-15 124 0,39-204 0,-5 70 0,7-83 0,2 1 0,-1-1 0,1 0 0,0 1 0,1-1 0,0 0 0,0 0 0,6 11 0,-7-16 0,0-1 0,1 1 0,-1-1 0,1 1 0,-1-1 0,1 0 0,0 0 0,0 0 0,0 0 0,0 0 0,1 0 0,-1 0 0,0-1 0,1 1 0,-1-1 0,1 0 0,0 0 0,3 2 0,-1-3 0,0 1 0,-1 0 0,1-1 0,-1 0 0,1 0 0,0-1 0,-1 1 0,1-1 0,0 0 0,6-2 0,3-2 0,-1-1 0,1 0 0,-1-1 0,0-1 0,-1 0 0,17-13 0,5-10 0,-1-2 0,-2-1 0,-1-1 0,-2-2 0,-1-1 0,42-80 0,-14 5 0,52-158 0,4-93 0,-95 294 0,-3 0 0,-3-2 0,1-92 0,-12 141 0,-2 27 0,-5 39 0,-22 373 0,30 6 0,2-212 0,-1 159-1365,-1-349-5461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6:08.3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159 0 24575,'-5'0'0,"-1"5"0,1 18 0,-4 28 0,-4 32 0,-1 24 0,3 24 0,-2 25 0,-3 13 0,-2-5 0,1-26 0,3-28 0,5-28 0,3-32 0,4-34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41:52.999"/>
    </inkml:context>
    <inkml:brush xml:id="br0">
      <inkml:brushProperty name="width" value="0.2" units="cm"/>
      <inkml:brushProperty name="height" value="0.2" units="cm"/>
      <inkml:brushProperty name="color" value="#8FAADC"/>
    </inkml:brush>
  </inkml:definitions>
  <inkml:trace contextRef="#ctx0" brushRef="#br0">1 80 24575,'4'0'0,"11"0"0,11 0 0,11 0 0,7 0 0,0 0 0,12-4 0,8-6 0,7-6 0,0 0 0,6-2 0,-11 2-8191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6:08.7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391 0 24575,'-5'1'0,"0"1"0,0-1 0,0 1 0,0 0 0,1 0 0,-1 0 0,1 1 0,-5 3 0,-10 4 0,-42 20 0,0 2 0,-69 49 0,124-77 0,0 0 0,1 0 0,0 1 0,0-1 0,0 1 0,1 1 0,-1-1 0,1 1 0,1-1 0,-1 1 0,1 0 0,0 0 0,0 1 0,1-1 0,-1 1 0,2-1 0,-1 1 0,1 0 0,0 0 0,0-1 0,1 1 0,-1 0 0,2 0 0,-1 0 0,1 0 0,0-1 0,0 1 0,1 0 0,0-1 0,0 1 0,1-1 0,0 1 0,3 5 0,16 28 0,2-2 0,1-1 0,2-1 0,60 62 0,-66-77-341,1-1 0,1-2-1,29 19 1,-14-14-6485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6:09.1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24575,'9'4'0,"12"3"0,10-2 0,14 0 0,13-2 0,4-1 0,6 0 0,4-2 0,3 4 0,-6 2 0,-7-1 0,-14-1-8191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6:09.5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24575,'5'0'0,"5"0"0,14 0 0,13 0 0,12 0 0,12 0 0,-1 0 0,-1 0 0,-2 0 0,-2 4 0,-6 2 0,-11 0-8191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6:09.8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24575,'4'0'0,"11"0"0,16 0 0,15 0 0,10 0 0,7 0 0,7 0 0,10 0 0,16 5 0,15 5 0,6 6 0,-4 0 0,-8-3 0,-12 2 0,-19-3 0,-21-3-8191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6:10.6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266 1 24575,'0'132'167,"-7"609"-1486,-47-9 516,-104 167 1195,135-819-313,14-62-79,9-18 0,0 0 0,-1 0 0,1 1 0,0-1 0,0 0 0,0 0 0,0 0 0,0 0 0,0 0 0,0 0 0,0 1 0,-1-1 0,1 0 0,0 0 0,0 0 0,0 0 0,0 0 0,0 0 0,-1 0 0,1 0 0,0 0 0,0 0 0,0 0 0,0 0 0,-1 0 0,1 0 0,0 0 0,0 0 0,0 0 0,0 0 0,-1 0 0,1 0 0,0 0 0,0 0 0,0 0 0,0 0 0,-1 0 0,1 0 0,0 0 0,0 0 0,0 0 0,0-1 0,0 1 0,0 0 0,-1 0 0,-5-30 0,4-4 148,2-1 0,2 0 1,1 1-1,10-50 1,2 17 222,32-86 0,-35 119-371,2 1 0,1 0 0,1 1 0,2 0 0,33-43 0,-43 65 0,1 0 0,0 1 0,0 0 0,1 0 0,1 1 0,-1 0 0,1 1 0,12-6 0,-15 9 0,0 1 0,1 0 0,-1 0 0,0 1 0,1 1 0,-1-1 0,1 1 0,0 0 0,-1 1 0,1 0 0,0 1 0,-1 0 0,12 2 0,-5 1 0,-1 1 0,0 0 0,0 1 0,0 1 0,0 0 0,-1 1 0,-1 0 0,1 1 0,-1 0 0,-1 1 0,21 22 0,-5 0 0,-2 0 0,0 2 0,22 42 0,-13-15 0,34 83 0,-56-113 0,-1 0 0,-2 1 0,-1 0 0,8 64 0,-15-89 0,-1 0 0,0 0 0,0 0 0,0-1 0,-1 1 0,0 0 0,0 0 0,-1 0 0,-3 10 0,3-14 0,0 0 0,0 1 0,-1-1 0,1 0 0,-1 0 0,1 0 0,-1 0 0,0-1 0,0 1 0,0-1 0,0 1 0,-1-1 0,1 0 0,-1-1 0,1 1 0,-1 0 0,0-1 0,-4 1 0,-17 5 0,1-2 0,-1-1 0,-39 1 0,-78-5 0,81-1 0,34 1-102,-118-6 337,124 4-535,0-1 1,1-1-1,-1 0 1,-33-14-1,19 1-6526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6:11.0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24575,'0'31'0,"0"54"0,0 57 0,0 48 0,0 36 0,0 19-1178,0-10 1178,0-22 0,0-31 0,0-41 288,0-41-288,0-32 0,0-37 0,4-42 0,2-18-7301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6:11.4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503 50 24575,'-1'-2'0,"1"1"0,0-1 0,-1 1 0,1-1 0,-1 1 0,1-1 0,-1 1 0,1-1 0,-1 1 0,0 0 0,0-1 0,0 1 0,0 0 0,0 0 0,0-1 0,0 1 0,0 0 0,-1 0 0,1 0 0,0 1 0,-1-1 0,1 0 0,0 0 0,-1 1 0,1-1 0,-4 0 0,-43-10 0,43 11 0,-16-3 0,0 1 0,-1 0 0,1 2 0,0 1 0,-28 4 0,38-3 0,0 1 0,-1 0 0,1 1 0,1 0 0,-1 1 0,1 0 0,-1 0 0,1 1 0,1 0 0,-1 1 0,-11 11 0,8-5 0,1 1 0,0 0 0,1 1 0,0 0 0,2 0 0,-1 1 0,2 0 0,0 1 0,2 0 0,-1 0 0,2 1 0,0-1 0,1 1 0,-2 31 0,5-37 0,0 1 0,1-1 0,1 1 0,0-1 0,1 1 0,0-1 0,1 1 0,0-1 0,1 0 0,0 0 0,1-1 0,1 1 0,-1-1 0,2 0 0,0-1 0,0 0 0,1 0 0,0 0 0,0-1 0,1 0 0,0 0 0,12 7 0,3 0 14,1-2-1,0 0 0,1-2 0,0-1 1,1-1-1,0-1 0,1-1 1,54 7-1,-7-7-508,0-4 0,87-6 0,-127 1-6331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6:13.4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531 695 24575,'9'-1'0,"-1"0"0,1-1 0,0 0 0,-1 0 0,0 0 0,0-1 0,1-1 0,-2 1 0,1-1 0,0-1 0,-1 1 0,0-1 0,0-1 0,0 1 0,-1-1 0,1 0 0,6-10 0,5-6 0,-1 0 0,-1-2 0,25-49 0,-23 37 0,-1-1 0,-2-1 0,-2 0 0,-2-1 0,-1 0 0,-2-1 0,-2 0 0,3-80 0,-9 118 0,0 0 0,0 0 0,0 0 0,0 0 0,-1 0 0,1 0 0,0 0 0,-1 1 0,1-1 0,-1 0 0,0 0 0,0 0 0,1 1 0,-1-1 0,0 0 0,-1 1 0,1-1 0,0 1 0,0-1 0,-1 1 0,1 0 0,0-1 0,-1 1 0,0 0 0,1 0 0,-1 0 0,0 0 0,1 0 0,-1 1 0,0-1 0,0 0 0,0 1 0,1-1 0,-1 1 0,0 0 0,0 0 0,0 0 0,0 0 0,-2 0 0,-3 1 0,0 0 0,1 0 0,0 0 0,-1 1 0,1 0 0,0 1 0,0-1 0,0 1 0,0 0 0,0 1 0,-5 3 0,-4 6 0,0 1 0,1 0 0,1 1 0,0 0 0,1 1 0,0 1 0,2 0 0,-15 31 0,1 5 0,-30 102 0,23-41 0,4 2 0,6 2 0,5 0 0,5 0 0,5 1 0,5 0 0,5 0 0,23 137 0,-21-224 0,-2-18 0,-2 1 0,0 0 0,0 0 0,-2 22 0,0-34 0,-1 1 0,1 0 0,-1-1 0,0 1 0,0-1 0,0 1 0,0-1 0,-1 1 0,1-1 0,-1 0 0,0 0 0,0 0 0,0 0 0,0 0 0,-1 0 0,1 0 0,-1-1 0,0 1 0,0-1 0,0 0 0,0 0 0,0 0 0,-3 1 0,-9 4 0,-1-1 0,1-1 0,-1-1 0,0 0 0,0-1 0,-22 1 0,-102-1 0,115-4 0,19 1 0,-4 1 0,1-2 0,0 1 0,-1-1 0,-9-3 0,16 3 0,0 0 0,1 0 0,-1 0 0,1 0 0,-1 0 0,1-1 0,-1 1 0,1-1 0,0 0 0,0 1 0,0-1 0,0 0 0,0 0 0,0-1 0,0 1 0,1 0 0,-1 0 0,-1-4 0,-1-5 0,0 0 0,1 0 0,0 0 0,0 0 0,1 0 0,0-21 0,3-74 0,0 69 0,-1 2 0,2-1 0,2 0 0,1 1 0,11-42 0,-14 69 0,1-1 0,0 1 0,0 0 0,0 0 0,1 1 0,1-1 0,-1 1 0,1 0 0,0 0 0,1 0 0,-1 1 0,1-1 0,1 1 0,-1 1 0,1 0 0,0-1 0,0 2 0,1-1 0,-1 1 0,1 1 0,0-1 0,0 1 0,12-3 0,26-1 28,1 2 1,-1 2-1,73 5 0,36-2-1506,-105-4-5348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6:13.9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580 77 24575,'-11'-5'0,"0"1"0,0 0 0,0 1 0,-1 0 0,1 1 0,-1 0 0,-22 0 0,-1 1 0,-45 7 0,56-3 0,-1 1 0,1 1 0,0 1 0,1 1 0,-1 1 0,1 1 0,1 1 0,-22 13 0,35-18 0,1 1 0,0-1 0,0 1 0,0 0 0,1 1 0,0 0 0,0 0 0,1 1 0,0-1 0,0 1 0,1 1 0,0-1 0,0 1 0,1 0 0,0 0 0,1 0 0,0 0 0,0 1 0,1-1 0,0 1 0,1 0 0,-1 19 0,2-23 0,1 0 0,-1 1 0,1-1 0,1 0 0,-1 1 0,1-1 0,0 0 0,0 0 0,1 0 0,0 0 0,0-1 0,0 1 0,1-1 0,-1 0 0,1 0 0,1 0 0,-1 0 0,1-1 0,-1 0 0,1 0 0,1 0 0,-1 0 0,0-1 0,1 0 0,0 0 0,0-1 0,-1 1 0,2-1 0,6 1 0,5 2 0,0-2 0,0-1 0,0 0 0,1-1 0,-1-1 0,1 0 0,-1-2 0,0 0 0,21-6 0,-13 2 0,-1-2 0,0 0 0,-1-2 0,0-1 0,-1-1 0,0-1 0,0 0 0,-2-2 0,24-20 0,-35 26 0,0 0 0,-1 0 0,0-1 0,0 0 0,-1-1 0,0 0 0,-1 0 0,-1 0 0,1-1 0,-2 0 0,0 0 0,0-1 0,-1 0 0,-1 1 0,0-1 0,-1 0 0,0-1 0,-1 1 0,-1-25 0,0 33 9,-1 0 1,1 0-1,-1 0 0,-1 0 0,1 0 1,-1 1-1,0-1 0,0 0 0,0 1 0,0 0 1,-1-1-1,-5-6 0,6 9-80,0 0 1,-1 0-1,1 0 0,-1 0 0,1 0 1,-1 1-1,0-1 0,0 1 1,0 0-1,1-1 0,-1 1 0,0 1 1,-1-1-1,1 0 0,0 1 1,0-1-1,0 1 0,0 0 0,0 0 1,-5 1-1,-27 6-6755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6:14.5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1 554 24575,'3'0'0,"0"-1"0,0 1 0,0-1 0,0 0 0,0 0 0,0 0 0,0 0 0,-1-1 0,1 1 0,0-1 0,-1 0 0,1 0 0,-1 1 0,0-2 0,1 1 0,-1 0 0,0 0 0,0-1 0,0 1 0,-1-1 0,3-4 0,4-8 0,0 0 0,8-29 0,-12 33 0,35-107 0,-23 62 0,3 1 0,32-64 0,-48 113 0,0 1 0,0 0 0,0 0 0,1 0 0,0 0 0,0 1 0,0-1 0,1 1 0,-1 0 0,1 0 0,0 1 0,0 0 0,1 0 0,-1 0 0,0 0 0,1 1 0,6-2 0,-2 1 0,1 1 0,-1 1 0,1 0 0,0 0 0,-1 1 0,1 1 0,-1 0 0,1 0 0,10 3 0,-9-1 0,0 0 0,0 1 0,0 0 0,0 0 0,0 2 0,-1-1 0,0 2 0,-1-1 0,19 15 0,-22-15 0,-1 1 0,1 0 0,-1 0 0,-1 0 0,1 0 0,-1 1 0,0 0 0,-1 1 0,0-1 0,0 0 0,-1 1 0,0 0 0,0 0 0,1 11 0,0 19 0,-2 0 0,-5 75 0,0-3 0,3-107 0,0 0 0,0 0 0,0 0 0,1 0 0,0 0 0,-1 0 0,1-1 0,1 1 0,-1 0 0,0 0 0,1-1 0,0 1 0,0-1 0,0 0 0,0 1 0,0-1 0,1 0 0,-1 0 0,6 4 0,-2-3 0,1-1 0,0 1 0,0-1 0,0 0 0,0-1 0,0 0 0,1 0 0,-1 0 0,16 0 0,43 3-455,1-4 0,124-13 0,-78-1-6371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41:53.341"/>
    </inkml:context>
    <inkml:brush xml:id="br0">
      <inkml:brushProperty name="width" value="0.2" units="cm"/>
      <inkml:brushProperty name="height" value="0.2" units="cm"/>
      <inkml:brushProperty name="color" value="#8FAADC"/>
    </inkml:brush>
  </inkml:definitions>
  <inkml:trace contextRef="#ctx0" brushRef="#br0">0 0 24575,'0'5'0,"0"10"0,0 15 0,0 13 0,0 11 0,0 10 0,0 2 0,0 5 0,9 10 0,3 7 0,-1 4 0,2-8 0,-1-14 0,-2-15 0,1-12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6:16.0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471 1 24575,'-15'0'0,"0"0"0,0 1 0,0 0 0,0 1 0,1 1 0,-1 0 0,1 1 0,0 1 0,0 0 0,0 1 0,1 1 0,-1 0 0,2 0 0,-1 2 0,1-1 0,0 2 0,-15 15 0,4 1 0,1 0 0,1 2 0,1 1 0,2 0 0,1 2 0,1 0 0,2 0 0,1 2 0,1 0 0,2 0 0,-7 46 0,15-70 0,1 0 0,0 0 0,1 0 0,0 0 0,0-1 0,1 1 0,0 0 0,3 11 0,-3-17 0,0 0 0,0 0 0,0-1 0,1 1 0,-1 0 0,1-1 0,0 1 0,-1-1 0,1 1 0,0-1 0,1 0 0,-1 0 0,0 0 0,1 0 0,-1 0 0,1 0 0,0-1 0,-1 1 0,1-1 0,0 0 0,0 0 0,0 0 0,0 0 0,0-1 0,0 1 0,5 0 0,4-1 0,0 0 0,1-1 0,-1 0 0,0 0 0,0-2 0,0 1 0,0-2 0,-1 1 0,1-2 0,-1 1 0,0-2 0,19-11 0,-6 1 0,-1 0 0,0-2 0,-1-1 0,27-30 0,-31 29 0,-1-1 0,-1 0 0,0-1 0,-2-1 0,-1-1 0,0 0 0,13-40 0,-51 194 0,18-104 0,-6 28 0,-12 98 0,25-149 0,0 0 0,0-1 0,0 1 0,0 0 0,0 0 0,0-1 0,1 1 0,-1 0 0,1-1 0,0 1 0,0 0 0,0-1 0,0 1 0,2 2 0,-2-3 0,1-1 0,-1-1 0,0 1 0,0 0 0,0 0 0,1 0 0,-1-1 0,0 1 0,1 0 0,-1-1 0,0 0 0,1 1 0,-1-1 0,1 0 0,-1 1 0,1-1 0,-1 0 0,1 0 0,-1 0 0,1-1 0,-1 1 0,1 0 0,-1 0 0,0-1 0,1 1 0,-1-1 0,1 1 0,1-2 0,8-3 0,1-1 0,-1 0 0,0-1 0,0-1 0,0 1 0,-1-2 0,16-17 0,61-76 0,-80 93 0,97-140 0,-16 20 0,-81 120 0,0 0 0,0 1 0,14-12 0,-20 18 0,1 1 0,-1 0 0,0 0 0,1 0 0,-1 0 0,1 0 0,-1 0 0,1 0 0,-1 0 0,1 0 0,0 1 0,-1-1 0,1 1 0,0-1 0,0 1 0,-1 0 0,1 0 0,0-1 0,0 1 0,0 1 0,-1-1 0,1 0 0,0 0 0,0 1 0,-1-1 0,1 1 0,0-1 0,-1 1 0,1 0 0,0-1 0,1 2 0,2 4 0,-1 0 0,0 1 0,0-1 0,0 1 0,-1 0 0,0 0 0,0 0 0,-1 0 0,0 0 0,0 1 0,1 11 0,7 50 0,-3 0 0,-2 112 0,-5-82 0,0-86 0,2 27 0,-2-38 0,0 0 0,0 0 0,1 0 0,-1-1 0,1 1 0,-1 0 0,1 0 0,-1-1 0,1 1 0,0-1 0,0 1 0,0 0 0,0-1 0,0 0 0,2 3 0,-2-4 0,-1 0 0,1 1 0,0-1 0,-1 0 0,1 0 0,0 0 0,0 0 0,-1 0 0,1 0 0,0 0 0,-1 0 0,1 0 0,0 0 0,-1-1 0,1 1 0,0 0 0,-1 0 0,1-1 0,0 1 0,-1 0 0,1-1 0,-1 1 0,1 0 0,-1-1 0,1 1 0,0-1 0,-1 1 0,0-1 0,2 0 0,11-15 0,1-1 0,-2 0 0,0 0 0,-2-1 0,1 0 0,7-22 0,5-6 0,21-42 0,-18 34 0,2 1 0,48-67 0,-75 117 0,1 1 0,0-1 0,0 1 0,1 0 0,-1 0 0,0 0 0,1 0 0,4-2 0,-7 3 0,1 1 0,0 0 0,-1-1 0,1 1 0,0 0 0,0 0 0,-1 0 0,1 0 0,0 0 0,-1 0 0,1 0 0,0 0 0,0 0 0,-1 0 0,1 0 0,0 0 0,0 0 0,-1 0 0,1 1 0,0-1 0,-1 0 0,1 1 0,1 0 0,0 2 0,1 0 0,-1 0 0,0 0 0,0 0 0,0 1 0,0-1 0,0 1 0,-1-1 0,0 1 0,0 0 0,2 7 0,56 279 0,-18-75 0,-31-166 0,49 197 0,-46-202 0,2 0 0,2-1 0,30 55 0,-44-93 0,0 1 0,1 0 0,-1-1 0,2 0 0,-1 0 0,0 0 0,1 0 0,0-1 0,0 0 0,10 7 0,-13-10 0,1 0 0,-1 0 0,0-1 0,1 1 0,-1-1 0,1 1 0,-1-1 0,1 0 0,-1 1 0,1-1 0,-1-1 0,1 1 0,-1 0 0,0-1 0,1 1 0,-1-1 0,1 0 0,-1 1 0,0-1 0,1 0 0,-1-1 0,0 1 0,0 0 0,0-1 0,0 1 0,0-1 0,0 1 0,0-1 0,-1 0 0,3-2 0,10-15 0,-1 0 0,-1-1 0,0 0 0,-1 0 0,12-37 0,-20 52 0,34-86 0,-3-1 0,-5-1 0,-3-2 0,-5 0 0,10-106 0,-32 202 0,-7 145 0,8-118 0,1 1 0,1-1 0,7 36 0,-7-57 0,0 0 0,0 0 0,0 0 0,1 0 0,0 0 0,0-1 0,0 1 0,1-1 0,0 0 0,1 0 0,-1 0 0,1-1 0,0 1 0,0-1 0,1-1 0,0 1 0,0-1 0,7 5 0,-4-5 0,-1-1 0,1 1 0,1-2 0,-1 1 0,0-1 0,0-1 0,1 0 0,-1 0 0,1 0 0,-1-1 0,1-1 0,-1 0 0,19-4 0,8-4 0,-1-2 0,0-1 0,-1-2 0,-1-1 0,0-1 0,53-37 0,-23 8 0,-2-2 0,63-65 0,-71 66 0,-53 45 0,1 1 0,-1-1 0,1 1 0,-1-1 0,1 1 0,-1 0 0,1-1 0,-1 1 0,1 0 0,-1-1 0,1 1 0,-1 0 0,1 0 0,0 0 0,-1-1 0,1 1 0,-1 0 0,1 0 0,0 0 0,-1 0 0,1 0 0,-1 0 0,1 0 0,0 0 0,-1 0 0,1 1 0,0-1 0,-1 0 0,1 0 0,-1 0 0,1 1 0,-1-1 0,1 0 0,-1 1 0,1-1 0,-1 0 0,1 1 0,-1-1 0,1 1 0,-1-1 0,1 1 0,-1-1 0,0 1 0,1-1 0,-1 1 0,0-1 0,0 1 0,1-1 0,-1 2 0,2 6 0,-1 1 0,0 0 0,-1 0 0,1 0 0,-3 15 0,-12 99 0,-44 183 0,42-233 0,-212 960-771,219-993 771,-8 35 0,-41 114 0,56-184 12,0 1 0,-1-1 1,0 1-1,0-1 0,0 0 0,0 0 1,-1 0-1,0-1 0,0 1 0,0-1 1,-1 0-1,1 0 0,-1 0 0,-6 3 1,7-5 16,0 0 1,0-1-1,-1 0 0,1 1 1,0-1-1,-1-1 0,1 1 1,-1-1-1,1 1 0,-1-1 1,1-1-1,0 1 1,-1 0-1,1-1 0,-1 0 1,1 0-1,0-1 0,0 1 1,-7-4-1,6 2-29,1 1 0,0-1 0,0 0 0,0 0 0,1 0 0,-1 0 0,1-1 0,0 0 0,0 0 0,0 0 0,0 0 0,1 0 0,-1 0 0,1-1 0,0 1 0,1-1 0,-3-6 0,-1-7 0,2-1 0,-1 1 0,0-25 0,3 13 0,2 1 0,0 0 0,2-1 0,1 1 0,1 0 0,2 1 0,20-55 0,-2 24 0,2 1 0,57-87 0,-72 126 0,0 1 0,1 0 0,1 1 0,1 0 0,1 1 0,0 1 0,1 0 0,0 1 0,1 1 0,1 1 0,39-20 0,85-25-1365,6 10-5461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6:16.7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47 1 24575,'-5'0'0,"-1"18"0,1 27 0,0 29 0,2 32 0,1 34 0,1 23 0,1 7 0,0-5 0,-4-11 0,-2-24 0,1-30 0,0-44 0,11-46 0,13-37 0,3-14-8191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6:17.4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614 1 24575,'-12'1'0,"1"1"0,0 1 0,0-1 0,0 2 0,0-1 0,-18 10 0,-1 0 0,-18 8 0,1 3 0,2 1 0,-66 48 0,36-28 0,57-36 0,1 1 0,0 0 0,1 1 0,0 1 0,0 0 0,1 1 0,-18 22 0,31-33 0,1 1 0,-1-1 0,1 1 0,-1-1 0,1 1 0,0 0 0,0-1 0,0 1 0,1 0 0,-1 0 0,1 0 0,-1 0 0,1 0 0,0 0 0,0 0 0,0-1 0,1 1 0,-1 0 0,1 0 0,-1 0 0,1 0 0,0 0 0,0-1 0,0 1 0,1 0 0,-1-1 0,1 1 0,-1-1 0,4 4 0,5 6 0,0-1 0,1 1 0,0-2 0,18 13 0,-18-14 0,79 57 0,148 82 0,-67-45 0,-118-70-120,12 7-295,-1 2 0,88 79 0,-122-91-6411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6:18.0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425 102 24575,'0'-3'0,"0"-1"0,0 1 0,0-1 0,-1 1 0,1-1 0,-1 1 0,0-1 0,0 1 0,0 0 0,0-1 0,-1 1 0,1 0 0,-1 0 0,0 0 0,0 0 0,0 0 0,0 1 0,0-1 0,-1 0 0,1 1 0,-1 0 0,0 0 0,0 0 0,0 0 0,0 0 0,0 0 0,0 1 0,0-1 0,0 1 0,-6-1 0,0-2 0,-1 1 0,0 0 0,0 0 0,0 2 0,0-1 0,0 1 0,0 0 0,-1 1 0,1 1 0,0-1 0,0 1 0,0 1 0,0 0 0,0 1 0,0-1 0,0 2 0,1 0 0,-1 0 0,-11 7 0,10-4 0,1 1 0,-1 0 0,1 1 0,0 0 0,1 1 0,0-1 0,1 2 0,0-1 0,1 1 0,0 1 0,0-1 0,1 1 0,1 0 0,-7 20 0,6-9 0,0 1 0,2 0 0,1 1 0,-1 34 0,10 100 0,-4-137 0,0 0 0,2 1 0,1-1 0,0-1 0,1 1 0,19 39 0,-20-50 0,2 0 0,-1 0 0,2 0 0,-1-1 0,1 0 0,1-1 0,0 0 0,0 0 0,1 0 0,0-2 0,0 1 0,1-1 0,18 9 0,-14-9-85,0-1 0,1-1-1,-1 0 1,1-1 0,0-1-1,0 0 1,1-1 0,-1-1-1,1 0 1,-1-2 0,0 0-1,1 0 1,-1-2 0,0 0-1,29-9 1,-17 0-6741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6:18.3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37 24575,'9'0'0,"16"0"0,21 0 0,12 0 0,14 0 0,7 0 0,4 0 0,-3 0 0,2-4 0,4-11 0,-11-2-8191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6:19.2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410 508 24575,'-19'44'0,"3"1"0,1 0 0,-15 74 0,6-16 0,-220 678 0,211-693 0,15-54 0,10-30 0,5-20 0,6-13 0,1 0 0,2 0 0,17-54 0,-16 62 0,391-1050 0,-387 1045 0,-4 9 0,1 0 0,0 0 0,17-24 0,-25 41 0,0-1 0,1 0 0,-1 0 0,1 1 0,-1-1 0,1 0 0,0 1 0,-1-1 0,1 1 0,0-1 0,-1 1 0,1-1 0,0 1 0,-1-1 0,1 1 0,0 0 0,0-1 0,0 1 0,-1 0 0,1-1 0,0 1 0,0 0 0,0 0 0,0 0 0,0 0 0,0 0 0,-1 0 0,3 0 0,-1 1 0,-1 0 0,1 1 0,-1-1 0,1 0 0,0 0 0,-1 1 0,0-1 0,1 1 0,-1-1 0,0 1 0,2 2 0,16 32 0,-1 0 0,-1 1 0,18 65 0,-2-7 0,1-9 0,92 273 0,-125-356 0,11 31 0,-11-33 0,-1 0 0,1-1 0,-1 1 0,1 0 0,-1-1 0,1 1 0,0 0 0,-1-1 0,1 1 0,0-1 0,-1 1 0,1-1 0,0 1 0,0-1 0,0 0 0,-1 1 0,1-1 0,0 0 0,0 1 0,0-1 0,0 0 0,0 0 0,0 0 0,-1 0 0,1 0 0,0 0 0,0 0 0,0 0 0,0-1 0,0 1 0,0 0 0,-1 0 0,1-1 0,0 1 0,0 0 0,1-2 0,4-2 0,0 0 0,0 0 0,0-1 0,-1 0 0,0 0 0,0 0 0,0-1 0,0 0 0,3-7 0,36-64 0,-32 54 0,24-52 0,-4 0 0,27-94 0,29-163 0,-43 86-42,-31 159-1281,-8 51-5503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49.78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24575,'0'1666'0,"1"-1646"0,2-17 0,5-36 0,49-298 0,106-341 0,-143 609 0,48-108 0,-52 139 0,1 1 0,1 1 0,2 0 0,46-53 0,-60 77 0,0 1 0,0-1 0,0 1 0,0 0 0,1 1 0,0-1 0,0 1 0,0 0 0,1 1 0,-1 0 0,1 0 0,0 1 0,0 0 0,-1 0 0,11 0 0,-7 1 0,1 1 0,-1 1 0,0 0 0,0 1 0,0 0 0,0 1 0,0 0 0,-1 0 0,1 1 0,14 9 0,1 0 0,-2 1 0,1 1 0,-2 1 0,0 1 0,-1 1 0,-1 1 0,-1 1 0,0 1 0,-2 1 0,0 0 0,-1 1 0,-2 1 0,0 1 0,18 44 0,-14-20 0,-3 0 0,-2 1 0,-2 1 0,-2 0 0,3 59 0,-7-3 0,-11 155 0,11-313 0,2 0 0,2 1 0,3 0 0,1 1 0,3 0 0,45-91 0,-38 92 0,3 2 0,2 0 0,2 2 0,1 1 0,3 2 0,1 1 0,44-37 0,-71 69 0,0 1 0,1 0 0,-1 1 0,1 0 0,1 0 0,-1 1 0,1 0 0,0 1 0,0 0 0,1 1 0,-1 0 0,1 1 0,-1 0 0,1 1 0,0 0 0,-1 1 0,1 0 0,0 1 0,0 0 0,-1 1 0,19 5 0,-7 0 0,0 1 0,0 1 0,-1 1 0,-1 0 0,0 2 0,0 0 0,-1 2 0,-1 0 0,0 1 0,-1 1 0,21 24 0,-17-14 0,0 1 0,-2 1 0,-1 1 0,-2 0 0,0 2 0,-2 0 0,15 44 0,-23-52 0,-1 0 0,-1 1 0,-1-1 0,1 34 0,-6 95 0,-1-97 0,1-51 0,1 0 0,0-1 0,0 1 0,0 0 0,1 0 0,-1-1 0,1 1 0,0 0 0,0-1 0,0 1 0,0-1 0,1 1 0,0-1 0,-1 0 0,5 6 0,-3-7 0,0 1 0,0-1 0,0 0 0,0-1 0,0 1 0,1 0 0,-1-1 0,1 0 0,-1 0 0,1 0 0,-1 0 0,1 0 0,-1-1 0,1 1 0,0-1 0,5 0 0,76-1-1365,-34 0-5461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0.60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862 495 24575,'1'-29'0,"-2"1"0,-8-48 0,7 66 0,-1 0 0,0 0 0,-1 0 0,0 0 0,0 0 0,-1 1 0,0 0 0,-1 0 0,0 0 0,-12-12 0,-4-2 0,-2 1 0,0 1 0,-1 2 0,-53-32 0,40 30 0,-2 1 0,-83-28 0,110 43 0,0 2 0,0-1 0,-1 2 0,1 0 0,-1 0 0,0 1 0,1 1 0,-25 2 0,31 0 0,-1 0 0,0 0 0,1 0 0,0 1 0,-1 0 0,1 1 0,1-1 0,-1 1 0,0 1 0,1-1 0,0 1 0,0 1 0,0-1 0,1 1 0,0-1 0,-7 12 0,-3 5 0,1 2 0,1 0 0,2 0 0,-17 49 0,-19 110 0,38-144 0,1 0 0,3 1 0,1 0 0,2 1 0,6 75 0,-2-106 0,1-1 0,0 1 0,1 0 0,0-1 0,0 0 0,1 0 0,0 0 0,1 0 0,-1-1 0,2 0 0,-1 0 0,1-1 0,1 0 0,-1 0 0,1 0 0,0-1 0,17 9 0,-2-1 0,0-2 0,2-1 0,-1-1 0,1-1 0,43 10 0,-38-13 0,1-1 0,0-1 0,0-1 0,0-2 0,1-2 0,-1 0 0,0-2 0,0-2 0,0 0 0,55-19 0,-80 21 0,1 1 0,0-1 0,-1 0 0,0-1 0,0 0 0,0 0 0,0 0 0,-1-1 0,0 1 0,0-1 0,0-1 0,0 1 0,-1-1 0,0 1 0,0-1 0,0 0 0,-1-1 0,0 1 0,0-1 0,-1 1 0,0-1 0,0 0 0,0 0 0,-1 0 0,0 0 0,0-8 0,2-73 0,-10-113 0,7 190 0,-2-11-170,0 0-1,-1 0 0,-2 1 1,0 0-1,-1 0 0,-1 0 1,-16-32-1,4 19-6655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2.56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424 759 24575,'2'1'0,"0"-1"0,0 0 0,-1 0 0,1-1 0,0 1 0,0 0 0,0-1 0,0 1 0,-1-1 0,1 1 0,0-1 0,-1 0 0,1 0 0,0 0 0,-1 0 0,1 0 0,-1 0 0,0 0 0,1 0 0,-1-1 0,0 1 0,0-1 0,1 1 0,-1-1 0,0 1 0,0-1 0,-1 1 0,1-1 0,0 0 0,-1 0 0,1 1 0,-1-1 0,1 0 0,-1 0 0,0 0 0,0 1 0,0-1 0,0 0 0,0 0 0,0 0 0,-1-3 0,1-1 0,-2 0 0,1-1 0,0 1 0,-1 0 0,0 0 0,-1 0 0,1 0 0,-1 0 0,-1 0 0,1 1 0,-5-6 0,0 2 0,-1 0 0,0 0 0,-1 1 0,0 0 0,0 1 0,0 0 0,-1 1 0,0 0 0,-1 1 0,1 0 0,-1 0 0,0 1 0,0 1 0,-24-4 0,28 6 0,-1 1 0,1-1 0,-1 2 0,1-1 0,-1 1 0,1 0 0,-1 1 0,1 0 0,0 0 0,-1 1 0,1 0 0,1 0 0,-1 1 0,0 0 0,1 0 0,0 1 0,0 0 0,0 0 0,1 1 0,-1 0 0,1 0 0,-7 11 0,4-4 0,0 2 0,1-1 0,1 1 0,0 0 0,2 1 0,-1 0 0,2 0 0,0 0 0,1 0 0,-2 20 0,2 25 0,4 87 0,1-104 0,-2-6 0,-1-22 0,1-1 0,1 1 0,0-1 0,1 0 0,0 1 0,2-1 0,8 27 0,-10-39 0,1 1 0,-1-1 0,1 0 0,0 0 0,0 0 0,0 0 0,0 0 0,0-1 0,0 1 0,1-1 0,-1 0 0,1 0 0,0 0 0,0 0 0,0-1 0,0 0 0,0 1 0,0-1 0,0-1 0,0 1 0,0-1 0,0 1 0,0-1 0,5-1 0,6 1 0,0-1 0,-1-1 0,1-1 0,0 0 0,18-6 0,-18 4 0,-1-1 0,0 0 0,0-1 0,-1-1 0,0 0 0,0-1 0,-1 0 0,0-1 0,20-21 0,-19 15 0,0 0 0,-1-1 0,-1-1 0,0 0 0,-2 0 0,12-31 0,-5-2 0,-2-1 0,-2-1 0,-3 0 0,5-97 0,-13-401 0,-2 549 0,1-9 0,0 1 0,-1-1 0,0 0 0,-1 1 0,-1-1 0,-6-19 0,9 29 0,0 1 0,0 0 0,0-1 0,0 1 0,0 0 0,0-1 0,-1 1 0,1 0 0,0-1 0,0 1 0,0 0 0,0-1 0,0 1 0,0 0 0,-1-1 0,1 1 0,0 0 0,0 0 0,-1-1 0,1 1 0,0 0 0,0 0 0,-1-1 0,1 1 0,0 0 0,0 0 0,-1 0 0,1 0 0,0-1 0,-1 1 0,1 0 0,0 0 0,-1 0 0,1 0 0,0 0 0,-1 0 0,1 0 0,0 0 0,-1 0 0,1 0 0,0 0 0,-1 0 0,1 0 0,0 0 0,-1 0 0,1 0 0,0 1 0,-1-1 0,1 0 0,0 0 0,-1 0 0,1 0 0,0 1 0,0-1 0,-1 1 0,-7 21 0,1 21 0,2 0 0,1 1 0,4 43 0,-1-25 0,0 674 0,2-523 0,-1-190 0,-1-9 0,1 0 0,1 0 0,0 0 0,1 0 0,3 14 0,-4-25 0,0-1 0,-1 1 0,1-1 0,1 1 0,-1-1 0,0 1 0,1-1 0,-1 0 0,1 0 0,0 1 0,-1-1 0,1 0 0,0-1 0,0 1 0,1 0 0,-1 0 0,0-1 0,0 0 0,1 1 0,-1-1 0,1 0 0,-1 0 0,1 0 0,0 0 0,-1-1 0,1 1 0,0-1 0,0 0 0,-1 1 0,6-2 0,7 2 0,-1-2 0,1 0 0,-1-1 0,1 0 0,-1-1 0,0-1 0,0 0 0,0-1 0,0 0 0,-1-1 0,0 0 0,0-2 0,-1 1 0,0-1 0,0-1 0,-1 0 0,0-1 0,12-14 0,-2-2 0,-1-1 0,-2 0 0,0-2 0,-2 0 0,-1-1 0,-2-1 0,13-40 0,-15 32 0,-2 0 0,-1 0 0,-2-1 0,-2 0 0,-1-68 0,-5 84 0,-1 48 0,6 483 0,0-470 0,10 41 0,-11-67 0,1-1 0,0 1 0,1-1 0,0 0 0,0 0 0,1-1 0,0 1 0,9 11 0,-12-19 0,1 0 0,-1 0 0,0 0 0,1 0 0,-1-1 0,1 1 0,0-1 0,-1 0 0,1 1 0,0-1 0,0 0 0,0 0 0,0-1 0,0 1 0,0-1 0,0 0 0,0 1 0,0-1 0,0 0 0,0-1 0,0 1 0,0-1 0,0 1 0,0-1 0,0 0 0,0 0 0,0 0 0,5-3 0,2-1 0,0 0 0,0-1 0,-1 0 0,1-1 0,-2 0 0,14-12 0,-5 0 0,-1-1 0,0-1 0,-2 0 0,17-32 0,40-100 0,-51 108 0,52-140 0,-62 156 0,-3-1 0,0 0 0,-2 0 0,3-42 0,-12 190 0,5 317 0,0-419 0,1-1 0,0 0 0,1 1 0,1-1 0,0-1 0,11 25 0,-13-36 0,-1 0 0,1 1 0,0-1 0,0 0 0,1 0 0,-1 0 0,1 0 0,0-1 0,-1 1 0,1-1 0,0 1 0,0-1 0,1 0 0,-1 0 0,0 0 0,1-1 0,-1 1 0,1-1 0,-1 0 0,1 0 0,0 0 0,0 0 0,-1-1 0,1 0 0,0 1 0,0-1 0,0-1 0,-1 1 0,1-1 0,0 1 0,6-3 0,-2 0 0,0 0 0,0 0 0,0-1 0,-1 0 0,1-1 0,-1 1 0,0-1 0,-1-1 0,1 1 0,-1-1 0,6-7 0,12-15 0,24-38 0,-31 43 0,6-14 0,-2-2 0,-1 0 0,-2-1 0,20-68 0,-6 21 0,-24 62-1365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3.31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108 1 24575,'-3'0'0,"-1"0"0,1 0 0,0 0 0,0 1 0,-1-1 0,1 1 0,0 0 0,0 0 0,0 0 0,0 0 0,0 0 0,0 1 0,0 0 0,-4 2 0,4 0 0,0-1 0,0 0 0,0 1 0,1 0 0,-1-1 0,1 1 0,0 0 0,0 0 0,0 1 0,-2 6 0,-4 25 0,1 0 0,1 0 0,2 1 0,2 0 0,3 37 0,-2-33 0,0 219 0,64 498 0,-58-721 0,-3-20 0,0 1 0,8 25 0,-8-38 0,0 1 0,0-1 0,0 0 0,1 0 0,0-1 0,-1 1 0,2 0 0,-1-1 0,1 0 0,-1 0 0,1 0 0,6 4 0,10 6-195,2-2 0,0 0 0,0-1 0,1-1 0,1-2 0,45 12 0,-28-11-6631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41:53.980"/>
    </inkml:context>
    <inkml:brush xml:id="br0">
      <inkml:brushProperty name="width" value="0.2" units="cm"/>
      <inkml:brushProperty name="height" value="0.2" units="cm"/>
      <inkml:brushProperty name="color" value="#8FAADC"/>
    </inkml:brush>
  </inkml:definitions>
  <inkml:trace contextRef="#ctx0" brushRef="#br0">599 431 24575,'9'-15'0,"-2"-1"0,0-1 0,0 1 0,-2-1 0,0 0 0,-1 0 0,0 0 0,1-31 0,-4 40 0,-1-1 0,0 1 0,-1 0 0,0 0 0,0-1 0,-3-7 0,3 12 0,-1-1 0,0 1 0,0 1 0,0-1 0,-1 0 0,1 0 0,-1 1 0,0-1 0,0 1 0,0 0 0,-1 0 0,1 0 0,-5-2 0,-22-15 0,0 1 0,-2 2 0,0 1 0,0 1 0,-2 2 0,-49-13 0,75 24 0,-1 0 0,0 1 0,0 0 0,1 1 0,-1 0 0,0 0 0,0 1 0,1 0 0,-1 0 0,-10 4 0,13-3 0,-1 1 0,1 0 0,0 0 0,0 0 0,0 1 0,0 0 0,1 0 0,-1 0 0,1 1 0,0 0 0,1 0 0,-1 0 0,-5 9 0,-4 9 0,2-1 0,0 2 0,2-1 0,0 2 0,-10 44 0,-18 132 0,25-95 0,-1 112 0,14-170 0,2 1 0,2-1 0,3 1 0,19 74 0,-23-109 0,1-1 0,1 0 0,1 0 0,0 0 0,0-1 0,10 14 0,-13-22 0,0 0 0,1 0 0,-1 0 0,1-1 0,0 1 0,0-1 0,0 0 0,0 0 0,1-1 0,-1 1 0,1-1 0,0 0 0,0 0 0,-1 0 0,1-1 0,0 0 0,0 0 0,0 0 0,9 0 0,2-2 0,0 0 0,0-1 0,0-1 0,0 0 0,-1-2 0,1 1 0,-1-2 0,0 0 0,27-16 0,-1-2 0,-1-3 0,40-34 0,-42 29 0,-1-2 0,-1-2 0,-2-1 0,-2-1 0,31-49 0,-48 65 0,-1-1 0,-2 0 0,0-1 0,-2 0 0,0-1 0,-2 0 0,-1-1 0,-1 0 0,0 0 0,-3 0 0,2-40 0,-5 57-72,-1 0 1,0 1-1,0-1 0,-1 1 0,0 0 0,-1-1 0,0 1 0,0 0 1,-1 0-1,0 1 0,0-1 0,0 1 0,-1 0 0,-1 0 0,1 0 1,-1 1-1,0-1 0,-12-8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4.53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581 236 24575,'-1'-10'0,"-1"0"0,1 0 0,-1 0 0,-1 1 0,0-1 0,0 1 0,-1-1 0,0 1 0,-1 0 0,0 1 0,0-1 0,-1 1 0,0 0 0,0 0 0,-1 1 0,0 0 0,0 0 0,-1 1 0,-12-9 0,13 10 0,0 0 0,-1 1 0,1-1 0,-1 2 0,0-1 0,0 1 0,0 0 0,0 0 0,0 1 0,-1 1 0,1-1 0,-1 1 0,1 1 0,-1-1 0,0 1 0,1 1 0,-1 0 0,1 0 0,-1 1 0,1 0 0,-1 0 0,-14 7 0,8 0 0,1 0 0,0 1 0,1 1 0,0 0 0,1 1 0,0 0 0,1 1 0,-19 26 0,13-12 0,0 0 0,2 1 0,-21 56 0,23-44 0,2 1 0,2 0 0,1 0 0,2 1 0,2 0 0,2 0 0,6 75 0,-4-110 0,1 0 0,0 0 0,0-1 0,1 1 0,0 0 0,0-1 0,6 13 0,-6-16 0,0-1 0,0 1 0,0-1 0,0 1 0,0-1 0,1 0 0,-1 1 0,1-1 0,-1 0 0,1-1 0,0 1 0,0 0 0,0-1 0,0 0 0,0 0 0,0 0 0,0 0 0,0 0 0,5 0 0,7 1 0,0-2 0,0 0 0,1 0 0,-1-2 0,0 0 0,0 0 0,0-2 0,0 1 0,-1-2 0,21-9 0,-12 4 0,-1-1 0,0-2 0,-1 0 0,-1-1 0,33-29 0,-35 26 0,27-32 0,-40 43 0,0 0 0,-1-1 0,0 0 0,0 0 0,-1 0 0,1 0 0,-1 0 0,-1-1 0,3-8 0,-5 4 0,-2 12 0,-5 20 0,2 2 0,1 1 0,1 0 0,2 0 0,0 0 0,1 0 0,4 29 0,-3-49 0,-1 0 0,1 1 0,0-1 0,0 0 0,1 0 0,-1 0 0,0-1 0,1 1 0,0 0 0,0 0 0,0-1 0,0 1 0,0-1 0,0 0 0,1 0 0,-1 0 0,1 0 0,-1 0 0,4 2 0,-1-2 0,0 0 0,0 0 0,0-1 0,0 0 0,1 0 0,-1 0 0,0 0 0,0-1 0,1 0 0,8-1 0,2-1 0,-1-1 0,1 0 0,-1-2 0,0 0 0,0 0 0,-1-1 0,15-8 0,-12 4 0,1-1 0,-1 0 0,-1-1 0,0 0 0,-1-2 0,0 0 0,-1 0 0,0-1 0,-1-1 0,-1 0 0,-1-1 0,0 0 0,-1-1 0,13-34 0,-3-7 0,-3-1 0,-2-1 0,-3-1 0,7-94 0,-18 144 0,0 0 0,1 0 0,1 0 0,0 0 0,8-20 0,-10 30 0,0 0 0,-1 0 0,1 1 0,0-1 0,0 0 0,0 0 0,0 1 0,1-1 0,-1 1 0,0-1 0,1 1 0,-1-1 0,1 1 0,-1 0 0,1 0 0,0 0 0,-1 0 0,1 0 0,0 0 0,0 0 0,0 0 0,0 1 0,0-1 0,0 1 0,0-1 0,0 1 0,0 0 0,0 0 0,0 0 0,0 0 0,0 0 0,0 0 0,0 1 0,-1-1 0,1 1 0,0-1 0,0 1 0,0 0 0,0 0 0,0 0 0,-1 0 0,1 0 0,0 0 0,2 2 0,3 3 0,0 0 0,0 1 0,0 0 0,-1 0 0,0 0 0,-1 1 0,1-1 0,-2 1 0,1 1 0,-1-1 0,6 16 0,-3-2 0,0 0 0,-1 0 0,4 42 0,-5 238-243,-7-229-879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6.69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712 29 24575,'-52'0'0,"0"2"0,-68 13 0,95-10 0,0 1 0,0 1 0,1 2 0,0 0 0,1 2 0,-39 23 0,39-19 0,0 2 0,2 0 0,0 1 0,1 1 0,1 1 0,0 1 0,2 1 0,-25 40 0,31-43 0,0 1 0,2 1 0,0-1 0,1 2 0,2-1 0,0 1 0,1 0 0,1 0 0,1 1 0,1-1 0,1 25 0,1-39 0,1 0 0,0 0 0,0 0 0,1-1 0,-1 1 0,2 0 0,-1-1 0,1 0 0,5 11 0,-5-15 0,-1 1 0,1-1 0,-1 1 0,1-1 0,0 0 0,0 0 0,0-1 0,1 1 0,-1-1 0,1 1 0,0-1 0,-1 0 0,1 0 0,0-1 0,0 1 0,0-1 0,0 0 0,0 0 0,6 1 0,6-1 0,0 0 0,1-1 0,-1-1 0,0 0 0,0-1 0,16-4 0,95-32 0,-110 33 0,43-17 0,-1-2 0,-1-3 0,-1-2 0,-1-3 0,-2-2 0,-2-3 0,-1-2 0,63-62 0,-92 79 0,0-2 0,-2 0 0,29-48 0,-42 61 0,-1 0 0,0-1 0,0 0 0,-1-1 0,-1 1 0,0-1 0,-1 1 0,-1-1 0,1 0 0,-2 0 0,0-22 0,-1 33 0,0 0 0,0-1 0,0 1 0,0 0 0,-1 0 0,1 0 0,-1 0 0,0 0 0,1 0 0,-1 0 0,0 0 0,0 0 0,0 0 0,0 0 0,-1 1 0,1-1 0,0 0 0,-3-2 0,2 4 0,1-1 0,-1 0 0,0 1 0,1-1 0,-1 1 0,1-1 0,-1 1 0,0 0 0,1-1 0,-1 1 0,0 0 0,0 0 0,1 0 0,-1 1 0,0-1 0,1 0 0,-1 1 0,-2 0 0,-3 2 0,0 0 0,0 0 0,0 1 0,0 0 0,1 1 0,0-1 0,0 1 0,0 0 0,-7 9 0,-3 6 0,1 1 0,1 1 0,1 0 0,1 1 0,1 0 0,1 1 0,2 0 0,0 1 0,-8 42 0,2 18 0,-5 134 0,13-118 0,5 0 0,5-1 0,26 168 0,-29-264 0,2 13 0,1 0 0,1 0 0,11 27 0,-14-40 0,-1-1 0,1 1 0,0-1 0,0 0 0,0 0 0,1 0 0,-1 0 0,1 0 0,0 0 0,0-1 0,-1 1 0,2-1 0,-1 0 0,0 0 0,0 0 0,1 0 0,-1-1 0,1 1 0,-1-1 0,1 0 0,0 0 0,5 1 0,-1-2 0,0 0 0,0-1 0,0 1 0,0-2 0,0 1 0,0-1 0,0 0 0,0-1 0,-1 0 0,1 0 0,13-8 0,1-3 0,0-1 0,28-25 0,-20 12 0,0-1 0,-3-2 0,0 0 0,-2-2 0,-2-1 0,-1-1 0,-1 0 0,21-52 0,-25 45 0,-2 0 0,-1-1 0,-3 0 0,-1-1 0,-2-1 0,-2 1 0,-1-70 0,-5 108 0,0-5 0,0 0 0,1 1 0,0-1 0,2-12 0,-2 20 0,0 0 0,0 0 0,0 0 0,1 0 0,-1 0 0,1 0 0,-1 0 0,1 1 0,0-1 0,0 1 0,0-1 0,1 1 0,-1 0 0,0 0 0,1 0 0,0 0 0,-1 0 0,5-2 0,12-4 0,1 1 0,0 1 0,1 1 0,-1 1 0,1 0 0,0 2 0,0 0 0,0 1 0,0 2 0,23 2 0,-38-2 0,1 0 0,-1 1 0,0 0 0,0 0 0,0 1 0,0 0 0,-1 0 0,1 0 0,-1 0 0,1 1 0,-1 0 0,0 0 0,-1 0 0,1 1 0,-1 0 0,0 0 0,0 0 0,0 0 0,3 8 0,6 10 0,-2 1 0,-1 0 0,10 35 0,-18-52 0,21 73 0,19 119 0,-6 86 0,-35-273 0,1 9 0,10 40 0,-12-57 0,2 0 0,-1 0 0,0 0 0,1 0 0,0 0 0,0-1 0,0 1 0,0 0 0,1-1 0,-1 1 0,1-1 0,0 0 0,0 0 0,0 0 0,6 4 0,-6-6 4,0 0 0,0 0 0,0 0 0,0-1 1,0 1-1,0-1 0,0 0 0,0 0 0,0 0 0,0 0 0,0 0 0,0-1 0,0 1 0,0-1 0,0 0 0,-1 0 0,1 0 0,0 0 0,0 0 0,-1-1 0,6-3 1,6-4-258,0-1 1,19-19 0,-23 21-446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7.03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24575,'0'13'0,"0"18"0,0 17 0,0 17 0,0 21 0,4 21 0,2-3 0,4-6 0,5-6 0,0-10 0,1-10 0,8-18 0,3-21 0,-2-27 0,3-22 0,1-21 0,0-23 0,-5-1-8191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7.36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24575,'0'0'-8191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7.78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5 24575,'0'-5'0,"0"13"0,0 26 0,0 33 0,0 33 0,0 21 0,0 16 0,0 8 0,0 0 0,0-7 0,0-17 0,0-17 0,0-17 0,0-14 0,0-20-8191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8.15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1 407 24575,'9'0'0,"16"0"0,12 0 0,19 0 0,11-5 0,14-9 0,4-12 0,3-15 0,-6-13 0,-3-7 0,-7-10 0,-6-2 0,-14 11-8191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8.88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79 0 24575,'-19'75'0,"4"1"0,-7 96 0,6 151 0,14-261 0,-3 745 0,7-758 0,-2-49 0,-1 1 0,1-1 0,0 1 0,0-1 0,0 0 0,0 1 0,0-1 0,0 1 0,0-1 0,0 0 0,0 1 0,1-1 0,-1 1 0,0-1 0,0 0 0,0 1 0,0-1 0,0 1 0,1-1 0,-1 0 0,0 1 0,0-1 0,1 0 0,-1 0 0,0 1 0,1-1 0,-1 0 0,0 0 0,1 1 0,-1-1 0,1 0 0,8-9 0,10-31 0,-16 33 0,78-200 0,-43 105 0,66-127 0,-98 219 0,-1 1 0,1 0 0,1 1 0,-1 0 0,2 0 0,-1 0 0,1 1 0,0 0 0,0 0 0,12-6 0,-17 11 0,0 0 0,1 0 0,-1 1 0,1-1 0,-1 1 0,1 0 0,0 0 0,0 0 0,-1 1 0,1-1 0,0 1 0,0 0 0,0 0 0,-1 0 0,1 0 0,0 1 0,0 0 0,0 0 0,-1 0 0,1 0 0,-1 0 0,1 1 0,-1-1 0,1 1 0,-1 0 0,0 0 0,0 1 0,0-1 0,0 0 0,0 1 0,2 3 0,-1-2 0,0 1 0,-1 0 0,0 0 0,0 0 0,0 0 0,0 1 0,-1-1 0,0 1 0,0-1 0,-1 1 0,1 0 0,0 7 0,0 10 0,-2 42 0,0-39 0,-4 164 0,3 168 0,1-357 0,1 28 0,6 37 0,-7-60 0,1 0 0,1 0 0,-1 0 0,1 0 0,0 0 0,0-1 0,0 1 0,1-1 0,0 0 0,0 0 0,1 0 0,-1 0 0,6 5 0,-9-10 0,0 1 0,1-1 0,-1 0 0,0 1 0,1-1 0,-1 0 0,1 0 0,-1 1 0,1-1 0,-1 0 0,1 0 0,-1 0 0,0 0 0,1 0 0,-1 0 0,1 0 0,-1 1 0,1-1 0,-1-1 0,1 1 0,-1 0 0,1 0 0,-1 0 0,1 0 0,-1 0 0,1 0 0,-1 0 0,0-1 0,1 1 0,-1 0 0,1 0 0,-1-1 0,0 1 0,1 0 0,-1-1 0,0 1 0,1 0 0,-1-1 0,1 0 0,9-17 0,-10 17 0,7-19-37,-1 0-1,-1 0 0,4-36 0,-3 19-1176,3-19-5612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0.83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106 462 24575,'-1'1'0,"-1"0"0,1 0 0,0 0 0,-1 0 0,1 0 0,0 0 0,0 0 0,0 1 0,0-1 0,0 0 0,0 1 0,0-1 0,0 0 0,1 1 0,-1-1 0,0 1 0,0 1 0,0 0 0,-17 40 0,3 2 0,-19 82 0,27-92 0,1 1 0,0 48 0,9-125 0,2-1 0,1 1 0,3 0 0,1 1 0,2 0 0,24-56 0,125-225 0,-145 293 0,-11 18 0,5-10 0,1 1 0,1 0 0,0 1 0,28-31 0,-37 46 0,0 0 0,0 0 0,0 1 0,0-1 0,0 1 0,1-1 0,-1 1 0,1 0 0,0 0 0,0 1 0,-1-1 0,1 1 0,0 0 0,0 0 0,0 0 0,1 1 0,-1-1 0,0 1 0,0 0 0,0 0 0,0 0 0,0 1 0,0-1 0,0 1 0,0 0 0,0 0 0,0 1 0,0-1 0,0 1 0,0 0 0,-1 0 0,6 4 0,-1 0 0,-1 0 0,1 1 0,-1-1 0,-1 2 0,1-1 0,-1 1 0,0 0 0,-1 0 0,5 11 0,6 15 0,13 37 0,-21-51 0,9 30 0,-2 0 0,-2 1 0,11 84 0,-16-42 0,-4 109 0,-7-147 0,1-35 0,1 0 0,1 0 0,3 28 0,-1-47 0,1-5 0,15-30 0,-1 0 0,21-63 0,-6 16 0,7-14 0,4 3 0,5 1 0,3 3 0,67-87 0,-101 152 0,29-34 0,-42 54 0,-1-1 0,1 1 0,0-1 0,0 1 0,1 0 0,-1 1 0,0-1 0,1 1 0,0 0 0,0 0 0,5-2 0,-8 4 0,1 0 0,-1 0 0,1-1 0,-1 2 0,1-1 0,-1 0 0,1 0 0,-1 1 0,1-1 0,-1 1 0,0 0 0,1 0 0,-1 0 0,0 0 0,0 0 0,1 1 0,-1-1 0,0 0 0,0 1 0,-1 0 0,1-1 0,0 1 0,0 0 0,-1 0 0,1 0 0,-1 0 0,0 0 0,1 1 0,0 2 0,3 5 0,0 1 0,-1 0 0,0 0 0,-1 0 0,2 13 0,46 325 0,-36-228 0,-14-112 0,4 26 0,15 57 0,-18-83 0,0-1 0,1 0 0,1 1 0,-1-1 0,1 0 0,1-1 0,-1 1 0,1-1 0,1 0 0,-1 0 0,1 0 0,10 7 0,-11-11 0,0 0 0,0 0 0,1-1 0,-1 0 0,1 0 0,-1 0 0,1-1 0,0 1 0,0-1 0,-1-1 0,1 1 0,0-1 0,0 0 0,10-2 0,7-1 0,1-1 0,26-9 0,-48 12 0,36-10 0,-1-1 0,-1-3 0,0-1 0,-1-1 0,-1-2 0,-1-2 0,35-27 0,-43 28 0,-1-1 0,-1-2 0,-1 0 0,-1-1 0,-1-1 0,-1-1 0,-2-1 0,0 0 0,14-35 0,-25 48 0,0 0 0,-2 0 0,1-1 0,-2 1 0,0-1 0,-1 1 0,0-1 0,-1-16 0,-1 27 0,0-1 0,0 1 0,-1-1 0,1 1 0,-1-1 0,0 1 0,-1 0 0,1 0 0,-1-1 0,0 1 0,0 0 0,0 0 0,0 1 0,-1-1 0,0 0 0,1 1 0,-1-1 0,0 1 0,-1 0 0,1 0 0,-1 0 0,1 1 0,-1-1 0,0 1 0,0 0 0,0 0 0,0 0 0,0 1 0,0-1 0,-7 0 0,5 0 0,-1 1 0,1 0 0,-1 0 0,1 1 0,-1 0 0,0 0 0,1 0 0,-1 1 0,1 0 0,-1 0 0,1 1 0,-1 0 0,1 0 0,0 0 0,0 1 0,-11 6 0,9-3 0,0 0 0,1 0 0,0 1 0,0 0 0,0 0 0,1 1 0,0-1 0,1 1 0,0 1 0,-9 17 0,5-4 0,2 0 0,0 0 0,1 1 0,1 0 0,1 0 0,-1 34 0,7 143 0,0-165 0,2-1 0,2 0 0,1 0 0,1-1 0,2 0 0,1 0 0,2-1 0,31 57 0,-38-79 0,1 0 0,0-1 0,1 0 0,0 0 0,0 0 0,0-1 0,1-1 0,1 1 0,-1-1 0,21 10 0,-24-14 0,0 0 0,1-1 0,0 1 0,-1-2 0,1 1 0,0-1 0,0 0 0,0 0 0,0-1 0,0 0 0,0 0 0,0-1 0,0 1 0,-1-2 0,1 1 0,0-1 0,0 0 0,-1 0 0,10-5 0,2-3 9,0-1 0,-1-1-1,0 0 1,-1-1 0,0-1 0,-1-1-1,-1 0 1,19-25 0,7-17-307,39-74 1,-47 75-552,3-3-5977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1.45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24575,'0'4'0,"0"16"0,0 16 0,5 20 0,5 28 0,6 21 0,4 19 0,4 10 0,-3-4 0,-5-10 0,-4-14 0,-6-15 0,2-15 0,3-15 0,0-18-8191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1.83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53 24575,'0'-5'0,"8"-1"0,17 1 0,13 0 0,8 2 0,10 1 0,0 1 0,-5 1 0,-8 0 0,-1 0 0,-4-4 0,-4-7 0,-3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41:54.746"/>
    </inkml:context>
    <inkml:brush xml:id="br0">
      <inkml:brushProperty name="width" value="0.2" units="cm"/>
      <inkml:brushProperty name="height" value="0.2" units="cm"/>
      <inkml:brushProperty name="color" value="#8FAADC"/>
    </inkml:brush>
  </inkml:definitions>
  <inkml:trace contextRef="#ctx0" brushRef="#br0">367 179 24575,'-1'8'0,"0"0"0,-1 0 0,1 0 0,-1 0 0,-1 0 0,-3 9 0,-4 13 0,-204 595 0,208-610 0,-3 9 0,-2 0 0,0 0 0,-1-2 0,-1 1 0,-2-2 0,-16 21 0,18-33 0,7-15 0,9-27 0,10-14 0,1-1 0,31-67 0,55-94 0,-68 145 0,238-421 0,-263 473 0,2-1 0,0 1 0,0 1 0,21-20 0,-29 30 0,1-1 0,0 1 0,0-1 0,-1 1 0,1 0 0,0-1 0,0 1 0,1 0 0,-1 1 0,0-1 0,0 0 0,0 0 0,1 1 0,-1 0 0,0-1 0,1 1 0,-1 0 0,0 0 0,0 0 0,1 0 0,-1 1 0,0-1 0,1 0 0,-1 1 0,0 0 0,0 0 0,0-1 0,1 1 0,-1 1 0,0-1 0,0 0 0,-1 0 0,1 1 0,0-1 0,0 1 0,-1-1 0,1 1 0,1 2 0,6 7 0,-1 1 0,-1-1 0,0 1 0,0 1 0,-2-1 0,1 1 0,5 21 0,19 99 0,-15-49 0,-5-18 0,3 0 0,3-1 0,41 110 0,-53-165 0,1-1 0,0 1 0,1-1 0,0 0 0,0 0 0,1-1 0,14 16 0,-18-22 0,-1 0 0,1 0 0,0 0 0,0 0 0,0-1 0,0 1 0,0-1 0,0 1 0,0-1 0,1 0 0,-1 0 0,0-1 0,1 1 0,-1-1 0,1 0 0,-1 1 0,0-1 0,1-1 0,-1 1 0,1-1 0,-1 1 0,0-1 0,1 0 0,-1 0 0,0 0 0,0-1 0,0 1 0,5-4 0,4-3 0,0 0 0,0-1 0,-1-1 0,0 0 0,-1 0 0,14-18 0,47-77 0,-11-5 25,59-148 0,-44 86-1440,-46 111-5411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2.54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24575,'1'2'0,"1"0"0,0 0 0,-1 0 0,1-1 0,-1 1 0,1 0 0,-1 1 0,0-1 0,0 0 0,0 0 0,0 1 0,0-1 0,0 0 0,-1 1 0,1 3 0,0-1 0,11 46 0,-3 1 0,-2 0 0,-3 0 0,-1 55 0,1 6 0,-2-62 0,2 27 0,2 1 0,27 122 0,-30-192 0,-1 0 0,1 0 0,1-1 0,0 1 0,6 10 0,-10-18 0,1 0 0,0 0 0,0 1 0,-1-1 0,1 0 0,0 0 0,0 0 0,0 0 0,0 0 0,1 0 0,-1 0 0,0 0 0,0 0 0,0-1 0,1 1 0,-1-1 0,0 1 0,1-1 0,-1 1 0,1-1 0,-1 1 0,0-1 0,1 0 0,-1 0 0,1 0 0,-1 0 0,1 0 0,-1 0 0,1 0 0,-1-1 0,1 1 0,-1 0 0,0-1 0,1 1 0,-1-1 0,0 0 0,1 1 0,-1-1 0,0 0 0,2-1 0,4-4-195,0-1 0,-1 0 0,0 0 0,0 0 0,0-1 0,6-12 0,10-18-6631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3.17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210 27 24575,'-4'-3'0,"0"1"0,0-1 0,-1 0 0,1 1 0,-1 0 0,0 0 0,1 1 0,-1-1 0,0 1 0,0 0 0,-6 0 0,0-1 0,0 1 0,0 1 0,0 0 0,-11 2 0,19-2 0,-1 1 0,1-1 0,0 1 0,0 0 0,0 0 0,0 1 0,0-1 0,0 1 0,1-1 0,-1 1 0,0 0 0,1 0 0,-1 0 0,1 0 0,-5 5 0,4-2 0,0 0 0,0 0 0,0 1 0,0-1 0,1 1 0,0-1 0,0 1 0,-1 6 0,-1 6 0,2 1 0,0 0 0,1-1 0,3 29 0,3 5 0,3 1 0,2-1 0,22 66 0,-29-108 0,1-1 0,-1 1 0,2-1 0,-1 0 0,1 0 0,0-1 0,1 1 0,0-1 0,0 0 0,12 10 0,-12-13 0,0-1 0,-1 1 0,2-1 0,-1-1 0,0 1 0,1-1 0,0 0 0,-1-1 0,1 0 0,0 0 0,0 0 0,1-1 0,-1 0 0,0 0 0,8-1 0,0 0 0,-1 0 0,0-1 0,0-1 0,1 0 0,13-5 0,-24 6 0,0 0 0,0-1 0,0 0 0,0 0 0,0 0 0,0 0 0,-1-1 0,1 1 0,-1-1 0,1 0 0,-1 0 0,0 0 0,0 0 0,-1-1 0,1 1 0,-1-1 0,1 0 0,-1 0 0,0 0 0,2-7 0,0-6-341,0 0 0,-1 0-1,0-22 1,0-8-6485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3.51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24575,'0'0'-8191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12.790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0 109 24575,'656'2'0,"712"-5"0,-727-20 0,-556 15 0,123-27 0,-86 11 0,-32 13 0,2 5 0,144 7 0,-93 2 0,4690-1 0,-2449-4 0,-497 2 0,-1818 2 0,0 3 0,93 19 0,130 45 0,-281-66 0,70 16 0,149 13 0,85-15 0,-196-13 0,51 3 0,263 15 0,-143-2 0,227 22 0,244 7 0,2-50 0,-331-2 0,338 34 0,324 20 0,1596-55 0,-2035 54 0,-179-5 0,791-32 0,-785-16 0,5177 2 67,-2885 2-1499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7:28.4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96 291 24575,'0'-11'0,"1"-1"0,0 1 0,0-1 0,1 1 0,0 0 0,1 0 0,1 0 0,0 0 0,0 0 0,1 1 0,0 0 0,1 0 0,0 0 0,0 1 0,1 0 0,1 0 0,-1 0 0,1 1 0,1 0 0,0 1 0,0 0 0,0 0 0,1 1 0,-1 0 0,2 1 0,15-6 0,-4 3 0,0 0 0,1 2 0,-1 1 0,1 1 0,1 1 0,-1 0 0,0 2 0,41 3 0,-56 0 0,-1-1 0,1 1 0,-1 1 0,1 0 0,-1 0 0,0 0 0,0 1 0,0 0 0,-1 0 0,1 0 0,-1 1 0,0 0 0,0 1 0,-1-1 0,1 1 0,-1 0 0,-1 1 0,6 7 0,1 3 0,-1 1 0,-1 0 0,-1 0 0,0 0 0,-2 1 0,6 20 0,-7-13 0,0 0 0,-2-1 0,-1 2 0,-1-1 0,-1 0 0,-1 0 0,-1 0 0,-2 0 0,0 0 0,-11 33 0,8-39 0,-1 0 0,0 0 0,-1-1 0,-1 0 0,-1-1 0,-1 0 0,0-1 0,-2 0 0,1-1 0,-2 0 0,0-1 0,-1-1 0,-20 14 0,-26 10 0,-1-3 0,-107 42 0,40-20 0,106-46 0,-29 16 0,53-27 0,-1 0 0,1 0 0,0 0 0,0 0 0,-1 0 0,1 0 0,0 1 0,0-1 0,-1 0 0,1 0 0,0 0 0,0 0 0,-1 0 0,1 0 0,0 0 0,0 1 0,0-1 0,-1 0 0,1 0 0,0 0 0,0 1 0,0-1 0,0 0 0,0 0 0,-1 0 0,1 1 0,0-1 0,0 0 0,0 0 0,0 1 0,0-1 0,0 0 0,0 0 0,0 1 0,0-1 0,0 0 0,0 0 0,0 1 0,0-1 0,0 0 0,0 0 0,0 1 0,0-1 0,0 0 0,0 0 0,0 1 0,1-1 0,-1 0 0,0 0 0,0 0 0,0 1 0,0-1 0,0 0 0,1 0 0,-1 0 0,0 1 0,0-1 0,0 0 0,1 0 0,-1 0 0,0 0 0,0 0 0,0 0 0,1 1 0,-1-1 0,21 3 0,-21-3 0,309 2 0,-174-6 0,29 4 0,93-2 0,-243 1-136,0 0-1,0-1 1,0-1-1,0 0 1,0-1-1,0 0 1,-1-1-1,0 0 0,19-12 1,9-10-6690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7:29.2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24575,'0'5'0,"0"13"0,0 14 0,0 15 0,0 11 0,0 6 0,0 0 0,0 3 0,0-6 0,0-4 0,0-12-8191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7:29.9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1 181 24575,'-1'-8'0,"1"1"0,1-1 0,-1 1 0,1-1 0,1 1 0,-1-1 0,1 1 0,1 0 0,-1 0 0,1 0 0,0 0 0,1 0 0,0 1 0,0-1 0,0 1 0,1 0 0,0 0 0,0 1 0,0 0 0,1-1 0,7-4 0,-8 6 0,-1 1 0,0 0 0,1 0 0,0 1 0,0 0 0,0-1 0,0 2 0,0-1 0,0 0 0,0 1 0,0 0 0,1 0 0,-1 1 0,0-1 0,1 1 0,-1 0 0,1 1 0,-1-1 0,8 3 0,-9-2 0,1 1 0,-1 0 0,0 0 0,1 1 0,-1-1 0,0 1 0,0 0 0,-1 0 0,1 0 0,-1 0 0,1 1 0,-1-1 0,0 1 0,0 0 0,0 0 0,-1 0 0,0 0 0,0 1 0,0-1 0,0 1 0,0-1 0,0 7 0,3 9 0,-1 1 0,-1-1 0,-1 1 0,-1 0 0,-1 28 0,-1-38 0,0 1 0,-1 0 0,0-1 0,0 1 0,-1-1 0,-1 0 0,0 1 0,-1-2 0,0 1 0,-12 19 0,14-27 0,0 1 0,-1-1 0,0 0 0,0 0 0,0 0 0,0 0 0,0-1 0,-7 3 0,7-3 0,0 0 0,0 0 0,1 1 0,-1-1 0,0 1 0,1 0 0,-6 5 0,9-7 0,0 0 0,-1-1 0,1 1 0,0 0 0,0 0 0,0-1 0,0 1 0,0 0 0,0 0 0,0-1 0,0 1 0,1 0 0,-1 0 0,0-1 0,0 1 0,0 0 0,1-1 0,-1 1 0,0 0 0,1-1 0,-1 1 0,1-1 0,-1 1 0,1 0 0,-1-1 0,1 1 0,-1-1 0,1 1 0,-1-1 0,1 0 0,0 1 0,-1-1 0,1 0 0,0 1 0,-1-1 0,1 0 0,1 1 0,32 15 0,-29-14 0,31 11 24,1 0 0,0-3 0,1-1 0,58 6 0,157-5-1509,-220-11-5341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7:30.7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80 24575,'1'-3'0,"-1"0"0,1 0 0,-1 0 0,1 0 0,0 0 0,0 1 0,0-1 0,1 0 0,-1 1 0,1-1 0,-1 1 0,1-1 0,0 1 0,0 0 0,0-1 0,0 1 0,0 0 0,1 1 0,-1-1 0,0 0 0,1 1 0,0-1 0,-1 1 0,1 0 0,0 0 0,-1 0 0,7-1 0,7-3 0,1 1 0,0 1 0,24-2 0,-38 5 0,4-1 0,0 1 0,0-1 0,0 1 0,0 1 0,0-1 0,0 1 0,-1 0 0,13 4 0,-17-4 0,1 1 0,-1-1 0,1 1 0,-1-1 0,1 1 0,-1 0 0,0 0 0,0 0 0,0 0 0,0 1 0,0-1 0,-1 0 0,1 1 0,0-1 0,-1 1 0,0 0 0,0 0 0,0-1 0,0 1 0,0 0 0,0 0 0,-1 0 0,1 4 0,0 5 0,1 0 0,-2 0 0,1 0 0,-2 0 0,0 0 0,0 0 0,-1 0 0,0-1 0,-1 1 0,-1 0 0,0-1 0,0 0 0,-1 0 0,-13 21 0,17-30 0,-1 0 0,1 0 0,0 0 0,-1 1 0,1-1 0,0 0 0,0 1 0,1-1 0,-1 1 0,0-1 0,1 1 0,0-1 0,-1 1 0,1-1 0,0 1 0,0-1 0,0 1 0,2 4 0,-1-5 0,0 0 0,1 0 0,-1-1 0,1 1 0,-1 0 0,1-1 0,0 1 0,-1-1 0,1 0 0,0 1 0,0-1 0,0 0 0,0 0 0,0 0 0,0-1 0,1 1 0,-1 0 0,0-1 0,0 1 0,5-1 0,10 2 0,0 0 0,19-2 0,-21 0 0,0 1 0,0 0 0,16 3 0,-28-3 0,-1-1 0,0 1 0,0 0 0,0 0 0,1 0 0,-1 0 0,0 0 0,0 0 0,0 1 0,-1-1 0,1 1 0,0-1 0,-1 1 0,1 0 0,0 0 0,-1-1 0,0 1 0,2 4 0,-1-2 0,0 1 0,0 0 0,-1 0 0,1 0 0,-1-1 0,-1 1 0,1 1 0,-1 6 0,0 1 0,-1 1 0,0-1 0,-1 1 0,-1-1 0,-7 22 0,6-24 0,1 0 0,-2-1 0,0 0 0,0 0 0,-1 0 0,0 0 0,0-1 0,-1 0 0,0 0 0,-1-1 0,0 0 0,0-1 0,-1 1 0,-17 10 0,-2-1-1365,3-3-5461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7:31.3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328 0 24575,'-63'67'0,"-28"27"0,36-48 0,29-25 0,1 0 0,-30 34 0,54-53 0,0-1 0,-1 1 0,1 0 0,0-1 0,0 1 0,0 0 0,0 0 0,0 0 0,1 0 0,-1 0 0,1 0 0,-1 0 0,1 0 0,0 0 0,-1 0 0,1 0 0,0 0 0,0 0 0,1 0 0,-1 3 0,2-2 0,-1 1 0,0-1 0,1 0 0,-1 0 0,1 0 0,0 0 0,0 0 0,0 0 0,1-1 0,-1 1 0,4 2 0,4 3 0,1 0 0,0 0 0,0-1 0,1-1 0,13 6 0,-9-5-114,-1-1 1,1 0-1,0-1 0,0-1 0,0-1 1,1 0-1,-1-1 0,1-1 0,0 0 1,0-1-1,29-5 0,-23-1-6712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7:31.7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24575,'0'5'0,"0"13"0,0 14 0,0 15 0,0 11 0,0 6 0,4 0 0,2-6 0,-1-4 0,0-7 0,-2-7 0,-1-6 0,-1-9-8191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32:40.76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28 1 24575,'-11'226'0,"1"-63"0,4 660 0,6-671 0,2-132-51,1-1 0,0 0-1,1 0 1,2 0 0,-1-1 0,15 29-1,-8-17-954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41:55.100"/>
    </inkml:context>
    <inkml:brush xml:id="br0">
      <inkml:brushProperty name="width" value="0.2" units="cm"/>
      <inkml:brushProperty name="height" value="0.2" units="cm"/>
      <inkml:brushProperty name="color" value="#8FAADC"/>
    </inkml:brush>
  </inkml:definitions>
  <inkml:trace contextRef="#ctx0" brushRef="#br0">0 1 24575,'0'0'-8191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7:32.5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296 94 24575,'0'-3'0,"0"-1"0,0 1 0,-1 0 0,1-1 0,-1 1 0,0-1 0,0 1 0,0 0 0,0 0 0,-1-1 0,1 1 0,-1 0 0,0 0 0,0 1 0,0-1 0,0 0 0,-4-3 0,2 3 0,0-1 0,-1 1 0,1 0 0,-1 1 0,0-1 0,1 1 0,-1 0 0,-1 0 0,1 1 0,-7-2 0,0 1 0,1 0 0,-1 1 0,0 1 0,0 0 0,0 0 0,0 2 0,0-1 0,0 1 0,-15 6 0,23-7 0,0 1 0,0 0 0,0 0 0,0 0 0,1 0 0,-1 0 0,1 1 0,-1 0 0,1 0 0,0 0 0,0 0 0,1 0 0,-1 1 0,-3 4 0,3-1 0,-1 0 0,1 0 0,1 0 0,-1 1 0,1-1 0,0 1 0,0 10 0,0 6 0,1 0 0,2 0 0,0 0 0,6 26 0,-6-44 0,0 1 0,0 0 0,0-1 0,1 1 0,0-1 0,1 0 0,-1 0 0,1 1 0,0-2 0,1 1 0,4 6 0,-5-9 0,1 0 0,0 0 0,0 0 0,0 0 0,0 0 0,0-1 0,0 0 0,1 0 0,0 0 0,-1 0 0,1-1 0,0 1 0,0-1 0,-1-1 0,1 1 0,6-1 0,16 1 0,0-2 0,0-1 0,-1-2 0,1 0 0,43-14 0,-28 8 0,-39 9 0,0 0 0,0 0 0,0 1 0,0 0 0,0-1 0,-1 1 0,1 0 0,0 0 0,0 0 0,0 1 0,0-1 0,0 1 0,0 0 0,3 1 0,-5-1 0,1 0 0,0 0 0,-1 1 0,0-1 0,1 1 0,-1-1 0,0 1 0,0 0 0,1-1 0,-1 1 0,-1 0 0,1 0 0,0 0 0,0-1 0,-1 1 0,1 0 0,-1 0 0,1 0 0,-1 0 0,0 4 0,2 14 0,0-1 0,-2 1 0,0-1 0,-2 1 0,0-1 0,-1 0 0,-9 34 0,9-43 0,-1-1 0,0 1 0,-1-1 0,1 0 0,-2 0 0,1-1 0,-1 0 0,-1 0 0,1 0 0,-1-1 0,-1 1 0,1-2 0,-1 1 0,0-1 0,-1 0 0,-13 6 0,10-6-341,0-1 0,0-1-1,-22 6 1,5-5-6485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7:33.3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370 19 24575,'0'-1'0,"0"0"0,-1 0 0,1 0 0,-1 0 0,1 0 0,-1 0 0,1 0 0,-1 1 0,1-1 0,-1 0 0,0 0 0,0 0 0,1 1 0,-1-1 0,0 0 0,0 1 0,0-1 0,0 0 0,0 1 0,0 0 0,0-1 0,0 1 0,0-1 0,0 1 0,0 0 0,0 0 0,0-1 0,0 1 0,0 0 0,0 0 0,-2 1 0,-37 0 0,27 3 0,1 0 0,-1 0 0,1 2 0,0-1 0,0 2 0,0-1 0,1 2 0,0-1 0,0 1 0,1 1 0,0 0 0,1 1 0,-15 18 0,9-9 0,1 2 0,0 0 0,2 0 0,0 1 0,2 1 0,-13 37 0,14-27 0,2 0 0,1 1 0,-2 50 0,9 100 0,-1-172 0,1 0 0,0-1 0,1 1 0,1-1 0,0 0 0,0 0 0,1 0 0,0 0 0,9 15 0,-10-22 0,0 1 0,0-1 0,1 0 0,0 0 0,-1 0 0,2 0 0,-1-1 0,0 0 0,0 0 0,1 0 0,0 0 0,0-1 0,0 1 0,0-1 0,0-1 0,0 1 0,0-1 0,0 1 0,1-2 0,-1 1 0,1 0 0,5-1 0,2-1 0,0 0 0,0-1 0,0-1 0,0 0 0,0-1 0,-1 0 0,0-1 0,1 0 0,-2-1 0,1 0 0,-1-1 0,0 0 0,0-1 0,-1 0 0,16-16 0,-24 21 0,1 0 0,-1 0 0,1-1 0,-1 0 0,0 1 0,0-1 0,-1 0 0,1 0 0,-1 0 0,0 0 0,0 0 0,0 0 0,-1 0 0,1 0 0,-1 0 0,0 0 0,0-1 0,0 1 0,-1 0 0,1 0 0,-1 0 0,0 0 0,-1 0 0,1 0 0,-1 0 0,1 0 0,-1 0 0,0 1 0,0-1 0,-1 1 0,-4-7 0,0 3 0,0 0 0,0 1 0,-1-1 0,1 1 0,-1 0 0,-1 1 0,1 0 0,-1 1 0,0-1 0,0 2 0,0-1 0,-14-2 0,6 2-341,0 2 0,-1 1-1,-25 0 1,19 2-6485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7:34.1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 24575,'89'-2'0,"99"4"0,-185-2 0,0 1 0,0-1 0,-1 0 0,1 1 0,0 0 0,-1 0 0,1-1 0,0 1 0,-1 1 0,1-1 0,-1 0 0,1 1 0,-1-1 0,0 1 0,0 0 0,0 0 0,0 0 0,0 0 0,0 0 0,0 0 0,-1 0 0,1 1 0,-1-1 0,1 0 0,-1 1 0,0 0 0,0-1 0,0 1 0,-1-1 0,1 1 0,0 5 0,1 7 0,-2 0 0,1 0 0,-2 0 0,-4 27 0,2-15 0,-14 105-682,-37 151-1,42-236-6143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7:34.5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1 188 24575,'0'-4'0,"0"-7"0,4-5 0,15-4 0,13-4 0,23-1 0,20-2 0,2 4 0,4 2 0,-10 4-8191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7:35.1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309 10 24575,'-63'-5'0,"50"3"0,0 1 0,0 0 0,-1 1 0,1 0 0,-21 4 0,28-3 0,1 0 0,0 1 0,0-1 0,0 1 0,0 0 0,0 0 0,0 1 0,1 0 0,-1 0 0,1 0 0,-1 0 0,1 0 0,0 1 0,-6 7 0,6-5 0,1 0 0,0 0 0,0 0 0,0 0 0,1 0 0,0 1 0,0-1 0,0 1 0,1-1 0,0 1 0,0 10 0,2 21 0,1-2 0,2 1 0,1 0 0,2-1 0,18 54 0,10 54 0,-31-121 0,-1 0 0,-1 1 0,-1-1 0,-2 30 0,0-48 0,0 0 0,0 0 0,0 0 0,0 0 0,-1-1 0,0 1 0,0 0 0,0-1 0,-1 0 0,0 1 0,1-1 0,-2 0 0,-2 3 0,3-4 0,1-1 0,0 1 0,-1-1 0,0 0 0,1 0 0,-1-1 0,0 1 0,0 0 0,0-1 0,0 0 0,0 0 0,-1 0 0,1 0 0,0 0 0,0-1 0,-1 1 0,1-1 0,0 0 0,-1 0 0,-4 0 0,7-1 0,0 1 0,-1 0 0,1 0 0,-1-1 0,1 1 0,0-1 0,-1 1 0,1-1 0,0 1 0,-1-1 0,1 0 0,0 0 0,0 1 0,0-1 0,0 0 0,0 0 0,0 0 0,0 0 0,0-1 0,0 1 0,0 0 0,1 0 0,-2-2 0,1 0 0,1 0 0,-1 1 0,1-1 0,0 0 0,-1 0 0,1 1 0,0-1 0,1 0 0,-1 1 0,0-1 0,2-4 0,1-3 0,1 1 0,0-1 0,0 1 0,0 0 0,1 0 0,7-8 0,20-21 0,2 2 0,2 0 0,67-50 0,31-29 0,-115 96 0,-1 0 0,-1-2 0,0 0 0,19-34 0,-29 43-170,-1-1-1,-1 1 0,0-1 1,-1 0-1,-1 0 0,0 0 1,3-23-1,-4 1-6655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7:36.0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606 256 24575,'-24'-23'0,"0"0"0,-35-24 0,47 39 0,-1 1 0,0 0 0,0 0 0,0 1 0,0 1 0,-1 0 0,-25-5 0,5 5 0,0 1 0,0 1 0,-43 3 0,59 1 0,0 1 0,-1 0 0,1 1 0,1 1 0,-1 1 0,0 1 0,-28 13 0,30-7 0,16-11 0,-1-1 0,1 0 0,0 1 0,0-1 0,0 0 0,0 0 0,0 1 0,-1-1 0,1 0 0,0 1 0,0-1 0,0 0 0,0 1 0,0-1 0,0 0 0,0 1 0,0-1 0,0 0 0,0 1 0,0-1 0,0 0 0,0 1 0,1-1 0,-1 0 0,0 1 0,0-1 0,0 0 0,0 1 0,1-1 0,-1 0 0,2 2 0,0-1 0,0 0 0,0 0 0,0 0 0,0 0 0,0 0 0,0-1 0,0 1 0,0-1 0,1 1 0,-1-1 0,0 0 0,5 0 0,19 0 0,0-1 0,0-2 0,0-1 0,0 0 0,-1-2 0,0-1 0,30-13 0,164-84 0,-214 101 0,1 0 0,0 0 0,0 0 0,0 1 0,0 0 0,0 0 0,9-1 0,-13 3 0,0 0 0,-1 0 0,1 0 0,0 1 0,-1-1 0,1 0 0,0 1 0,-1-1 0,1 1 0,-1 0 0,1 0 0,-1-1 0,1 1 0,-1 0 0,1 0 0,-1 0 0,0 0 0,0 1 0,1-1 0,-1 0 0,0 0 0,0 1 0,0-1 0,0 1 0,-1-1 0,1 1 0,0-1 0,-1 1 0,1-1 0,-1 1 0,1 0 0,-1 2 0,5 23 0,-1 1 0,-1 0 0,-2-1 0,0 1 0,-7 47 0,2-13 0,4-49 0,-3 53 0,-2 0 0,-16 76 0,17-124 0,0 0 0,-1 0 0,-1-1 0,-1 0 0,-1 0 0,0-1 0,-1 0 0,0 0 0,-2-1 0,0 0 0,0-1 0,-26 25 0,30-34 14,-1 0-1,1 0 0,-1-1 0,0 0 1,0 0-1,0 0 0,-1-1 1,-13 3-1,3-2-508,-1-1 0,-35 1 0,26-4-6331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7:36.9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24575,'4'0'0,"11"0"0,20 0 0,21 0 0,20 5 0,0 1 0,2 4 0,-14 1-8191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7:37.2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24575,'4'4'0,"11"2"0,24 4 0,23 5 0,20 0 0,16-3 0,15-3 0,10-3 0,1-3 0,-20-2-8191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7:37.8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78 436 24575,'-27'-74'0,"-10"-32"0,33 92 0,1 0 0,0 0 0,1-1 0,1 1 0,0-23 0,2 32 0,0 1 0,0-1 0,0 0 0,1 1 0,0-1 0,0 1 0,0-1 0,0 1 0,0 0 0,1 0 0,0 0 0,0 0 0,0 0 0,0 1 0,1-1 0,0 1 0,-1 0 0,1 0 0,0 0 0,6-2 0,6-4 0,0 1 0,1 0 0,32-9 0,-32 11 0,0 2 0,0 0 0,0 1 0,1 1 0,-1 1 0,1 0 0,-1 1 0,1 1 0,-1 1 0,19 3 0,-23-1 0,-1-1 0,1 2 0,0 0 0,-1 0 0,0 1 0,0 0 0,-1 1 0,0 1 0,0 0 0,-1 0 0,0 1 0,0 0 0,15 19 0,-11-7 0,-1-1 0,0 2 0,-2 0 0,0 0 0,-2 1 0,0 0 0,-2 1 0,0 0 0,-2 0 0,4 38 0,-3 25 0,-6 139 0,0-212 0,-2 27 0,-1-1 0,-2 0 0,-2 0 0,-15 50 0,15-68 0,-2 0 0,0-1 0,-1 0 0,-1 0 0,-1-1 0,-1-1 0,0 0 0,-31 33 0,-2-9-1365,3-7-5461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7:38.1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41:56.957"/>
    </inkml:context>
    <inkml:brush xml:id="br0">
      <inkml:brushProperty name="width" value="0.2" units="cm"/>
      <inkml:brushProperty name="height" value="0.2" units="cm"/>
      <inkml:brushProperty name="color" value="#8FAADC"/>
    </inkml:brush>
  </inkml:definitions>
  <inkml:trace contextRef="#ctx0" brushRef="#br0">631 76 24575,'-4'-1'0,"1"0"0,-1 0 0,1 0 0,-1 0 0,1-1 0,0 0 0,-1 1 0,1-1 0,0-1 0,-3-1 0,-11-7 0,1 3 0,0 1 0,-1 0 0,0 2 0,-1 0 0,1 1 0,-1 0 0,0 2 0,1 0 0,-1 1 0,0 0 0,0 2 0,0 0 0,0 1 0,0 1 0,0 1 0,-18 6 0,22-5 0,-1 0 0,1 1 0,0 1 0,1 1 0,-1 0 0,1 0 0,1 1 0,0 1 0,0 0 0,1 1 0,0 0 0,1 1 0,0 0 0,1 0 0,1 1 0,0 0 0,0 1 0,-10 28 0,10-20 0,2 0 0,1 1 0,0-1 0,2 1 0,0 0 0,2 0 0,1 0 0,0 1 0,5 24 0,-3-36 0,1 1 0,0-1 0,0 0 0,2 0 0,-1 0 0,2-1 0,12 22 0,-13-26 0,0 0 0,1-1 0,0 1 0,0-1 0,0 0 0,1-1 0,0 0 0,0 0 0,0 0 0,0-1 0,1 0 0,13 5 0,-1-3 0,0-1 0,0 0 0,1-2 0,36 3 0,88-7 0,-95-1 0,177-13 0,-198 11 0,0-2 0,-1-1 0,0-1 0,0-2 0,45-21 0,1-11-1365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7:39.2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321 0 24575,'-24'36'0,"2"0"0,1 2 0,2 0 0,2 1 0,-13 44 0,21-59 0,-30 92 0,5 0 0,5 3 0,-15 134 0,25-72 0,5 264 0,14-427 0,7 109 0,-5-109 0,1-1 0,0 0 0,1 0 0,2 0 0,6 16 0,-10-28 0,1 0 0,0-1 0,0 1 0,0-1 0,0 0 0,1 0 0,-1 0 0,1 0 0,0 0 0,0-1 0,1 0 0,-1 0 0,1 0 0,-1 0 0,1-1 0,0 0 0,0 0 0,0 0 0,0-1 0,0 1 0,6 0 0,11 0 0,-1 0 0,1-1 0,41-4 0,-32 1 0,49-3-1365,-5 0-5461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7:40.0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97 0 24575,'-6'104'0,"-4"-1"0,-26 116 0,24-153 0,8-40 0,-19 84 0,17-93 0,10-31 0,12-23 0,1 0 0,2 1 0,2 0 0,1 2 0,40-48 0,-59 79 0,-1 0 0,1 0 0,0 0 0,0 1 0,1-1 0,-1 1 0,1 0 0,-1 0 0,1 0 0,0 0 0,-1 0 0,9-1 0,-11 3 0,1 0 0,-1 0 0,1 0 0,0 0 0,-1 1 0,1-1 0,-1 0 0,1 1 0,-1-1 0,1 1 0,-1 0 0,0-1 0,1 1 0,-1 0 0,0 0 0,1 0 0,-1 0 0,0 0 0,0 0 0,0 0 0,0 0 0,0 1 0,0-1 0,0 0 0,0 1 0,-1-1 0,1 1 0,0-1 0,-1 0 0,1 1 0,-1-1 0,0 1 0,1 0 0,-1-1 0,0 3 0,3 10 0,-1 0 0,-1 1 0,-1 18 0,0-21 0,0-1 0,1 1 0,0-1 0,0 1 0,2-1 0,3 14 0,-6-24 0,0 0 0,1 0 0,-1 0 0,1 0 0,-1 0 0,1-1 0,-1 1 0,1 0 0,-1 0 0,1 0 0,0-1 0,-1 1 0,1 0 0,0 0 0,0-1 0,-1 1 0,1-1 0,0 1 0,0-1 0,0 1 0,0-1 0,0 0 0,0 1 0,0-1 0,0 0 0,0 0 0,0 1 0,0-1 0,0 0 0,0 0 0,0 0 0,0 0 0,0 0 0,0-1 0,0 1 0,0 0 0,0 0 0,0-1 0,0 1 0,1-1 0,4-3 0,1 1 0,-1-1 0,0 0 0,9-9 0,-10 9 0,97-88 0,-63 55 0,0 1 0,75-49 0,-107 80 0,1 1 0,-1 0 0,1 0 0,0 1 0,1 0 0,-1 0 0,10-1 0,-15 3 0,-1 1 0,0 0 0,0 0 0,0 0 0,0 0 0,1 0 0,-1 0 0,0 1 0,0-1 0,0 1 0,0-1 0,0 1 0,0 0 0,0 0 0,0 0 0,0 0 0,0 0 0,0 0 0,0 0 0,-1 1 0,1-1 0,-1 1 0,1-1 0,-1 1 0,1 0 0,-1-1 0,0 1 0,0 0 0,0 0 0,0 0 0,0 0 0,0 0 0,0 2 0,3 12 0,-1 0 0,-1 1 0,0-1 0,-1 0 0,-1 1 0,0-1 0,-4 21 0,1-16 0,2 0 0,1 1 0,3 32 0,5-28-1365,2-9-5461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7:40.4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364 42 24575,'0'-2'0,"0"0"0,0 1 0,0-1 0,0 0 0,-1 1 0,1-1 0,-1 0 0,1 1 0,-1-1 0,0 1 0,0-1 0,1 1 0,-1-1 0,0 1 0,0 0 0,0-1 0,0 1 0,-1 0 0,1 0 0,0 0 0,-1 0 0,1 0 0,0 0 0,-1 0 0,1 0 0,-1 1 0,1-1 0,-1 0 0,0 1 0,1-1 0,-1 1 0,-1-1 0,-2 1 0,1-1 0,-1 1 0,1 0 0,-1 0 0,1 0 0,-1 1 0,1-1 0,-1 1 0,1 0 0,0 0 0,-7 3 0,1 2 0,0 0 0,1 0 0,0 1 0,0 0 0,0 0 0,1 1 0,0 0 0,0 1 0,1-1 0,-12 20 0,0 4 0,1 1 0,-13 37 0,6-10 0,-21 83 0,39-115 0,1 1 0,1 1 0,1-1 0,2 1 0,1 36 0,1-62 0,1 1 0,-1 0 0,1 0 0,0-1 0,0 1 0,0-1 0,1 1 0,-1-1 0,1 1 0,0-1 0,0 0 0,1 0 0,0 0 0,5 7 0,-5-8 0,0-1 0,0 0 0,1 0 0,-1 0 0,0 0 0,1-1 0,-1 1 0,1-1 0,0 0 0,-1 0 0,1 0 0,0-1 0,-1 1 0,1-1 0,0 0 0,0 0 0,0 0 0,7-2 0,0 1 0,1-2 0,-1 1 0,0-1 0,0-1 0,0 0 0,0 0 0,0-1 0,-1-1 0,0 0 0,0 0 0,16-14 0,-14 8 0,-1 1 0,0-1 0,-1-1 0,0 0 0,-1 0 0,0-1 0,11-27 0,-7 9 0,-2-1 0,-1 0 0,-2-1 0,-1 0 0,-2 0 0,-1-1 0,-1-47 0,-3 60 30,-1 0 0,0 1 0,-7-27 0,8 43-98,-1 0 1,-1 1-1,1-1 1,0 1-1,-1 0 1,0-1-1,0 1 1,-1 0-1,1 0 1,-1 0-1,1 1 1,-1-1-1,0 1 1,-1-1-1,1 1 1,-1 0-1,1 0 1,-1 0-1,0 1 1,0-1-1,-5-1 1,-24-4-6759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7:41.5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316 681 24575,'-2'-1'0,"0"-1"0,1 1 0,-1-1 0,0 1 0,1 0 0,-1 0 0,0 0 0,0 0 0,0 0 0,0 0 0,0 0 0,0 0 0,0 1 0,0-1 0,-1 1 0,1 0 0,0-1 0,0 1 0,0 0 0,-1 0 0,1 1 0,0-1 0,0 0 0,0 1 0,0-1 0,0 1 0,0 0 0,0 0 0,0 0 0,0 0 0,-3 2 0,-2 1 0,0 1 0,1 1 0,0-1 0,0 1 0,1 0 0,-1 1 0,-6 10 0,-12 23 0,2 0 0,1 1 0,2 2 0,3 0 0,-19 68 0,17-35 0,4 0 0,-8 118 0,22-191 0,-2 16 0,2-1 0,0 0 0,4 32 0,-3-46 0,0 0 0,-1 0 0,1-1 0,1 1 0,-1 0 0,0-1 0,1 1 0,0-1 0,0 0 0,0 1 0,0-1 0,0 0 0,1 0 0,-1 0 0,1-1 0,0 1 0,0 0 0,0-1 0,0 0 0,0 0 0,0 0 0,1 0 0,6 2 0,-5-3 0,0 0 0,-1 0 0,1 0 0,0-1 0,0 0 0,0 0 0,0 0 0,0 0 0,0-1 0,0 0 0,0 0 0,0 0 0,4-3 0,5-1 0,-2-1 0,1-1 0,19-13 0,-5-1 0,-1-1 0,-1-1 0,-1-1 0,0-1 0,-2-1 0,-2-1 0,0-1 0,-2-1 0,18-37 0,-2-4 0,-4-1 0,41-148 0,-46 116 0,-4-2 0,-5-1 0,-5 0 0,-4 0 0,-9-150 0,1 249 0,1-5 0,-1 1 0,0 0 0,-1 0 0,0-1 0,-6-18 0,2 23 0,2 11 0,0 15 0,-3 61 0,4 110 0,4-105 0,1 1021-1365,-2-1082-5461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7:42.2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24575,'167'-1'0,"183"3"0,-342-2 0,1 1 0,0 0 0,-1 0 0,1 1 0,-1 0 0,1 0 0,-1 1 0,0 0 0,11 6 0,-14-6 0,-1 0 0,0 0 0,0 1 0,0-1 0,0 1 0,0 0 0,-1 0 0,0 0 0,0 1 0,0-1 0,0 1 0,-1 0 0,0 0 0,0 0 0,0 0 0,2 10 0,4 23 0,-3 0 0,-1 0 0,-1 51 0,-12 120 0,8-191 0,-38 357 47,-7 197-1459,47-539-5414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7:42.5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1 321 24575,'4'-4'0,"11"-7"0,20-9 0,17-6 0,18-8 0,27-2 0,20 1 0,16 1 0,3 3 0,-8 2 0,-17 5 0,-10 4 0,-23 4-8191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7:42.9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0 24575,'5'1'0,"0"0"0,0 0 0,-1 0 0,1 0 0,0 1 0,-1-1 0,1 1 0,-1 0 0,0 1 0,0-1 0,0 1 0,0 0 0,7 6 0,-3-2 0,-1 0 0,0 1 0,0 0 0,-1 0 0,8 14 0,0 6 0,-1 0 0,-1 1 0,10 38 0,16 96 0,-24-100 0,31 152 0,30 389 0,-71-514 24,-4 1 0,-4-1 0,-4 1 0,-28 129 0,23-165-189,-3 0 0,-2-1 0,-2-1 0,-3-1 0,-2-1 0,-2-1 0,-3-2 0,-43 57 0,7-27-6661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8:54.4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0 24575,'-1'0'0,"1"0"0,-1 1 0,0-1 0,0 0 0,1 0 0,-1 1 0,0-1 0,1 0 0,-1 1 0,0-1 0,1 1 0,-1-1 0,0 1 0,1-1 0,-1 1 0,1 0 0,-1-1 0,1 1 0,-1-1 0,1 1 0,-1 0 0,1 0 0,0-1 0,0 1 0,-1 0 0,1 0 0,0 1 0,-5 25 0,4-22 0,-7 108 0,8 132 0,2-113 0,-2 644-1365,0-726-5461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8:55.4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556 23 24575,'-17'-5'0,"0"0"0,0 1 0,-1 1 0,0 0 0,1 2 0,-1 0 0,0 1 0,0 0 0,0 2 0,1 0 0,-1 1 0,0 1 0,1 1 0,0 0 0,0 1 0,1 1 0,-1 0 0,2 1 0,-29 20 0,29-17 0,0 0 0,1 2 0,1 0 0,0 0 0,1 1 0,0 1 0,1 0 0,1 0 0,0 1 0,1 0 0,1 1 0,0 0 0,1 1 0,1-1 0,1 1 0,1 0 0,0 1 0,-2 34 0,5-37 0,1-1 0,0 1 0,2 0 0,3 21 0,-4-33 0,-1-1 0,1 1 0,1 0 0,-1 0 0,0-1 0,1 1 0,0 0 0,0-1 0,0 0 0,0 1 0,1-1 0,-1 0 0,1 0 0,0 0 0,0-1 0,0 1 0,0-1 0,0 1 0,0-1 0,1 0 0,-1 0 0,8 2 0,-1-2 0,-1 0 0,1 0 0,0-1 0,0-1 0,0 1 0,0-2 0,0 1 0,16-4 0,81-24 0,-82 21 0,3-1 0,0-1 0,0-1 0,-1-2 0,0 0 0,-1-2 0,-1-1 0,0-1 0,-1-1 0,37-34 0,-27 16 0,-21 25 0,-13 10 0,1 0 0,-1 0 0,0 0 0,0 0 0,0 0 0,0 0 0,1 0 0,-1 0 0,0 0 0,0 0 0,0 0 0,0 0 0,1 1 0,-1-1 0,0 0 0,0 0 0,0 0 0,0 0 0,0 0 0,1 0 0,-1 0 0,0 0 0,0 0 0,0 1 0,0-1 0,0 0 0,0 0 0,0 0 0,0 0 0,1 0 0,-1 1 0,0-1 0,0 0 0,0 0 0,0 0 0,0 0 0,0 1 0,0-1 0,0 0 0,0 0 0,0 0 0,0 1 0,-5 27 0,2-16 0,-9 46 0,2 0 0,-2 76 0,12-129 0,0 0 0,0 1 0,0-1 0,0 0 0,1 0 0,0 0 0,0 0 0,1 0 0,-1 0 0,1 0 0,0-1 0,1 1 0,-1 0 0,1-1 0,-1 0 0,1 0 0,1 1 0,-1-2 0,1 1 0,-1 0 0,1-1 0,0 0 0,0 0 0,1 0 0,-1 0 0,0 0 0,1-1 0,0 0 0,-1 0 0,11 2 0,-2-1 0,-1-1 0,1-1 0,-1 0 0,1-1 0,-1 0 0,1-1 0,-1 0 0,1-1 0,-1 0 0,0-1 0,1-1 0,-1 0 0,-1-1 0,1 0 0,16-10 0,-8 4 0,-1-1 0,0-2 0,-1 0 0,0 0 0,-2-2 0,1 0 0,25-34 0,-21 18 0,-1-2 0,-1 0 0,-2 0 0,-2-2 0,-1 0 0,-2-1 0,-1 0 0,11-74 0,-20 95 0,-1 6 0,0 1 0,0 0 0,1 0 0,6-15 0,-8 22 0,1 0 0,0 1 0,0-1 0,-1 1 0,1-1 0,0 1 0,0 0 0,0-1 0,1 1 0,-1 0 0,0 0 0,0 0 0,1 0 0,-1 0 0,0 0 0,1 0 0,-1 0 0,1 0 0,-1 1 0,1-1 0,0 1 0,-1-1 0,1 1 0,0 0 0,-1-1 0,1 1 0,0 0 0,-1 0 0,1 0 0,0 0 0,2 1 0,7 1 0,-1 1 0,1 1 0,-1-1 0,1 2 0,-1-1 0,17 12 0,58 44 0,-43-28 0,-26-21 0,0 1 0,-1 0 0,-1 1 0,0 1 0,24 30 0,-32-35 0,0 1 0,-1 0 0,0 0 0,-1 0 0,0 1 0,0-1 0,-1 1 0,0 0 0,-1 0 0,-1 0 0,2 21 0,-3-26-36,0 1 0,0-1 0,0 1 1,-1-1-1,0 0 0,0 1 0,0-1 0,-1 0 0,0 0 0,0 0 0,-1 0 0,1 0 0,-1 0 0,-1-1 0,1 1 0,-1-1 0,0 0 1,0 0-1,0 0 0,-1-1 0,0 0 0,0 0 0,0 0 0,0 0 0,0-1 0,-1 1 0,0-2 0,0 1 0,0 0 0,0-1 0,0 0 1,0-1-1,0 1 0,-1-1 0,1-1 0,0 1 0,-8-1 0,-12 0-6790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8:55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360 0 24575,'-2'2'0,"0"-1"0,-1 1 0,1 0 0,0-1 0,0 1 0,1 0 0,-1 1 0,0-1 0,1 0 0,-1 0 0,1 1 0,0-1 0,0 1 0,0-1 0,-2 6 0,0-1 0,-19 43 0,2 1 0,-19 72 0,-14 112 0,38-162 0,-40 236 0,14-69 0,26-178 0,15-61-2,0 0 0,0 1-1,-1-1 1,1 0 0,-1 0-1,1 1 1,-1-1-1,0 0 1,1 0 0,-1 0-1,0 0 1,0 0 0,0 0-1,1 0 1,-1 0 0,0 0-1,0 0 1,-2 0 0,2-1 6,1 0 0,-1 0 0,1 0 0,-1 0 0,0 0 0,1 0 0,-1 0 0,0 0 0,1 0 0,-1-1 0,1 1 1,-1 0-1,0-1 0,1 1 0,-1 0 0,1-1 0,-1 1 0,1 0 0,-1-1 0,1 1 0,-1-1 0,1 1 0,0-1 0,-1 1 1,1-1-1,-5-6-257,1 0 0,0 0 1,1 0-1,-3-9 0,5 15 90,-17-50-6663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41:57.457"/>
    </inkml:context>
    <inkml:brush xml:id="br0">
      <inkml:brushProperty name="width" value="0.2" units="cm"/>
      <inkml:brushProperty name="height" value="0.2" units="cm"/>
      <inkml:brushProperty name="color" value="#8FAADC"/>
    </inkml:brush>
  </inkml:definitions>
  <inkml:trace contextRef="#ctx0" brushRef="#br0">80 1 24575,'-31'206'0,"18"-104"0,-20 309 64,31 2-483,3-248-591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8:56.2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24575,'17'0'0,"20"0"0,25 0 0,33 0 0,31 0 0,16 0 0,7 0 0,-6 0 0,-13 0 0,-29 0-8191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8:57.1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501 705 24575,'0'-7'0,"0"1"0,-1 0 0,0 0 0,0-1 0,0 1 0,0 0 0,-1 0 0,0 0 0,-1 1 0,1-1 0,-1 0 0,0 1 0,0-1 0,-1 1 0,0 0 0,0 0 0,0 1 0,0-1 0,-1 1 0,0 0 0,0 0 0,0 0 0,0 1 0,0 0 0,-1 0 0,1 0 0,-11-3 0,7 3 0,0 1 0,0 0 0,0 0 0,0 1 0,0 0 0,0 1 0,-1 0 0,1 0 0,0 1 0,0 1 0,-1-1 0,1 1 0,1 1 0,-1-1 0,0 2 0,0-1 0,1 1 0,-12 8 0,4-1 0,1 1 0,0 1 0,1 1 0,1 0 0,0 0 0,1 1 0,0 1 0,1 0 0,1 1 0,1 0 0,-11 27 0,8-13 0,1 0 0,2 1 0,1 1 0,1-1 0,-4 67 0,10-89 0,1-1 0,0 1 0,1 0 0,0-1 0,0 1 0,1-1 0,0 1 0,1-1 0,0 0 0,1 0 0,4 10 0,-5-14 0,0-1 0,1 0 0,-1 0 0,1 0 0,0 0 0,0 0 0,0-1 0,0 1 0,0-1 0,1 0 0,0-1 0,-1 1 0,1-1 0,0 0 0,0 0 0,0 0 0,1-1 0,-1 0 0,0 0 0,0 0 0,11-1 0,0 0 0,1-1 0,-1-1 0,1-1 0,-1 0 0,0-1 0,0-1 0,0-1 0,-1 0 0,0-1 0,0 0 0,16-12 0,13-9 0,-2-2 0,50-47 0,-61 49 0,-1-2 0,-2-2 0,-1 0 0,-1-2 0,-2-1 0,-2-1 0,-1-1 0,20-50 0,-23 41 0,-1-2 0,-3 0 0,-3-1 0,-1 0 0,-2-1 0,1-83 0,-8 72 0,-9-87 0,7 144 0,0 0 0,1-1 0,-1 1 0,-1 0 0,1 1 0,0-1 0,-1 0 0,-3-6 0,4 10 0,1-1 0,0 1 0,-1-1 0,1 1 0,0 0 0,-1-1 0,1 1 0,-1 0 0,1-1 0,-1 1 0,1 0 0,-1-1 0,1 1 0,-1 0 0,1 0 0,-1 0 0,1 0 0,-1-1 0,1 1 0,-1 0 0,1 0 0,-1 0 0,1 0 0,-1 0 0,0 0 0,-1 1 0,1 0 0,0-1 0,-1 1 0,1 0 0,0 0 0,0 0 0,0 0 0,0 0 0,0 0 0,0 0 0,0 0 0,0 0 0,1 0 0,-2 3 0,-7 14 0,2 0 0,0 0 0,2 1 0,0 0 0,0 0 0,2 0 0,-1 26 0,0-14 0,-23 363 0,30 4 0,0-158 0,-3-232 0,0 2 0,0-1 0,0 0 0,1 0 0,1 0 0,2 12 0,-3-19 0,-1 0 0,1-1 0,-1 1 0,1-1 0,0 1 0,0-1 0,0 1 0,0-1 0,0 0 0,0 1 0,0-1 0,0 0 0,1 0 0,-1 0 0,0 0 0,1 0 0,-1 0 0,1 0 0,-1 0 0,1-1 0,-1 1 0,1-1 0,-1 1 0,1-1 0,0 1 0,-1-1 0,1 0 0,0 0 0,0 0 0,-1 0 0,1 0 0,0 0 0,-1 0 0,1-1 0,2 0 0,4-1 12,0-1 0,0 0 0,0 0 0,0-1 0,0 0 0,-1 0 0,0-1 0,0 0 0,12-11 0,-6 4-383,0-1-1,-2 0 1,19-26 0,-6-1-6455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8:57.4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 24575,'0'-5'0,"5"0"0,1 12 0,0 15 0,-2 21 0,-5 16 0,-3 3 0,-1 4 0,1 4 0,1-6 0,0-4 0,2-9 0,5-12 0,2-13-8191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8:57.8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24575,'0'0'-8191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8:58.9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522 200 24575,'-26'-35'0,"24"32"0,1-1 0,-1 1 0,1 0 0,-1 0 0,0 0 0,-1 1 0,1-1 0,0 0 0,-1 1 0,1-1 0,-1 1 0,0 0 0,0 0 0,0 0 0,0 0 0,0 1 0,0-1 0,-1 1 0,1 0 0,0 0 0,-1 0 0,1 0 0,-1 0 0,-3 1 0,-2 0 0,0 1 0,0 1 0,0 0 0,1 0 0,-1 0 0,0 1 0,1 1 0,0-1 0,0 1 0,0 1 0,0 0 0,1 0 0,-1 0 0,-11 12 0,-4 5 0,0 2 0,-35 46 0,31-34 0,2 2 0,1 0 0,2 1 0,2 2 0,1 0 0,-22 77 0,39-112 0,0 1 0,1-1 0,0 1 0,1 0 0,-1-1 0,1 1 0,2 12 0,-2-17 0,1 0 0,-1 0 0,1 0 0,0-1 0,0 1 0,-1 0 0,1-1 0,0 1 0,0 0 0,1-1 0,-1 1 0,0-1 0,0 0 0,1 1 0,-1-1 0,1 0 0,-1 0 0,1 0 0,-1 0 0,1 0 0,0 0 0,0 0 0,-1-1 0,1 1 0,0-1 0,0 1 0,0-1 0,0 0 0,-1 1 0,1-1 0,2 0 0,6-1 0,-1 1 0,0-1 0,1-1 0,-1 1 0,0-2 0,0 1 0,0-1 0,0-1 0,-1 1 0,14-9 0,4-4 0,48-39 0,-33 19 0,-1-2 0,-3-2 0,-1-1 0,-2-2 0,-2-1 0,-1-2 0,40-83 0,-51 92 0,-20 37 0,0 0 0,1 0 0,-1 0 0,0-1 0,0 1 0,0 0 0,0 0 0,0 0 0,1 0 0,-1 0 0,0-1 0,0 1 0,0 0 0,1 0 0,-1 0 0,0 0 0,0 0 0,1 0 0,-1 0 0,0 0 0,0 0 0,1 0 0,-1 0 0,0 0 0,0 0 0,0 0 0,1 0 0,-1 0 0,0 0 0,0 0 0,1 0 0,-1 0 0,0 0 0,0 0 0,0 0 0,1 0 0,-1 1 0,0-1 0,0 0 0,0 0 0,1 0 0,-1 0 0,0 1 0,0-1 0,0 0 0,0 0 0,0 0 0,1 1 0,-1-1 0,0 0 0,0 0 0,0 0 0,0 1 0,0-1 0,0 0 0,0 0 0,0 1 0,0-1 0,0 0 0,0 0 0,0 0 0,0 1 0,0-1 0,0 0 0,0 0 0,0 1 0,0-1 0,2 14 0,-1 0 0,0 0 0,-1 0 0,-2 14 0,1 2 0,-1 43 0,-14 365 0,-29 0 0,38-395 0,-20 63 0,21-87 0,-1-1 0,-1 0 0,0 0 0,-1 0 0,-19 25 0,-1-11 0,28-31 0,0 0 0,0 1 0,0-1 0,0 0 0,-1-1 0,1 1 0,0 0 0,-1 0 0,1 0 0,-1-1 0,1 1 0,-1-1 0,1 1 0,-1-1 0,1 0 0,-1 1 0,0-1 0,1 0 0,-1 0 0,1 0 0,-3 0 0,3-1 0,0 0 0,1 1 0,-1-1 0,0 1 0,1-1 0,-1 0 0,0 1 0,1-1 0,-1 0 0,1 0 0,-1 0 0,1 1 0,0-1 0,-1 0 0,1 0 0,0 0 0,0 0 0,-1 0 0,1 0 0,0 0 0,0 0 0,0 1 0,0-1 0,0 0 0,0 0 0,0 0 0,1 0 0,-1-1 0,4-18 0,1 0 0,1 1 0,0 0 0,1 0 0,2 0 0,13-23 0,-21 40 0,277-478 0,-185 327 0,21-34 0,101-170 0,-182 296 0,28-74 0,-48 113 0,-13 22 0,0 0 0,0 0 0,1 0 0,-1 0 0,0 0 0,0 0 0,0 0 0,1 0 0,-1 0 0,0 0 0,0 0 0,0 0 0,0 0 0,1 0 0,-1 0 0,0 0 0,0 0 0,0 0 0,1 0 0,-1 0 0,0 0 0,0 0 0,0 0 0,0 1 0,1-1 0,-1 0 0,0 0 0,0 0 0,0 0 0,0 0 0,0 1 0,0-1 0,1 0 0,-1 0 0,0 0 0,0 0 0,0 0 0,0 1 0,0-1 0,0 0 0,0 0 0,0 0 0,0 1 0,0-1 0,0 0 0,0 0 0,0 0 0,0 1 0,0-1 0,0 0 0,0 0 0,2 45 0,-7 71 0,1-46 0,3 0 0,9 83 0,-7-145 0,0 0 0,1 1 0,0-1 0,0 0 0,1-1 0,0 1 0,0 0 0,7 11 0,-7-16 0,0 0 0,-1 1 0,1-1 0,0 0 0,1 0 0,-1-1 0,0 1 0,1-1 0,0 0 0,-1 0 0,1 0 0,0 0 0,0 0 0,0-1 0,0 0 0,1 0 0,-1 0 0,5 0 0,4 0-105,-1-1 0,0 0 0,1-1 0,-1 0 0,0-1 0,0-1 0,0 0 0,0 0 0,0-1 0,-1-1 0,0 0 0,15-9 0,31-19-6721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8:59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 0 24575,'0'4'0,"-5"20"0,-1 22 0,1 26 0,0 32 0,2 20 0,1 11 0,1 0 0,1-5 0,0-17 0,0-13 0,0-19 0,1-16 0,-1-13 0,-5-16 0,0-14-8191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8:59.6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1 276 24575,'4'-5'0,"6"-1"0,6 0 0,9 1 0,5 2 0,5 1 0,7 1 0,4 0 0,3-3 0,-2-6 0,-4-10 0,-2-6 0,-2 2 0,-5-4 0,2-7 0,-1-1 0,-2 1 0,-7 7-8191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8:59.9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9:00.6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366 19 24575,'-2'-2'0,"-1"0"0,0 0 0,0 0 0,0 0 0,0 1 0,0 0 0,0-1 0,0 1 0,0 0 0,0 1 0,0-1 0,-1 0 0,1 1 0,0 0 0,-1 0 0,1 0 0,0 0 0,-1 0 0,1 1 0,0-1 0,0 1 0,-5 2 0,-4 0 0,1 1 0,0 1 0,0 0 0,-18 12 0,14-6 0,0 0 0,1 1 0,1 1 0,0 0 0,1 1 0,0 0 0,1 1 0,1 0 0,0 1 0,-8 17 0,5-4 0,1 1 0,1 0 0,1 0 0,-10 62 0,17-78 0,1 0 0,1 0 0,0 1 0,1-1 0,1 0 0,2 16 0,-2-25 0,0 0 0,1 0 0,-1 0 0,1-1 0,0 1 0,0 0 0,1-1 0,-1 1 0,1-1 0,0 1 0,0-1 0,1 0 0,-1-1 0,1 1 0,0-1 0,0 1 0,0-1 0,0 0 0,9 4 0,-1-2 0,0-1 0,0 0 0,0-1 0,0 0 0,1-1 0,-1-1 0,1 0 0,-1 0 0,1-2 0,-1 1 0,1-1 0,-1-1 0,16-4 0,-6 1 0,0-2 0,-1 0 0,1-1 0,-2-1 0,1-1 0,29-20 0,-34 19 14,-1-1-1,0-1 0,-1 0 0,0-1 1,-1-1-1,-1 0 0,0-1 1,18-31-1,-24 35-112,0 1 0,-1-1 0,0 0 0,-1-1 0,-1 1 0,0-1 0,0 1 0,-2-1 0,1 0 0,-1 0 0,-1 0 0,-1 0 0,0 0 0,-3-17 0,-4 1-6727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9:01.2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441 0 24575,'-8'16'0,"2"-1"0,0 2 0,0-1 0,2 0 0,-6 34 0,1 88 0,8-105 0,24 1161-612,5-205 496,-28-937 116,-1 0 0,-3-1 0,-17 84 0,20-131 0,0-1 0,0 1 0,0 0 0,-1 0 0,1-1 0,-1 1 0,0-1 0,0 0 0,0 1 0,-1-1 0,1 0 0,-1 0 0,1 0 0,-1-1 0,0 1 0,0 0 1,-6 3-1,6-5 26,0 0 0,0 0 1,0 0-1,0-1 0,0 1 1,-1-1-1,1 0 0,0 0 1,0 0-1,0 0 1,0 0-1,0-1 0,0 1 1,-1-1-1,1 0 0,0 0 1,1 0-1,-1 0 0,0-1 1,0 1-1,0-1 0,-3-2 1,-11-9-8,0-1 0,1 0-1,1-1 1,0 0 0,1-2 0,-23-34 0,6 2-24,-33-70-1,51 91 6,1-1 0,1 0 0,1-1 0,1 0 0,-7-51 0,15 64 0,0 0 0,0 0 0,2 0 0,0 0 0,0 0 0,2 0 0,0 1 0,1-1 0,1 1 0,1 0 0,0 0 0,8-15 0,2 5 0,1 0 0,1 2 0,1 0 0,1 1 0,1 1 0,1 1 0,1 1 0,1 1 0,27-17 0,38-19 0,121-55 0,-203 107 0,620-282-1185,-612 278 1005,74-32-6646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41:57.903"/>
    </inkml:context>
    <inkml:brush xml:id="br0">
      <inkml:brushProperty name="width" value="0.2" units="cm"/>
      <inkml:brushProperty name="height" value="0.2" units="cm"/>
      <inkml:brushProperty name="color" value="#8FAADC"/>
    </inkml:brush>
  </inkml:definitions>
  <inkml:trace contextRef="#ctx0" brushRef="#br0">0 0 24575,'0'0'-8191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9:44.0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44 24575,'36'-2'0,"0"-1"0,59-14 0,-56 9 0,62-5 0,-98 13 0,0 0 0,1 0 0,-1 0 0,0 0 0,1 0 0,-1 1 0,0 0 0,0-1 0,0 1 0,1 0 0,-1 1 0,0-1 0,0 0 0,0 1 0,-1 0 0,1-1 0,0 1 0,-1 0 0,1 1 0,-1-1 0,0 0 0,1 1 0,-1-1 0,0 1 0,-1 0 0,1 0 0,0 0 0,-1 0 0,0 0 0,2 5 0,1 6 0,-1 1 0,-1 0 0,0 1 0,-1-1 0,-1 21 0,0-21 0,-2 53 0,-2-1 0,-16 76 0,-38 133 0,25-134 0,-9 38-1365,37-154-5461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9:44.4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0 207 24575,'0'-4'0,"0"-11"0,9-7 0,12-3 0,6-4 0,8 1 0,6 3 0,6 8 0,3 5 0,-2 1 0,-1 2 0,-4 3 0,-9 3-8191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9:45.2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580 115 24575,'0'-1'0,"0"0"0,0 0 0,-1 0 0,1 0 0,-1 0 0,1 1 0,-1-1 0,1 0 0,-1 0 0,1 0 0,-1 0 0,0 1 0,1-1 0,-1 0 0,0 1 0,1-1 0,-1 0 0,0 1 0,0-1 0,0 1 0,0-1 0,0 1 0,0 0 0,0-1 0,1 1 0,-1 0 0,-2 0 0,-29-6 0,31 6 0,-12-2 0,1 1 0,-1 1 0,0 0 0,1 0 0,-1 1 0,1 1 0,-1 0 0,1 1 0,-1 0 0,1 1 0,1 0 0,-1 1 0,0 1 0,1 0 0,0 0 0,1 1 0,-1 0 0,1 1 0,-16 16 0,-2 6 0,1 0 0,2 2 0,2 1 0,1 1 0,1 1 0,2 1 0,-21 53 0,25-44 0,1 0 0,2 1 0,2 1 0,3 0 0,1 0 0,1 48 0,4-64 0,2 82 0,0-98 0,0 0 0,2-1 0,0 1 0,0 0 0,7 17 0,-7-28 0,-1 1 0,1 0 0,0-1 0,0 0 0,1 1 0,-1-1 0,1 0 0,0-1 0,0 1 0,0-1 0,1 0 0,-1 0 0,1 0 0,-1 0 0,1-1 0,0 0 0,0 0 0,0 0 0,0-1 0,1 0 0,-1 0 0,10 1 0,10 0 0,0-1 0,0-1 0,37-5 0,-54 4 0,20-2 0,1-2 0,0-1 0,-1-1 0,0-1 0,-1-1 0,0-2 0,0 0 0,28-18 0,-36 16 0,0 0 0,-1 0 0,-1-2 0,0 0 0,-1-1 0,0-1 0,-2 0 0,0-1 0,-1 0 0,21-40 0,-20 27 0,-2 0 0,-1-1 0,-1 0 0,-2 0 0,-1-1 0,3-43 0,-6 20 0,-2 1 0,-3-1 0,-8-55 0,5 78 0,-2 1 0,-1 0 0,-14-35 0,17 53 0,-2 0 0,0 1 0,-1-1 0,0 1 0,-1 1 0,-1-1 0,1 1 0,-2 1 0,-13-14 0,19 22-57,0 0 0,0 0 1,0 0-1,0 0 0,-1 0 0,1 1 0,-1 0 0,0 0 0,1 0 0,-1 1 1,0-1-1,0 1 0,0 1 0,0-1 0,0 0 0,0 1 0,0 0 0,0 0 0,0 1 1,0 0-1,0 0 0,0 0 0,-9 3 0,-8 9-6769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59:46.1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129 186 24575,'-47'-38'0,"39"34"0,1-1 0,0 0 0,0 0 0,1-1 0,-1 0 0,1 0 0,0-1 0,1 0 0,0 0 0,0 0 0,-5-11 0,9 17 0,1 0 0,-1 0 0,1-1 0,0 1 0,0 0 0,-1-1 0,1 1 0,0 0 0,0-1 0,0 1 0,1 0 0,-1-1 0,0 1 0,0 0 0,1-1 0,-1 1 0,1 0 0,-1 0 0,1-1 0,-1 1 0,1 0 0,0 0 0,1-2 0,1 1 0,-1 0 0,0 0 0,1 0 0,0 0 0,0 0 0,-1 1 0,1 0 0,0-1 0,6-1 0,5 0 0,1 0 0,0 1 0,19-1 0,-33 3 0,0 0 0,19-2 0,0 1 0,0 1 0,0 1 0,23 4 0,-37-4 0,0 1 0,-1-1 0,1 1 0,-1 0 0,1 1 0,-1-1 0,0 1 0,1 0 0,-2 1 0,1-1 0,0 1 0,-1 0 0,1 0 0,-1 0 0,0 0 0,-1 1 0,1 0 0,-1 0 0,4 6 0,2 9 0,-1 0 0,-1 0 0,-1 1 0,0 0 0,-2 0 0,3 35 0,-4-14 0,-2 0 0,-6 62 0,2-80 0,-2-1 0,0 0 0,-1-1 0,-1 1 0,-1-1 0,-1 0 0,-1-1 0,-1 0 0,-18 25 0,26-43 0,1 0 0,0 0 0,0 1 0,0-1 0,1 1 0,-1-1 0,1 1 0,0 0 0,0-1 0,-1 8 0,2-9 0,0 0 0,1 0 0,-1 0 0,1 0 0,-1 0 0,1-1 0,0 1 0,0 0 0,0 0 0,0 0 0,0-1 0,1 1 0,-1 0 0,0-1 0,1 1 0,-1-1 0,1 0 0,-1 1 0,1-1 0,0 0 0,2 1 0,68 43 0,-40-26 0,55 43 0,-77-54 0,-1 1 0,0 0 0,-1 1 0,0 0 0,0 0 0,-1 0 0,0 1 0,-1 0 0,7 18 0,-8-16 0,-1 0 0,0 1 0,-1-1 0,0 1 0,-1 0 0,-1 0 0,0 0 0,-2 24 0,0-29 0,-1-1 0,1 1 0,-1-1 0,-1 1 0,1-1 0,-1 0 0,-1 0 0,0 0 0,0-1 0,0 1 0,-1-1 0,0 0 0,0 0 0,-1-1 0,-7 7 0,-1 0 0,-1-1 0,0-1 0,-26 15 0,36-23 0,1 0 0,-1-1 0,-1 0 0,1 0 0,0 0 0,0-1 0,-1 1 0,1-1 0,-1-1 0,1 1 0,-1-1 0,1 0 0,-1 0 0,0 0 0,1-1 0,-10-2 0,-6-7-51,0 0 1,1-1-1,1-2 0,0 0 0,-19-17 0,11 10-1009,-10-8-5766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00:48.7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 76 24575,'8'-8'0,"0"1"0,0 0 0,0 0 0,1 1 0,0 0 0,0 1 0,1 0 0,0 0 0,0 1 0,0 0 0,0 1 0,0 0 0,1 1 0,12-2 0,-20 5 0,-1-1 0,1 1 0,-1-1 0,1 1 0,-1 0 0,0 0 0,1 0 0,-1 0 0,0 0 0,1 0 0,-1 1 0,0-1 0,0 1 0,0 0 0,0 0 0,-1-1 0,1 1 0,0 0 0,-1 0 0,1 1 0,-1-1 0,0 0 0,0 0 0,0 1 0,0-1 0,0 1 0,0-1 0,-1 1 0,1-1 0,0 5 0,1 10 0,0 0 0,0 0 0,-2 25 0,-1-31 0,0 16 0,-1 0 0,-2 0 0,-1 0 0,-13 41 0,-45 100 0,43-118 0,13-32 0,0-1 0,-1 0 0,-1-1 0,0 0 0,-2 0 0,1-1 0,-2-1 0,0 0 0,-1 0 0,0-1 0,-1-1 0,-23 17 0,23-20 0,9-6 0,0 0 0,0 0 0,0 1 0,1-1 0,0 1 0,-8 8 0,12-12 0,0 0 0,0 0 0,0 0 0,0 0 0,0 1 0,-1-1 0,1 0 0,0 0 0,0 0 0,0 0 0,0 1 0,0-1 0,0 0 0,0 0 0,0 0 0,0 1 0,0-1 0,0 0 0,0 0 0,0 0 0,0 1 0,0-1 0,0 0 0,0 0 0,0 0 0,0 1 0,0-1 0,0 0 0,0 0 0,1 0 0,-1 0 0,0 1 0,0-1 0,0 0 0,0 0 0,0 0 0,0 0 0,1 0 0,-1 1 0,0-1 0,0 0 0,13 3 0,14-4 0,-25 1 0,47-5 0,-17 0 0,1 2 0,-1 2 0,1 1 0,-1 1 0,43 7 0,-48-2-682,36 2-1,-30-6-6143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00:49.8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315 421 24575,'0'-20'0,"0"0"0,-1 0 0,-2 0 0,-5-26 0,5 37 0,0 1 0,-1-1 0,1 1 0,-1 0 0,-1 0 0,0 1 0,0-1 0,0 1 0,-1 0 0,0 0 0,-13-10 0,9 9 0,0 0 0,-1 1 0,0 0 0,0 1 0,0 0 0,-25-8 0,32 13 0,-1-1 0,0 1 0,0-1 0,0 1 0,0 1 0,0-1 0,0 1 0,0 0 0,0 0 0,-1 0 0,1 1 0,0 0 0,0 0 0,0 0 0,1 0 0,-1 1 0,0 0 0,0 0 0,1 0 0,-6 4 0,8-3 0,-1 0 0,1 0 0,-1 0 0,1 0 0,0 1 0,0-1 0,0 1 0,1-1 0,-1 1 0,1 0 0,0 0 0,0 0 0,0-1 0,0 1 0,1 0 0,0 0 0,0 0 0,0 0 0,1 7 0,1 7 0,0-1 0,1 0 0,7 20 0,3 0 0,1-1 0,33 63 0,53 65 0,-14-22 0,-43-66 0,52 128 0,-92-197 0,-1 0 0,0 1 0,0-1 0,0 1 0,-1-1 0,0 1 0,-1-1 0,0 1 0,0 9 0,-1-15 0,1 0 0,-1 1 0,0-1 0,1 1 0,-1-1 0,0 0 0,0 0 0,-1 1 0,1-1 0,0 0 0,-1 0 0,1 0 0,-1-1 0,0 1 0,0 0 0,0 0 0,0-1 0,0 0 0,0 1 0,0-1 0,0 0 0,0 0 0,-1 0 0,1 0 0,0 0 0,-1 0 0,1-1 0,0 1 0,-1-1 0,1 0 0,-4 0 0,0 1 0,0-1 0,0 1 0,0-1 0,0-1 0,-1 1 0,1-1 0,0-1 0,1 1 0,-1-1 0,-10-4 0,14 5 0,-1 0 0,1 0 0,0-1 0,0 1 0,0-1 0,1 0 0,-1 0 0,0 1 0,1-1 0,-1 0 0,1 0 0,-1-1 0,1 1 0,0 0 0,0 0 0,0-1 0,0 1 0,0 0 0,1-1 0,-1 1 0,1-1 0,0 1 0,-1-1 0,1 1 0,0-1 0,0 1 0,1-1 0,0-4 0,3-13 0,1 0 0,1 0 0,1 1 0,1 0 0,0 0 0,1 1 0,15-22 0,94-120 0,-68 97 0,13-24 0,39-49 0,-85 116 0,1 0 0,1 2 0,0 0 0,30-20 0,-40 32 0,1 0 0,-2-1 0,1-1 0,-1 0 0,0 0 0,0 0 0,-1-1 0,10-15 0,-15 21 0,0-1 0,0 0 0,-1 0 0,1-1 0,-1 1 0,0 0 0,0 0 0,0-1 0,-1 1 0,1-1 0,-1 1 0,0 0 0,-1-1 0,1 1 0,-1-1 0,1 1 0,-1 0 0,-1 0 0,1-1 0,0 1 0,-1 0 0,0 0 0,0 0 0,-5-7 0,-2 0 0,-1-1 0,0 2 0,0-1 0,-1 1 0,-1 1 0,1 0 0,-25-14 0,5 6 0,-1 1 0,-36-12 0,41 18-341,0 2 0,-1 1-1,-41-6 1,36 10-6485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00:51.0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347 79 24575,'-1'-1'0,"1"0"0,-1 0 0,1 0 0,-1 0 0,1 0 0,-1 0 0,1 0 0,-1 0 0,0 1 0,0-1 0,1 0 0,-1 0 0,0 1 0,0-1 0,0 1 0,0-1 0,0 0 0,-1 0 0,-24-11 0,19 9 0,-14-6 0,1 1 0,-1 1 0,0 0 0,-1 2 0,1 1 0,-1 0 0,0 2 0,-44 0 0,63 2 0,0 1 0,1-1 0,-1 1 0,1-1 0,-1 1 0,1 0 0,-1 0 0,1 0 0,-1 1 0,1-1 0,0 0 0,0 1 0,0 0 0,0-1 0,0 1 0,0 0 0,0 0 0,0 0 0,1 0 0,-1 0 0,1 1 0,-1-1 0,1 0 0,0 1 0,0-1 0,0 1 0,0-1 0,1 1 0,-1 4 0,-2 8 0,1 0 0,1 0 0,1 0 0,1 17 0,-1-12 0,6 225 0,-6-242 0,0 0 0,0 0 0,0 0 0,0 1 0,1-1 0,-1-1 0,1 1 0,0 0 0,0 0 0,0 0 0,0 0 0,0 0 0,1-1 0,-1 1 0,1-1 0,0 1 0,0-1 0,4 5 0,-3-5 0,0 0 0,1-1 0,-1 1 0,1-1 0,0 0 0,-1 0 0,1 0 0,0 0 0,0-1 0,-1 1 0,1-1 0,0 0 0,0 0 0,7-1 0,32-5 0,73-20 0,-80 17 0,0 1 0,0 1 0,54-2 0,-85 9 0,-1 0 0,1 0 0,-1 0 0,0 1 0,1-1 0,-1 1 0,0 0 0,1 1 0,-1-1 0,0 1 0,0 0 0,0 0 0,0 0 0,-1 0 0,1 1 0,5 3 0,-6-1 0,1-1 0,-1 0 0,0 1 0,0-1 0,-1 1 0,1 0 0,-1 0 0,0 0 0,-1 0 0,1 0 0,-1 1 0,0-1 0,1 7 0,2 24 0,-2 1 0,-1-1 0,-2 0 0,-8 53 0,7-81 0,0-1 0,-1 1 0,1-1 0,-1 0 0,-1 0 0,0 0 0,0 0 0,0-1 0,0 1 0,-1-1 0,0 0 0,-1 0 0,1-1 0,-12 9 0,-7 3 0,-1 0 0,-41 20 0,46-27 0,-116 54-1365,100-48-5461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00:52.2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0 238 24575,'0'-4'0,"1"0"0,0 0 0,-1 0 0,2-1 0,-1 1 0,0 0 0,1 1 0,0-1 0,0 0 0,0 0 0,0 1 0,0-1 0,1 1 0,-1 0 0,1-1 0,0 1 0,0 1 0,6-5 0,6-4 0,0 1 0,33-16 0,-43 23 0,40-19 0,2 1 0,89-26 0,-106 40 0,1 0 0,-1 2 0,1 2 0,0 1 0,61 3 0,-88-1 0,0 0 0,-1 1 0,1 0 0,-1 0 0,1 0 0,-1 0 0,1 1 0,-1-1 0,0 1 0,1 0 0,-1 0 0,0 0 0,0 0 0,0 1 0,-1-1 0,1 1 0,-1-1 0,1 1 0,-1 0 0,0 0 0,0 0 0,0 1 0,0-1 0,-1 0 0,1 1 0,-1-1 0,0 1 0,0-1 0,1 5 0,1 11 0,-1 1 0,0-1 0,-2 1 0,-2 27 0,1-17 0,0 8 0,-2 1 0,-1-1 0,-3 0 0,-1-1 0,-13 41 0,13-56 0,-1-1 0,0-1 0,-1 0 0,-1 0 0,-1-1 0,-1 0 0,-1-1 0,0-1 0,-1 0 0,-20 17 0,-17 9 0,-1-2 0,-59 33 0,106-70 0,1-1 0,-1 0 0,1-1 0,-1 1 0,0-1 0,0 0 0,-12 2 0,18-4 0,0 0 0,0 0 0,-1 1 0,1-1 0,0 0 0,0 0 0,0 0 0,-1 0 0,1 0 0,0 0 0,0 0 0,0 0 0,-1 0 0,1 0 0,0 0 0,0 0 0,0 0 0,-1 0 0,1 0 0,0 0 0,0-1 0,0 1 0,-1 0 0,1 0 0,0 0 0,0 0 0,0 0 0,0 0 0,-1 0 0,1-1 0,0 1 0,0 0 0,0 0 0,0 0 0,0 0 0,0-1 0,-1 1 0,1 0 0,0 0 0,0 0 0,0-1 0,0 1 0,0 0 0,7-9 0,16-7 0,-4 5 0,1 1 0,0 0 0,1 2 0,-1 0 0,2 1 0,25-4 0,-37 9 0,1 0 0,0 1 0,0 0 0,0 1 0,0 0 0,0 0 0,0 2 0,0-1 0,0 1 0,0 1 0,-1 0 0,1 1 0,-1-1 0,15 9 0,28 22 0,-35-21 0,0-1 0,1-1 0,0-1 0,1-1 0,0 0 0,0-1 0,41 9 0,-44-15-114,0 0 1,0-1-1,0 0 0,0-2 0,0 0 1,0-1-1,0 0 0,-1-2 0,1 0 1,-1-1-1,20-8 0,8-9-6712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49.78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24575,'0'1666'0,"1"-1646"0,2-17 0,5-36 0,49-298 0,106-341 0,-143 609 0,48-108 0,-52 139 0,1 1 0,1 1 0,2 0 0,46-53 0,-60 77 0,0 1 0,0-1 0,0 1 0,0 0 0,1 1 0,0-1 0,0 1 0,0 0 0,1 1 0,-1 0 0,1 0 0,0 1 0,0 0 0,-1 0 0,11 0 0,-7 1 0,1 1 0,-1 1 0,0 0 0,0 1 0,0 0 0,0 1 0,0 0 0,-1 0 0,1 1 0,14 9 0,1 0 0,-2 1 0,1 1 0,-2 1 0,0 1 0,-1 1 0,-1 1 0,-1 1 0,0 1 0,-2 1 0,0 0 0,-1 1 0,-2 1 0,0 1 0,18 44 0,-14-20 0,-3 0 0,-2 1 0,-2 1 0,-2 0 0,3 59 0,-7-3 0,-11 155 0,11-313 0,2 0 0,2 1 0,3 0 0,1 1 0,3 0 0,45-91 0,-38 92 0,3 2 0,2 0 0,2 2 0,1 1 0,3 2 0,1 1 0,44-37 0,-71 69 0,0 1 0,1 0 0,-1 1 0,1 0 0,1 0 0,-1 1 0,1 0 0,0 1 0,0 0 0,1 1 0,-1 0 0,1 1 0,-1 0 0,1 1 0,0 0 0,-1 1 0,1 0 0,0 1 0,0 0 0,-1 1 0,19 5 0,-7 0 0,0 1 0,0 1 0,-1 1 0,-1 0 0,0 2 0,0 0 0,-1 2 0,-1 0 0,0 1 0,-1 1 0,21 24 0,-17-14 0,0 1 0,-2 1 0,-1 1 0,-2 0 0,0 2 0,-2 0 0,15 44 0,-23-52 0,-1 0 0,-1 1 0,-1-1 0,1 34 0,-6 95 0,-1-97 0,1-51 0,1 0 0,0-1 0,0 1 0,0 0 0,1 0 0,-1-1 0,1 1 0,0 0 0,0-1 0,0 1 0,0-1 0,1 1 0,0-1 0,-1 0 0,5 6 0,-3-7 0,0 1 0,0-1 0,0 0 0,0-1 0,0 1 0,1 0 0,-1-1 0,1 0 0,-1 0 0,1 0 0,-1 0 0,1 0 0,-1-1 0,1 1 0,0-1 0,5 0 0,76-1-1365,-34 0-5461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0.60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862 495 24575,'1'-29'0,"-2"1"0,-8-48 0,7 66 0,-1 0 0,0 0 0,-1 0 0,0 0 0,0 0 0,-1 1 0,0 0 0,-1 0 0,0 0 0,-12-12 0,-4-2 0,-2 1 0,0 1 0,-1 2 0,-53-32 0,40 30 0,-2 1 0,-83-28 0,110 43 0,0 2 0,0-1 0,-1 2 0,1 0 0,-1 0 0,0 1 0,1 1 0,-25 2 0,31 0 0,-1 0 0,0 0 0,1 0 0,0 1 0,-1 0 0,1 1 0,1-1 0,-1 1 0,0 1 0,1-1 0,0 1 0,0 1 0,0-1 0,1 1 0,0-1 0,-7 12 0,-3 5 0,1 2 0,1 0 0,2 0 0,-17 49 0,-19 110 0,38-144 0,1 0 0,3 1 0,1 0 0,2 1 0,6 75 0,-2-106 0,1-1 0,0 1 0,1 0 0,0-1 0,0 0 0,1 0 0,0 0 0,1 0 0,-1-1 0,2 0 0,-1 0 0,1-1 0,1 0 0,-1 0 0,1 0 0,0-1 0,17 9 0,-2-1 0,0-2 0,2-1 0,-1-1 0,1-1 0,43 10 0,-38-13 0,1-1 0,0-1 0,0-1 0,0-2 0,1-2 0,-1 0 0,0-2 0,0-2 0,0 0 0,55-19 0,-80 21 0,1 1 0,0-1 0,-1 0 0,0-1 0,0 0 0,0 0 0,0 0 0,-1-1 0,0 1 0,0-1 0,0-1 0,0 1 0,-1-1 0,0 1 0,0-1 0,0 0 0,-1-1 0,0 1 0,0-1 0,-1 1 0,0-1 0,0 0 0,0 0 0,-1 0 0,0 0 0,0-8 0,2-73 0,-10-113 0,7 190 0,-2-11-170,0 0-1,-1 0 0,-2 1 1,0 0-1,-1 0 0,-1 0 1,-16-32-1,4 19-6655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41:58.870"/>
    </inkml:context>
    <inkml:brush xml:id="br0">
      <inkml:brushProperty name="width" value="0.2" units="cm"/>
      <inkml:brushProperty name="height" value="0.2" units="cm"/>
      <inkml:brushProperty name="color" value="#8FAADC"/>
    </inkml:brush>
  </inkml:definitions>
  <inkml:trace contextRef="#ctx0" brushRef="#br0">1 498 24575,'0'143'0,"26"188"0,36 176 0,-43 0 0,-18-626 0,0-88 0,12 31-133,8 1 0,53-216 1,-18 176-10,116-286 0,-157 461 142,-10 25 0,0-1 0,1 2 0,1-1 0,0 1 0,1-1 0,1 2 0,20-25 0,-27 36 17,0 0 1,1 0-1,-1 0 0,1 0 1,-1 0-1,1 1 1,0-1-1,0 1 1,0 0-1,0 0 0,0 0 1,0 0-1,0 0 1,0 1-1,0-1 0,0 1 1,0 0-1,0 0 1,1 0-1,-1 1 1,0-1-1,0 1 0,0-1 1,0 1-1,0 0 1,0 0-1,0 0 1,5 4-1,-3-2-4,1 0-1,-1 1 1,-1-1 0,1 1-1,0 1 1,-1-1 0,0 0-1,0 1 1,0 0 0,0 0-1,-1 0 1,0 1 0,4 8-1,-2 1-12,-1 1 0,0-1 0,-1 1 0,-1 0 0,0 0 0,-2-1 0,1 1 0,-2 0 0,0 0 0,-1 0 0,-1 0 0,0-1 0,-1 1 0,-1-1 0,-12 28 0,-8 8 0,-2-1 0,-2-1 0,-39 47 0,50-71 0,-196 283-1365,181-262-5461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2.56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424 759 24575,'2'1'0,"0"-1"0,0 0 0,-1 0 0,1-1 0,0 1 0,0 0 0,0-1 0,0 1 0,-1-1 0,1 1 0,0-1 0,-1 0 0,1 0 0,0 0 0,-1 0 0,1 0 0,-1 0 0,0 0 0,1 0 0,-1-1 0,0 1 0,0-1 0,1 1 0,-1-1 0,0 1 0,0-1 0,-1 1 0,1-1 0,0 0 0,-1 0 0,1 1 0,-1-1 0,1 0 0,-1 0 0,0 0 0,0 1 0,0-1 0,0 0 0,0 0 0,0 0 0,-1-3 0,1-1 0,-2 0 0,1-1 0,0 1 0,-1 0 0,0 0 0,-1 0 0,1 0 0,-1 0 0,-1 0 0,1 1 0,-5-6 0,0 2 0,-1 0 0,0 0 0,-1 1 0,0 0 0,0 1 0,0 0 0,-1 1 0,0 0 0,-1 1 0,1 0 0,-1 0 0,0 1 0,0 1 0,-24-4 0,28 6 0,-1 1 0,1-1 0,-1 2 0,1-1 0,-1 1 0,1 0 0,-1 1 0,1 0 0,0 0 0,-1 1 0,1 0 0,1 0 0,-1 1 0,0 0 0,1 0 0,0 1 0,0 0 0,0 0 0,1 1 0,-1 0 0,1 0 0,-7 11 0,4-4 0,0 2 0,1-1 0,1 1 0,0 0 0,2 1 0,-1 0 0,2 0 0,0 0 0,1 0 0,-2 20 0,2 25 0,4 87 0,1-104 0,-2-6 0,-1-22 0,1-1 0,1 1 0,0-1 0,1 0 0,0 1 0,2-1 0,8 27 0,-10-39 0,1 1 0,-1-1 0,1 0 0,0 0 0,0 0 0,0 0 0,0 0 0,0-1 0,0 1 0,1-1 0,-1 0 0,1 0 0,0 0 0,0 0 0,0-1 0,0 0 0,0 1 0,0-1 0,0-1 0,0 1 0,0-1 0,0 1 0,0-1 0,5-1 0,6 1 0,0-1 0,-1-1 0,1-1 0,0 0 0,18-6 0,-18 4 0,-1-1 0,0 0 0,0-1 0,-1-1 0,0 0 0,0-1 0,-1 0 0,0-1 0,20-21 0,-19 15 0,0 0 0,-1-1 0,-1-1 0,0 0 0,-2 0 0,12-31 0,-5-2 0,-2-1 0,-2-1 0,-3 0 0,5-97 0,-13-401 0,-2 549 0,1-9 0,0 1 0,-1-1 0,0 0 0,-1 1 0,-1-1 0,-6-19 0,9 29 0,0 1 0,0 0 0,0-1 0,0 1 0,0 0 0,0-1 0,-1 1 0,1 0 0,0-1 0,0 1 0,0 0 0,0-1 0,0 1 0,0 0 0,-1-1 0,1 1 0,0 0 0,0 0 0,-1-1 0,1 1 0,0 0 0,0 0 0,-1-1 0,1 1 0,0 0 0,0 0 0,-1 0 0,1 0 0,0-1 0,-1 1 0,1 0 0,0 0 0,-1 0 0,1 0 0,0 0 0,-1 0 0,1 0 0,0 0 0,-1 0 0,1 0 0,0 0 0,-1 0 0,1 0 0,0 0 0,-1 0 0,1 0 0,0 1 0,-1-1 0,1 0 0,0 0 0,-1 0 0,1 0 0,0 1 0,0-1 0,-1 1 0,-7 21 0,1 21 0,2 0 0,1 1 0,4 43 0,-1-25 0,0 674 0,2-523 0,-1-190 0,-1-9 0,1 0 0,1 0 0,0 0 0,1 0 0,3 14 0,-4-25 0,0-1 0,-1 1 0,1-1 0,1 1 0,-1-1 0,0 1 0,1-1 0,-1 0 0,1 0 0,0 1 0,-1-1 0,1 0 0,0-1 0,0 1 0,1 0 0,-1 0 0,0-1 0,0 0 0,1 1 0,-1-1 0,1 0 0,-1 0 0,1 0 0,0 0 0,-1-1 0,1 1 0,0-1 0,0 0 0,-1 1 0,6-2 0,7 2 0,-1-2 0,1 0 0,-1-1 0,1 0 0,-1-1 0,0-1 0,0 0 0,0-1 0,0 0 0,-1-1 0,0 0 0,0-2 0,-1 1 0,0-1 0,0-1 0,-1 0 0,0-1 0,12-14 0,-2-2 0,-1-1 0,-2 0 0,0-2 0,-2 0 0,-1-1 0,-2-1 0,13-40 0,-15 32 0,-2 0 0,-1 0 0,-2-1 0,-2 0 0,-1-68 0,-5 84 0,-1 48 0,6 483 0,0-470 0,10 41 0,-11-67 0,1-1 0,0 1 0,1-1 0,0 0 0,0 0 0,1-1 0,0 1 0,9 11 0,-12-19 0,1 0 0,-1 0 0,0 0 0,1 0 0,-1-1 0,1 1 0,0-1 0,-1 0 0,1 1 0,0-1 0,0 0 0,0 0 0,0-1 0,0 1 0,0-1 0,0 0 0,0 1 0,0-1 0,0 0 0,0-1 0,0 1 0,0-1 0,0 1 0,0-1 0,0 0 0,0 0 0,0 0 0,5-3 0,2-1 0,0 0 0,0-1 0,-1 0 0,1-1 0,-2 0 0,14-12 0,-5 0 0,-1-1 0,0-1 0,-2 0 0,17-32 0,40-100 0,-51 108 0,52-140 0,-62 156 0,-3-1 0,0 0 0,-2 0 0,3-42 0,-12 190 0,5 317 0,0-419 0,1-1 0,0 0 0,1 1 0,1-1 0,0-1 0,11 25 0,-13-36 0,-1 0 0,1 1 0,0-1 0,0 0 0,1 0 0,-1 0 0,1 0 0,0-1 0,-1 1 0,1-1 0,0 1 0,0-1 0,1 0 0,-1 0 0,0 0 0,1-1 0,-1 1 0,1-1 0,-1 0 0,1 0 0,0 0 0,0 0 0,-1-1 0,1 0 0,0 1 0,0-1 0,0-1 0,-1 1 0,1-1 0,0 1 0,6-3 0,-2 0 0,0 0 0,0 0 0,0-1 0,-1 0 0,1-1 0,-1 1 0,0-1 0,-1-1 0,1 1 0,-1-1 0,6-7 0,12-15 0,24-38 0,-31 43 0,6-14 0,-2-2 0,-1 0 0,-2-1 0,20-68 0,-6 21 0,-24 62-1365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3.31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108 1 24575,'-3'0'0,"-1"0"0,1 0 0,0 0 0,0 1 0,-1-1 0,1 1 0,0 0 0,0 0 0,0 0 0,0 0 0,0 0 0,0 1 0,0 0 0,-4 2 0,4 0 0,0-1 0,0 0 0,0 1 0,1 0 0,-1-1 0,1 1 0,0 0 0,0 0 0,0 1 0,-2 6 0,-4 25 0,1 0 0,1 0 0,2 1 0,2 0 0,3 37 0,-2-33 0,0 219 0,64 498 0,-58-721 0,-3-20 0,0 1 0,8 25 0,-8-38 0,0 1 0,0-1 0,0 0 0,1 0 0,0-1 0,-1 1 0,2 0 0,-1-1 0,1 0 0,-1 0 0,1 0 0,6 4 0,10 6-195,2-2 0,0 0 0,0-1 0,1-1 0,1-2 0,45 12 0,-28-11-6631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4.53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581 236 24575,'-1'-10'0,"-1"0"0,1 0 0,-1 0 0,-1 1 0,0-1 0,0 1 0,-1-1 0,0 1 0,-1 0 0,0 1 0,0-1 0,-1 1 0,0 0 0,0 0 0,-1 1 0,0 0 0,0 0 0,-1 1 0,-12-9 0,13 10 0,0 0 0,-1 1 0,1-1 0,-1 2 0,0-1 0,0 1 0,0 0 0,0 0 0,0 1 0,-1 1 0,1-1 0,-1 1 0,1 1 0,-1-1 0,0 1 0,1 1 0,-1 0 0,1 0 0,-1 1 0,1 0 0,-1 0 0,-14 7 0,8 0 0,1 0 0,0 1 0,1 1 0,0 0 0,1 1 0,0 0 0,1 1 0,-19 26 0,13-12 0,0 0 0,2 1 0,-21 56 0,23-44 0,2 1 0,2 0 0,1 0 0,2 1 0,2 0 0,2 0 0,6 75 0,-4-110 0,1 0 0,0 0 0,0-1 0,1 1 0,0 0 0,0-1 0,6 13 0,-6-16 0,0-1 0,0 1 0,0-1 0,0 1 0,0-1 0,1 0 0,-1 1 0,1-1 0,-1 0 0,1-1 0,0 1 0,0 0 0,0-1 0,0 0 0,0 0 0,0 0 0,0 0 0,0 0 0,5 0 0,7 1 0,0-2 0,0 0 0,1 0 0,-1-2 0,0 0 0,0 0 0,0-2 0,0 1 0,-1-2 0,21-9 0,-12 4 0,-1-1 0,0-2 0,-1 0 0,-1-1 0,33-29 0,-35 26 0,27-32 0,-40 43 0,0 0 0,-1-1 0,0 0 0,0 0 0,-1 0 0,1 0 0,-1 0 0,-1-1 0,3-8 0,-5 4 0,-2 12 0,-5 20 0,2 2 0,1 1 0,1 0 0,2 0 0,0 0 0,1 0 0,4 29 0,-3-49 0,-1 0 0,1 1 0,0-1 0,0 0 0,1 0 0,-1 0 0,0-1 0,1 1 0,0 0 0,0 0 0,0-1 0,0 1 0,0-1 0,0 0 0,1 0 0,-1 0 0,1 0 0,-1 0 0,4 2 0,-1-2 0,0 0 0,0 0 0,0-1 0,0 0 0,1 0 0,-1 0 0,0 0 0,0-1 0,1 0 0,8-1 0,2-1 0,-1-1 0,1 0 0,-1-2 0,0 0 0,0 0 0,-1-1 0,15-8 0,-12 4 0,1-1 0,-1 0 0,-1-1 0,0 0 0,-1-2 0,0 0 0,-1 0 0,0-1 0,-1-1 0,-1 0 0,-1-1 0,0 0 0,-1-1 0,13-34 0,-3-7 0,-3-1 0,-2-1 0,-3-1 0,7-94 0,-18 144 0,0 0 0,1 0 0,1 0 0,0 0 0,8-20 0,-10 30 0,0 0 0,-1 0 0,1 1 0,0-1 0,0 0 0,0 0 0,0 1 0,1-1 0,-1 1 0,0-1 0,1 1 0,-1-1 0,1 1 0,-1 0 0,1 0 0,0 0 0,-1 0 0,1 0 0,0 0 0,0 0 0,0 0 0,0 1 0,0-1 0,0 1 0,0-1 0,0 1 0,0 0 0,0 0 0,0 0 0,0 0 0,0 0 0,0 0 0,0 1 0,-1-1 0,1 1 0,0-1 0,0 1 0,0 0 0,0 0 0,0 0 0,-1 0 0,1 0 0,0 0 0,2 2 0,3 3 0,0 0 0,0 1 0,0 0 0,-1 0 0,0 0 0,-1 1 0,1-1 0,-2 1 0,1 1 0,-1-1 0,6 16 0,-3-2 0,0 0 0,-1 0 0,4 42 0,-5 238-243,-7-229-879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6.69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712 29 24575,'-52'0'0,"0"2"0,-68 13 0,95-10 0,0 1 0,0 1 0,1 2 0,0 0 0,1 2 0,-39 23 0,39-19 0,0 2 0,2 0 0,0 1 0,1 1 0,1 1 0,0 1 0,2 1 0,-25 40 0,31-43 0,0 1 0,2 1 0,0-1 0,1 2 0,2-1 0,0 1 0,1 0 0,1 0 0,1 1 0,1-1 0,1 25 0,1-39 0,1 0 0,0 0 0,0 0 0,1-1 0,-1 1 0,2 0 0,-1-1 0,1 0 0,5 11 0,-5-15 0,-1 1 0,1-1 0,-1 1 0,1-1 0,0 0 0,0 0 0,0-1 0,1 1 0,-1-1 0,1 1 0,0-1 0,-1 0 0,1 0 0,0-1 0,0 1 0,0-1 0,0 0 0,0 0 0,6 1 0,6-1 0,0 0 0,1-1 0,-1-1 0,0 0 0,0-1 0,16-4 0,95-32 0,-110 33 0,43-17 0,-1-2 0,-1-3 0,-1-2 0,-1-3 0,-2-2 0,-2-3 0,-1-2 0,63-62 0,-92 79 0,0-2 0,-2 0 0,29-48 0,-42 61 0,-1 0 0,0-1 0,0 0 0,-1-1 0,-1 1 0,0-1 0,-1 1 0,-1-1 0,1 0 0,-2 0 0,0-22 0,-1 33 0,0 0 0,0-1 0,0 1 0,0 0 0,-1 0 0,1 0 0,-1 0 0,0 0 0,1 0 0,-1 0 0,0 0 0,0 0 0,0 0 0,0 0 0,-1 1 0,1-1 0,0 0 0,-3-2 0,2 4 0,1-1 0,-1 0 0,0 1 0,1-1 0,-1 1 0,1-1 0,-1 1 0,0 0 0,1-1 0,-1 1 0,0 0 0,0 0 0,1 0 0,-1 1 0,0-1 0,1 0 0,-1 1 0,-2 0 0,-3 2 0,0 0 0,0 0 0,0 1 0,0 0 0,1 1 0,0-1 0,0 1 0,0 0 0,-7 9 0,-3 6 0,1 1 0,1 1 0,1 0 0,1 1 0,1 0 0,1 1 0,2 0 0,0 1 0,-8 42 0,2 18 0,-5 134 0,13-118 0,5 0 0,5-1 0,26 168 0,-29-264 0,2 13 0,1 0 0,1 0 0,11 27 0,-14-40 0,-1-1 0,1 1 0,0-1 0,0 0 0,0 0 0,1 0 0,-1 0 0,1 0 0,0 0 0,0-1 0,-1 1 0,2-1 0,-1 0 0,0 0 0,0 0 0,1 0 0,-1-1 0,1 1 0,-1-1 0,1 0 0,0 0 0,5 1 0,-1-2 0,0 0 0,0-1 0,0 1 0,0-2 0,0 1 0,0-1 0,0 0 0,0-1 0,-1 0 0,1 0 0,13-8 0,1-3 0,0-1 0,28-25 0,-20 12 0,0-1 0,-3-2 0,0 0 0,-2-2 0,-2-1 0,-1-1 0,-1 0 0,21-52 0,-25 45 0,-2 0 0,-1-1 0,-3 0 0,-1-1 0,-2-1 0,-2 1 0,-1-70 0,-5 108 0,0-5 0,0 0 0,1 1 0,0-1 0,2-12 0,-2 20 0,0 0 0,0 0 0,0 0 0,1 0 0,-1 0 0,1 0 0,-1 0 0,1 1 0,0-1 0,0 1 0,0-1 0,1 1 0,-1 0 0,0 0 0,1 0 0,0 0 0,-1 0 0,5-2 0,12-4 0,1 1 0,0 1 0,1 1 0,-1 1 0,1 0 0,0 2 0,0 0 0,0 1 0,0 2 0,23 2 0,-38-2 0,1 0 0,-1 1 0,0 0 0,0 0 0,0 1 0,0 0 0,-1 0 0,1 0 0,-1 0 0,1 1 0,-1 0 0,0 0 0,-1 0 0,1 1 0,-1 0 0,0 0 0,0 0 0,0 0 0,3 8 0,6 10 0,-2 1 0,-1 0 0,10 35 0,-18-52 0,21 73 0,19 119 0,-6 86 0,-35-273 0,1 9 0,10 40 0,-12-57 0,2 0 0,-1 0 0,0 0 0,1 0 0,0 0 0,0-1 0,0 1 0,0 0 0,1-1 0,-1 1 0,1-1 0,0 0 0,0 0 0,0 0 0,6 4 0,-6-6 4,0 0 0,0 0 0,0 0 0,0-1 1,0 1-1,0-1 0,0 0 0,0 0 0,0 0 0,0 0 0,0 0 0,0-1 0,0 1 0,0-1 0,0 0 0,-1 0 0,1 0 0,0 0 0,0 0 0,-1-1 0,6-3 1,6-4-258,0-1 1,19-19 0,-23 21-446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7.03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24575,'0'13'0,"0"18"0,0 17 0,0 17 0,0 21 0,4 21 0,2-3 0,4-6 0,5-6 0,0-10 0,1-10 0,8-18 0,3-21 0,-2-27 0,3-22 0,1-21 0,0-23 0,-5-1-8191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7.36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24575,'0'0'-8191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7.78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5 24575,'0'-5'0,"0"13"0,0 26 0,0 33 0,0 33 0,0 21 0,0 16 0,0 8 0,0 0 0,0-7 0,0-17 0,0-17 0,0-17 0,0-14 0,0-20-8191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8.15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1 407 24575,'9'0'0,"16"0"0,12 0 0,19 0 0,11-5 0,14-9 0,4-12 0,3-15 0,-6-13 0,-3-7 0,-7-10 0,-6-2 0,-14 11-8191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8.88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79 0 24575,'-19'75'0,"4"1"0,-7 96 0,6 151 0,14-261 0,-3 745 0,7-758 0,-2-49 0,-1 1 0,1-1 0,0 1 0,0-1 0,0 0 0,0 1 0,0-1 0,0 1 0,0-1 0,0 0 0,0 1 0,1-1 0,-1 1 0,0-1 0,0 0 0,0 1 0,0-1 0,0 1 0,1-1 0,-1 0 0,0 1 0,0-1 0,1 0 0,-1 0 0,0 1 0,1-1 0,-1 0 0,0 0 0,1 1 0,-1-1 0,1 0 0,8-9 0,10-31 0,-16 33 0,78-200 0,-43 105 0,66-127 0,-98 219 0,-1 1 0,1 0 0,1 1 0,-1 0 0,2 0 0,-1 0 0,1 1 0,0 0 0,0 0 0,12-6 0,-17 11 0,0 0 0,1 0 0,-1 1 0,1-1 0,-1 1 0,1 0 0,0 0 0,0 0 0,-1 1 0,1-1 0,0 1 0,0 0 0,0 0 0,-1 0 0,1 0 0,0 1 0,0 0 0,0 0 0,-1 0 0,1 0 0,-1 0 0,1 1 0,-1-1 0,1 1 0,-1 0 0,0 0 0,0 1 0,0-1 0,0 0 0,0 1 0,2 3 0,-1-2 0,0 1 0,-1 0 0,0 0 0,0 0 0,0 0 0,0 1 0,-1-1 0,0 1 0,0-1 0,-1 1 0,1 0 0,0 7 0,0 10 0,-2 42 0,0-39 0,-4 164 0,3 168 0,1-357 0,1 28 0,6 37 0,-7-60 0,1 0 0,1 0 0,-1 0 0,1 0 0,0 0 0,0-1 0,0 1 0,1-1 0,0 0 0,0 0 0,1 0 0,-1 0 0,6 5 0,-9-10 0,0 1 0,1-1 0,-1 0 0,0 1 0,1-1 0,-1 0 0,1 0 0,-1 1 0,1-1 0,-1 0 0,1 0 0,-1 0 0,0 0 0,1 0 0,-1 0 0,1 0 0,-1 1 0,1-1 0,-1-1 0,1 1 0,-1 0 0,1 0 0,-1 0 0,1 0 0,-1 0 0,1 0 0,-1 0 0,0-1 0,1 1 0,-1 0 0,1 0 0,-1-1 0,0 1 0,1 0 0,-1-1 0,0 1 0,1 0 0,-1-1 0,1 0 0,9-17 0,-10 17 0,7-19-37,-1 0-1,-1 0 0,4-36 0,-3 19-1176,3-19-5612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0.83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106 462 24575,'-1'1'0,"-1"0"0,1 0 0,0 0 0,-1 0 0,1 0 0,0 0 0,0 0 0,0 1 0,0-1 0,0 0 0,0 1 0,0-1 0,0 0 0,1 1 0,-1-1 0,0 1 0,0 1 0,0 0 0,-17 40 0,3 2 0,-19 82 0,27-92 0,1 1 0,0 48 0,9-125 0,2-1 0,1 1 0,3 0 0,1 1 0,2 0 0,24-56 0,125-225 0,-145 293 0,-11 18 0,5-10 0,1 1 0,1 0 0,0 1 0,28-31 0,-37 46 0,0 0 0,0 0 0,0 1 0,0-1 0,0 1 0,1-1 0,-1 1 0,1 0 0,0 0 0,0 1 0,-1-1 0,1 1 0,0 0 0,0 0 0,0 0 0,1 1 0,-1-1 0,0 1 0,0 0 0,0 0 0,0 0 0,0 1 0,0-1 0,0 1 0,0 0 0,0 0 0,0 1 0,0-1 0,0 1 0,0 0 0,-1 0 0,6 4 0,-1 0 0,-1 0 0,1 1 0,-1-1 0,-1 2 0,1-1 0,-1 1 0,0 0 0,-1 0 0,5 11 0,6 15 0,13 37 0,-21-51 0,9 30 0,-2 0 0,-2 1 0,11 84 0,-16-42 0,-4 109 0,-7-147 0,1-35 0,1 0 0,1 0 0,3 28 0,-1-47 0,1-5 0,15-30 0,-1 0 0,21-63 0,-6 16 0,7-14 0,4 3 0,5 1 0,3 3 0,67-87 0,-101 152 0,29-34 0,-42 54 0,-1-1 0,1 1 0,0-1 0,0 1 0,1 0 0,-1 1 0,0-1 0,1 1 0,0 0 0,0 0 0,5-2 0,-8 4 0,1 0 0,-1 0 0,1-1 0,-1 2 0,1-1 0,-1 0 0,1 0 0,-1 1 0,1-1 0,-1 1 0,0 0 0,1 0 0,-1 0 0,0 0 0,0 0 0,1 1 0,-1-1 0,0 0 0,0 1 0,-1 0 0,1-1 0,0 1 0,0 0 0,-1 0 0,1 0 0,-1 0 0,0 0 0,1 1 0,0 2 0,3 5 0,0 1 0,-1 0 0,0 0 0,-1 0 0,2 13 0,46 325 0,-36-228 0,-14-112 0,4 26 0,15 57 0,-18-83 0,0-1 0,1 0 0,1 1 0,-1-1 0,1 0 0,1-1 0,-1 1 0,1-1 0,1 0 0,-1 0 0,1 0 0,10 7 0,-11-11 0,0 0 0,0 0 0,1-1 0,-1 0 0,1 0 0,-1 0 0,1-1 0,0 1 0,0-1 0,-1-1 0,1 1 0,0-1 0,0 0 0,10-2 0,7-1 0,1-1 0,26-9 0,-48 12 0,36-10 0,-1-1 0,-1-3 0,0-1 0,-1-1 0,-1-2 0,-1-2 0,35-27 0,-43 28 0,-1-1 0,-1-2 0,-1 0 0,-1-1 0,-1-1 0,-1-1 0,-2-1 0,0 0 0,14-35 0,-25 48 0,0 0 0,-2 0 0,1-1 0,-2 1 0,0-1 0,-1 1 0,0-1 0,-1-16 0,-1 27 0,0-1 0,0 1 0,-1-1 0,1 1 0,-1-1 0,0 1 0,-1 0 0,1 0 0,-1-1 0,0 1 0,0 0 0,0 0 0,0 1 0,-1-1 0,0 0 0,1 1 0,-1-1 0,0 1 0,-1 0 0,1 0 0,-1 0 0,1 1 0,-1-1 0,0 1 0,0 0 0,0 0 0,0 0 0,0 1 0,0-1 0,-7 0 0,5 0 0,-1 1 0,1 0 0,-1 0 0,1 1 0,-1 0 0,0 0 0,1 0 0,-1 1 0,1 0 0,-1 0 0,1 1 0,-1 0 0,1 0 0,0 0 0,0 1 0,-11 6 0,9-3 0,0 0 0,1 0 0,0 1 0,0 0 0,0 0 0,1 1 0,0-1 0,1 1 0,0 1 0,-9 17 0,5-4 0,2 0 0,0 0 0,1 1 0,1 0 0,1 0 0,-1 34 0,7 143 0,0-165 0,2-1 0,2 0 0,1 0 0,1-1 0,2 0 0,1 0 0,2-1 0,31 57 0,-38-79 0,1 0 0,0-1 0,1 0 0,0 0 0,0 0 0,0-1 0,1-1 0,1 1 0,-1-1 0,21 10 0,-24-14 0,0 0 0,1-1 0,0 1 0,-1-2 0,1 1 0,0-1 0,0 0 0,0 0 0,0-1 0,0 0 0,0 0 0,0-1 0,0 1 0,-1-2 0,1 1 0,0-1 0,0 0 0,-1 0 0,10-5 0,2-3 9,0-1 0,-1-1-1,0 0 1,-1-1 0,0-1 0,-1-1-1,-1 0 1,19-25 0,7-17-307,39-74 1,-47 75-552,3-3-5977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42:00.453"/>
    </inkml:context>
    <inkml:brush xml:id="br0">
      <inkml:brushProperty name="width" value="0.2" units="cm"/>
      <inkml:brushProperty name="height" value="0.2" units="cm"/>
      <inkml:brushProperty name="color" value="#8FAADC"/>
    </inkml:brush>
  </inkml:definitions>
  <inkml:trace contextRef="#ctx0" brushRef="#br0">289 1 24575,'-6'339'-580,"-98"646"-1,-37-286 818,121-623-190,20-75-47,0 0 0,0 1 0,-1-1 0,1 0 0,0 1 0,-1-1 0,1 0 0,-1 0 0,1 0 0,-1 1 0,1-1 0,-1 0 0,0 0 0,0 0 0,1 0 0,-1 0 0,0 0 0,0 0 0,-2 1 0,2-4 0,0 1 0,1-1 0,-1 0 0,1 1 0,-1-1 0,1 0 0,0 1 0,-1-1 0,1 0 0,0 1 0,0-1 0,0 0 0,1 0 0,-1-2 0,4-29 88,0-1 0,3 1-1,0 0 1,24-60 0,-4 25 131,46-80 0,-49 105-219,2 1 0,2 1 0,1 1 0,38-38 0,-51 62 0,0 0 0,0 1 0,2 1 0,0 1 0,0 0 0,1 2 0,1 0 0,0 1 0,0 1 0,1 0 0,30-7 0,-46 15 0,1 0 0,0 0 0,-1 0 0,1 1 0,0-1 0,0 2 0,0-1 0,-1 0 0,1 1 0,0 0 0,-1 1 0,10 2 0,-11-2 0,0 1 0,1 0 0,-1-1 0,0 1 0,0 1 0,-1-1 0,1 1 0,-1-1 0,0 1 0,1 0 0,-2 0 0,1 0 0,0 1 0,2 6 0,3 7 0,-2 0 0,0 0 0,0 1 0,-2 0 0,-1 0 0,2 21 0,-1 119 0,-4-117 0,-1 28 0,2 83 0,1-127 0,1-1 0,1 0 0,14 48 0,-15-65 0,0-1 0,1 1 0,0 0 0,0-1 0,1 0 0,0 0 0,1 0 0,-1-1 0,1 0 0,0 0 0,1 0 0,-1-1 0,1 0 0,1 0 0,-1-1 0,0 1 0,1-2 0,0 1 0,0-1 0,0 0 0,0-1 0,9 2 0,12 1 0,0-1 0,0-1 0,0-1 0,0-2 0,33-3 0,-30-1 0,0-1 0,0-2 0,-1 0 0,0-2 0,0-2 0,-1-1 0,0-1 0,-1-1 0,-1-2 0,-1-1 0,0-1 0,-1-1 0,26-25 0,-30 24 0,-2-1 0,0 0 0,-2-2 0,0 0 0,-2-1 0,0 0 0,-2-1 0,0-1 0,-2-1 0,-1 0 0,-1 0 0,-2-1 0,0 0 0,6-53 0,-10 44 0,-2 0 0,-2-1 0,-1 1 0,-2-1 0,-8-42 0,10 77 0,0 0 0,1 0 0,-1 0 0,0 0 0,0 0 0,-1 0 0,1 1 0,-1-1 0,1 0 0,-1 1 0,0-1 0,0 1 0,0 0 0,0 0 0,0 0 0,-1 0 0,-1-2 0,2 3 0,0 1 0,1 0 0,-1-1 0,0 1 0,0 0 0,1 0 0,-1 0 0,0 0 0,1 0 0,-1 1 0,0-1 0,0 0 0,1 1 0,-1-1 0,1 1 0,-1 0 0,0 0 0,1-1 0,-1 1 0,1 0 0,0 0 0,-1 0 0,1 0 0,0 1 0,0-1 0,-1 0 0,1 1 0,0-1 0,0 0 0,-1 4 0,-5 5 0,0 0 0,1 0 0,0 1 0,1 0 0,0 1 0,1-1 0,-5 22 0,-10 88 0,18-110 0,-11 119 0,9 237 0,3-354 0,2-1 0,-1 1 0,1 0 0,1 0 0,0-1 0,10 23 0,-10-28 0,1-1 0,-1 0 0,1-1 0,0 1 0,1-1 0,-1 0 0,1 0 0,0 0 0,0 0 0,1-1 0,-1 0 0,1 0 0,0 0 0,8 3 0,6 1 0,1-1 0,0 0 0,0-1 0,1-2 0,-1 0 0,1-1 0,0-1 0,0-1 0,0-1 0,34-5 0,-24 1 0,0-2 0,-1-1 0,0-2 0,0-1 0,-1-1 0,45-24 0,-59 26 0,0 0 0,-1-1 0,-1-1 0,1-1 0,-2 0 0,0 0 0,0-2 0,-1 1 0,-1-2 0,0 1 0,-1-2 0,-1 1 0,0-1 0,8-23 0,-8 14 0,-1-1 0,-1 0 0,-2 0 0,-1-1 0,-1 0 0,-1 1 0,-1-1 0,-1 0 0,-5-27 0,-1 8 0,3 29 0,1 0 0,0 1 0,1-1 0,2-26 0,0 38 0,0 0 0,0 0 0,0 0 0,1 1 0,-1-1 0,1 0 0,0 1 0,1 0 0,-1-1 0,1 1 0,0 0 0,0 0 0,0 1 0,0-1 0,0 1 0,1-1 0,0 1 0,0 0 0,0 0 0,5-2 0,7-4 0,1 1 0,0 1 0,0 1 0,0 0 0,36-7 0,-42 12 0,-1-1 0,1 1 0,0 1 0,-1 0 0,1 0 0,0 1 0,-1 0 0,1 1 0,-1 0 0,0 1 0,17 6 0,-21-5 0,-1-1 0,0 1 0,-1 0 0,1 0 0,-1 0 0,1 0 0,-1 1 0,0 0 0,-1 0 0,1 0 0,-1 0 0,0 1 0,-1-1 0,1 1 0,-1 0 0,0-1 0,2 11 0,2 11 0,-2 0 0,3 42 0,-7-62 0,3 458-9,-6-285-1347,3-136-5470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1.45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24575,'0'4'0,"0"16"0,0 16 0,5 20 0,5 28 0,6 21 0,4 19 0,4 10 0,-3-4 0,-5-10 0,-4-14 0,-6-15 0,2-15 0,3-15 0,0-18-8191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1.83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53 24575,'0'-5'0,"8"-1"0,17 1 0,13 0 0,8 2 0,10 1 0,0 1 0,-5 1 0,-8 0 0,-1 0 0,-4-4 0,-4-7 0,-3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2.54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24575,'1'2'0,"1"0"0,0 0 0,-1 0 0,1-1 0,-1 1 0,1 0 0,-1 1 0,0-1 0,0 0 0,0 0 0,0 1 0,0-1 0,0 0 0,-1 1 0,1 3 0,0-1 0,11 46 0,-3 1 0,-2 0 0,-3 0 0,-1 55 0,1 6 0,-2-62 0,2 27 0,2 1 0,27 122 0,-30-192 0,-1 0 0,1 0 0,1-1 0,0 1 0,6 10 0,-10-18 0,1 0 0,0 0 0,0 1 0,-1-1 0,1 0 0,0 0 0,0 0 0,0 0 0,0 0 0,1 0 0,-1 0 0,0 0 0,0 0 0,0-1 0,1 1 0,-1-1 0,0 1 0,1-1 0,-1 1 0,1-1 0,-1 1 0,0-1 0,1 0 0,-1 0 0,1 0 0,-1 0 0,1 0 0,-1 0 0,1 0 0,-1-1 0,1 1 0,-1 0 0,0-1 0,1 1 0,-1-1 0,0 0 0,1 1 0,-1-1 0,0 0 0,2-1 0,4-4-195,0-1 0,-1 0 0,0 0 0,0 0 0,0-1 0,6-12 0,10-18-6631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3.17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210 27 24575,'-4'-3'0,"0"1"0,0-1 0,-1 0 0,1 1 0,-1 0 0,0 0 0,1 1 0,-1-1 0,0 1 0,0 0 0,-6 0 0,0-1 0,0 1 0,0 1 0,0 0 0,-11 2 0,19-2 0,-1 1 0,1-1 0,0 1 0,0 0 0,0 0 0,0 1 0,0-1 0,0 1 0,1-1 0,-1 1 0,0 0 0,1 0 0,-1 0 0,1 0 0,-5 5 0,4-2 0,0 0 0,0 0 0,0 1 0,0-1 0,1 1 0,0-1 0,0 1 0,-1 6 0,-1 6 0,2 1 0,0 0 0,1-1 0,3 29 0,3 5 0,3 1 0,2-1 0,22 66 0,-29-108 0,1-1 0,-1 1 0,2-1 0,-1 0 0,1 0 0,0-1 0,1 1 0,0-1 0,0 0 0,12 10 0,-12-13 0,0-1 0,-1 1 0,2-1 0,-1-1 0,0 1 0,1-1 0,0 0 0,-1-1 0,1 0 0,0 0 0,0 0 0,1-1 0,-1 0 0,0 0 0,8-1 0,0 0 0,-1 0 0,0-1 0,0-1 0,1 0 0,13-5 0,-24 6 0,0 0 0,0-1 0,0 0 0,0 0 0,0 0 0,0 0 0,-1-1 0,1 1 0,-1-1 0,1 0 0,-1 0 0,0 0 0,0 0 0,-1-1 0,1 1 0,-1-1 0,1 0 0,-1 0 0,0 0 0,2-7 0,0-6-341,0 0 0,-1 0-1,0-22 1,0-8-6485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3.51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24575,'0'0'-8191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12.790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0 109 24575,'656'2'0,"712"-5"0,-727-20 0,-556 15 0,123-27 0,-86 11 0,-32 13 0,2 5 0,144 7 0,-93 2 0,4690-1 0,-2449-4 0,-497 2 0,-1818 2 0,0 3 0,93 19 0,130 45 0,-281-66 0,70 16 0,149 13 0,85-15 0,-196-13 0,51 3 0,263 15 0,-143-2 0,227 22 0,244 7 0,2-50 0,-331-2 0,338 34 0,324 20 0,1596-55 0,-2035 54 0,-179-5 0,791-32 0,-785-16 0,5177 2 67,-2885 2-1499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49.78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24575,'0'1666'0,"1"-1646"0,2-17 0,5-36 0,49-298 0,106-341 0,-143 609 0,48-108 0,-52 139 0,1 1 0,1 1 0,2 0 0,46-53 0,-60 77 0,0 1 0,0-1 0,0 1 0,0 0 0,1 1 0,0-1 0,0 1 0,0 0 0,1 1 0,-1 0 0,1 0 0,0 1 0,0 0 0,-1 0 0,11 0 0,-7 1 0,1 1 0,-1 1 0,0 0 0,0 1 0,0 0 0,0 1 0,0 0 0,-1 0 0,1 1 0,14 9 0,1 0 0,-2 1 0,1 1 0,-2 1 0,0 1 0,-1 1 0,-1 1 0,-1 1 0,0 1 0,-2 1 0,0 0 0,-1 1 0,-2 1 0,0 1 0,18 44 0,-14-20 0,-3 0 0,-2 1 0,-2 1 0,-2 0 0,3 59 0,-7-3 0,-11 155 0,11-313 0,2 0 0,2 1 0,3 0 0,1 1 0,3 0 0,45-91 0,-38 92 0,3 2 0,2 0 0,2 2 0,1 1 0,3 2 0,1 1 0,44-37 0,-71 69 0,0 1 0,1 0 0,-1 1 0,1 0 0,1 0 0,-1 1 0,1 0 0,0 1 0,0 0 0,1 1 0,-1 0 0,1 1 0,-1 0 0,1 1 0,0 0 0,-1 1 0,1 0 0,0 1 0,0 0 0,-1 1 0,19 5 0,-7 0 0,0 1 0,0 1 0,-1 1 0,-1 0 0,0 2 0,0 0 0,-1 2 0,-1 0 0,0 1 0,-1 1 0,21 24 0,-17-14 0,0 1 0,-2 1 0,-1 1 0,-2 0 0,0 2 0,-2 0 0,15 44 0,-23-52 0,-1 0 0,-1 1 0,-1-1 0,1 34 0,-6 95 0,-1-97 0,1-51 0,1 0 0,0-1 0,0 1 0,0 0 0,1 0 0,-1-1 0,1 1 0,0 0 0,0-1 0,0 1 0,0-1 0,1 1 0,0-1 0,-1 0 0,5 6 0,-3-7 0,0 1 0,0-1 0,0 0 0,0-1 0,0 1 0,1 0 0,-1-1 0,1 0 0,-1 0 0,1 0 0,-1 0 0,1 0 0,-1-1 0,1 1 0,0-1 0,5 0 0,76-1-1365,-34 0-5461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0.60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862 495 24575,'1'-29'0,"-2"1"0,-8-48 0,7 66 0,-1 0 0,0 0 0,-1 0 0,0 0 0,0 0 0,-1 1 0,0 0 0,-1 0 0,0 0 0,-12-12 0,-4-2 0,-2 1 0,0 1 0,-1 2 0,-53-32 0,40 30 0,-2 1 0,-83-28 0,110 43 0,0 2 0,0-1 0,-1 2 0,1 0 0,-1 0 0,0 1 0,1 1 0,-25 2 0,31 0 0,-1 0 0,0 0 0,1 0 0,0 1 0,-1 0 0,1 1 0,1-1 0,-1 1 0,0 1 0,1-1 0,0 1 0,0 1 0,0-1 0,1 1 0,0-1 0,-7 12 0,-3 5 0,1 2 0,1 0 0,2 0 0,-17 49 0,-19 110 0,38-144 0,1 0 0,3 1 0,1 0 0,2 1 0,6 75 0,-2-106 0,1-1 0,0 1 0,1 0 0,0-1 0,0 0 0,1 0 0,0 0 0,1 0 0,-1-1 0,2 0 0,-1 0 0,1-1 0,1 0 0,-1 0 0,1 0 0,0-1 0,17 9 0,-2-1 0,0-2 0,2-1 0,-1-1 0,1-1 0,43 10 0,-38-13 0,1-1 0,0-1 0,0-1 0,0-2 0,1-2 0,-1 0 0,0-2 0,0-2 0,0 0 0,55-19 0,-80 21 0,1 1 0,0-1 0,-1 0 0,0-1 0,0 0 0,0 0 0,0 0 0,-1-1 0,0 1 0,0-1 0,0-1 0,0 1 0,-1-1 0,0 1 0,0-1 0,0 0 0,-1-1 0,0 1 0,0-1 0,-1 1 0,0-1 0,0 0 0,0 0 0,-1 0 0,0 0 0,0-8 0,2-73 0,-10-113 0,7 190 0,-2-11-170,0 0-1,-1 0 0,-2 1 1,0 0-1,-1 0 0,-1 0 1,-16-32-1,4 19-6655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2.56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424 759 24575,'2'1'0,"0"-1"0,0 0 0,-1 0 0,1-1 0,0 1 0,0 0 0,0-1 0,0 1 0,-1-1 0,1 1 0,0-1 0,-1 0 0,1 0 0,0 0 0,-1 0 0,1 0 0,-1 0 0,0 0 0,1 0 0,-1-1 0,0 1 0,0-1 0,1 1 0,-1-1 0,0 1 0,0-1 0,-1 1 0,1-1 0,0 0 0,-1 0 0,1 1 0,-1-1 0,1 0 0,-1 0 0,0 0 0,0 1 0,0-1 0,0 0 0,0 0 0,0 0 0,-1-3 0,1-1 0,-2 0 0,1-1 0,0 1 0,-1 0 0,0 0 0,-1 0 0,1 0 0,-1 0 0,-1 0 0,1 1 0,-5-6 0,0 2 0,-1 0 0,0 0 0,-1 1 0,0 0 0,0 1 0,0 0 0,-1 1 0,0 0 0,-1 1 0,1 0 0,-1 0 0,0 1 0,0 1 0,-24-4 0,28 6 0,-1 1 0,1-1 0,-1 2 0,1-1 0,-1 1 0,1 0 0,-1 1 0,1 0 0,0 0 0,-1 1 0,1 0 0,1 0 0,-1 1 0,0 0 0,1 0 0,0 1 0,0 0 0,0 0 0,1 1 0,-1 0 0,1 0 0,-7 11 0,4-4 0,0 2 0,1-1 0,1 1 0,0 0 0,2 1 0,-1 0 0,2 0 0,0 0 0,1 0 0,-2 20 0,2 25 0,4 87 0,1-104 0,-2-6 0,-1-22 0,1-1 0,1 1 0,0-1 0,1 0 0,0 1 0,2-1 0,8 27 0,-10-39 0,1 1 0,-1-1 0,1 0 0,0 0 0,0 0 0,0 0 0,0 0 0,0-1 0,0 1 0,1-1 0,-1 0 0,1 0 0,0 0 0,0 0 0,0-1 0,0 0 0,0 1 0,0-1 0,0-1 0,0 1 0,0-1 0,0 1 0,0-1 0,5-1 0,6 1 0,0-1 0,-1-1 0,1-1 0,0 0 0,18-6 0,-18 4 0,-1-1 0,0 0 0,0-1 0,-1-1 0,0 0 0,0-1 0,-1 0 0,0-1 0,20-21 0,-19 15 0,0 0 0,-1-1 0,-1-1 0,0 0 0,-2 0 0,12-31 0,-5-2 0,-2-1 0,-2-1 0,-3 0 0,5-97 0,-13-401 0,-2 549 0,1-9 0,0 1 0,-1-1 0,0 0 0,-1 1 0,-1-1 0,-6-19 0,9 29 0,0 1 0,0 0 0,0-1 0,0 1 0,0 0 0,0-1 0,-1 1 0,1 0 0,0-1 0,0 1 0,0 0 0,0-1 0,0 1 0,0 0 0,-1-1 0,1 1 0,0 0 0,0 0 0,-1-1 0,1 1 0,0 0 0,0 0 0,-1-1 0,1 1 0,0 0 0,0 0 0,-1 0 0,1 0 0,0-1 0,-1 1 0,1 0 0,0 0 0,-1 0 0,1 0 0,0 0 0,-1 0 0,1 0 0,0 0 0,-1 0 0,1 0 0,0 0 0,-1 0 0,1 0 0,0 0 0,-1 0 0,1 0 0,0 1 0,-1-1 0,1 0 0,0 0 0,-1 0 0,1 0 0,0 1 0,0-1 0,-1 1 0,-7 21 0,1 21 0,2 0 0,1 1 0,4 43 0,-1-25 0,0 674 0,2-523 0,-1-190 0,-1-9 0,1 0 0,1 0 0,0 0 0,1 0 0,3 14 0,-4-25 0,0-1 0,-1 1 0,1-1 0,1 1 0,-1-1 0,0 1 0,1-1 0,-1 0 0,1 0 0,0 1 0,-1-1 0,1 0 0,0-1 0,0 1 0,1 0 0,-1 0 0,0-1 0,0 0 0,1 1 0,-1-1 0,1 0 0,-1 0 0,1 0 0,0 0 0,-1-1 0,1 1 0,0-1 0,0 0 0,-1 1 0,6-2 0,7 2 0,-1-2 0,1 0 0,-1-1 0,1 0 0,-1-1 0,0-1 0,0 0 0,0-1 0,0 0 0,-1-1 0,0 0 0,0-2 0,-1 1 0,0-1 0,0-1 0,-1 0 0,0-1 0,12-14 0,-2-2 0,-1-1 0,-2 0 0,0-2 0,-2 0 0,-1-1 0,-2-1 0,13-40 0,-15 32 0,-2 0 0,-1 0 0,-2-1 0,-2 0 0,-1-68 0,-5 84 0,-1 48 0,6 483 0,0-470 0,10 41 0,-11-67 0,1-1 0,0 1 0,1-1 0,0 0 0,0 0 0,1-1 0,0 1 0,9 11 0,-12-19 0,1 0 0,-1 0 0,0 0 0,1 0 0,-1-1 0,1 1 0,0-1 0,-1 0 0,1 1 0,0-1 0,0 0 0,0 0 0,0-1 0,0 1 0,0-1 0,0 0 0,0 1 0,0-1 0,0 0 0,0-1 0,0 1 0,0-1 0,0 1 0,0-1 0,0 0 0,0 0 0,0 0 0,5-3 0,2-1 0,0 0 0,0-1 0,-1 0 0,1-1 0,-2 0 0,14-12 0,-5 0 0,-1-1 0,0-1 0,-2 0 0,17-32 0,40-100 0,-51 108 0,52-140 0,-62 156 0,-3-1 0,0 0 0,-2 0 0,3-42 0,-12 190 0,5 317 0,0-419 0,1-1 0,0 0 0,1 1 0,1-1 0,0-1 0,11 25 0,-13-36 0,-1 0 0,1 1 0,0-1 0,0 0 0,1 0 0,-1 0 0,1 0 0,0-1 0,-1 1 0,1-1 0,0 1 0,0-1 0,1 0 0,-1 0 0,0 0 0,1-1 0,-1 1 0,1-1 0,-1 0 0,1 0 0,0 0 0,0 0 0,-1-1 0,1 0 0,0 1 0,0-1 0,0-1 0,-1 1 0,1-1 0,0 1 0,6-3 0,-2 0 0,0 0 0,0 0 0,0-1 0,-1 0 0,1-1 0,-1 1 0,0-1 0,-1-1 0,1 1 0,-1-1 0,6-7 0,12-15 0,24-38 0,-31 43 0,6-14 0,-2-2 0,-1 0 0,-2-1 0,20-68 0,-6 21 0,-24 62-1365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3.31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108 1 24575,'-3'0'0,"-1"0"0,1 0 0,0 0 0,0 1 0,-1-1 0,1 1 0,0 0 0,0 0 0,0 0 0,0 0 0,0 0 0,0 1 0,0 0 0,-4 2 0,4 0 0,0-1 0,0 0 0,0 1 0,1 0 0,-1-1 0,1 1 0,0 0 0,0 0 0,0 1 0,-2 6 0,-4 25 0,1 0 0,1 0 0,2 1 0,2 0 0,3 37 0,-2-33 0,0 219 0,64 498 0,-58-721 0,-3-20 0,0 1 0,8 25 0,-8-38 0,0 1 0,0-1 0,0 0 0,1 0 0,0-1 0,-1 1 0,2 0 0,-1-1 0,1 0 0,-1 0 0,1 0 0,6 4 0,10 6-195,2-2 0,0 0 0,0-1 0,1-1 0,1-2 0,45 12 0,-28-11-6631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4:51:57.92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 24575,'3'4'0,"0"0"0,-1 0 0,1 1 0,-1-1 0,0 1 0,-1-1 0,1 1 0,-1 0 0,0 0 0,0 0 0,0 6 0,3 11 0,45 159 0,113 271 0,-23-140 0,-136-306 0,0-1 0,0 1 0,1 0 0,0-1 0,9 10 0,-13-14 0,1-1 0,0 1 0,0 0 0,0-1 0,0 1 0,0 0 0,0-1 0,0 1 0,0-1 0,0 1 0,0-1 0,1 0 0,-1 1 0,0-1 0,0 0 0,0 0 0,0 0 0,1 0 0,-1 0 0,0 0 0,0 0 0,0 0 0,0-1 0,0 1 0,1 0 0,-1-1 0,0 1 0,0-1 0,0 1 0,0-1 0,0 1 0,0-1 0,0 0 0,0 0 0,0 1 0,-1-1 0,1 0 0,1-2 0,7-8 0,-2 0 0,1-1 0,-1 0 0,-1-1 0,0 0 0,-1 0 0,-1 0 0,4-15 0,5-12 0,116-360 0,-114 351 0,0 1-682,37-79-1,-32 88-6143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4.53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581 236 24575,'-1'-10'0,"-1"0"0,1 0 0,-1 0 0,-1 1 0,0-1 0,0 1 0,-1-1 0,0 1 0,-1 0 0,0 1 0,0-1 0,-1 1 0,0 0 0,0 0 0,-1 1 0,0 0 0,0 0 0,-1 1 0,-12-9 0,13 10 0,0 0 0,-1 1 0,1-1 0,-1 2 0,0-1 0,0 1 0,0 0 0,0 0 0,0 1 0,-1 1 0,1-1 0,-1 1 0,1 1 0,-1-1 0,0 1 0,1 1 0,-1 0 0,1 0 0,-1 1 0,1 0 0,-1 0 0,-14 7 0,8 0 0,1 0 0,0 1 0,1 1 0,0 0 0,1 1 0,0 0 0,1 1 0,-19 26 0,13-12 0,0 0 0,2 1 0,-21 56 0,23-44 0,2 1 0,2 0 0,1 0 0,2 1 0,2 0 0,2 0 0,6 75 0,-4-110 0,1 0 0,0 0 0,0-1 0,1 1 0,0 0 0,0-1 0,6 13 0,-6-16 0,0-1 0,0 1 0,0-1 0,0 1 0,0-1 0,1 0 0,-1 1 0,1-1 0,-1 0 0,1-1 0,0 1 0,0 0 0,0-1 0,0 0 0,0 0 0,0 0 0,0 0 0,0 0 0,5 0 0,7 1 0,0-2 0,0 0 0,1 0 0,-1-2 0,0 0 0,0 0 0,0-2 0,0 1 0,-1-2 0,21-9 0,-12 4 0,-1-1 0,0-2 0,-1 0 0,-1-1 0,33-29 0,-35 26 0,27-32 0,-40 43 0,0 0 0,-1-1 0,0 0 0,0 0 0,-1 0 0,1 0 0,-1 0 0,-1-1 0,3-8 0,-5 4 0,-2 12 0,-5 20 0,2 2 0,1 1 0,1 0 0,2 0 0,0 0 0,1 0 0,4 29 0,-3-49 0,-1 0 0,1 1 0,0-1 0,0 0 0,1 0 0,-1 0 0,0-1 0,1 1 0,0 0 0,0 0 0,0-1 0,0 1 0,0-1 0,0 0 0,1 0 0,-1 0 0,1 0 0,-1 0 0,4 2 0,-1-2 0,0 0 0,0 0 0,0-1 0,0 0 0,1 0 0,-1 0 0,0 0 0,0-1 0,1 0 0,8-1 0,2-1 0,-1-1 0,1 0 0,-1-2 0,0 0 0,0 0 0,-1-1 0,15-8 0,-12 4 0,1-1 0,-1 0 0,-1-1 0,0 0 0,-1-2 0,0 0 0,-1 0 0,0-1 0,-1-1 0,-1 0 0,-1-1 0,0 0 0,-1-1 0,13-34 0,-3-7 0,-3-1 0,-2-1 0,-3-1 0,7-94 0,-18 144 0,0 0 0,1 0 0,1 0 0,0 0 0,8-20 0,-10 30 0,0 0 0,-1 0 0,1 1 0,0-1 0,0 0 0,0 0 0,0 1 0,1-1 0,-1 1 0,0-1 0,1 1 0,-1-1 0,1 1 0,-1 0 0,1 0 0,0 0 0,-1 0 0,1 0 0,0 0 0,0 0 0,0 0 0,0 1 0,0-1 0,0 1 0,0-1 0,0 1 0,0 0 0,0 0 0,0 0 0,0 0 0,0 0 0,0 0 0,0 1 0,-1-1 0,1 1 0,0-1 0,0 1 0,0 0 0,0 0 0,0 0 0,-1 0 0,1 0 0,0 0 0,2 2 0,3 3 0,0 0 0,0 1 0,0 0 0,-1 0 0,0 0 0,-1 1 0,1-1 0,-2 1 0,1 1 0,-1-1 0,6 16 0,-3-2 0,0 0 0,-1 0 0,4 42 0,-5 238-243,-7-229-879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6.69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712 29 24575,'-52'0'0,"0"2"0,-68 13 0,95-10 0,0 1 0,0 1 0,1 2 0,0 0 0,1 2 0,-39 23 0,39-19 0,0 2 0,2 0 0,0 1 0,1 1 0,1 1 0,0 1 0,2 1 0,-25 40 0,31-43 0,0 1 0,2 1 0,0-1 0,1 2 0,2-1 0,0 1 0,1 0 0,1 0 0,1 1 0,1-1 0,1 25 0,1-39 0,1 0 0,0 0 0,0 0 0,1-1 0,-1 1 0,2 0 0,-1-1 0,1 0 0,5 11 0,-5-15 0,-1 1 0,1-1 0,-1 1 0,1-1 0,0 0 0,0 0 0,0-1 0,1 1 0,-1-1 0,1 1 0,0-1 0,-1 0 0,1 0 0,0-1 0,0 1 0,0-1 0,0 0 0,0 0 0,6 1 0,6-1 0,0 0 0,1-1 0,-1-1 0,0 0 0,0-1 0,16-4 0,95-32 0,-110 33 0,43-17 0,-1-2 0,-1-3 0,-1-2 0,-1-3 0,-2-2 0,-2-3 0,-1-2 0,63-62 0,-92 79 0,0-2 0,-2 0 0,29-48 0,-42 61 0,-1 0 0,0-1 0,0 0 0,-1-1 0,-1 1 0,0-1 0,-1 1 0,-1-1 0,1 0 0,-2 0 0,0-22 0,-1 33 0,0 0 0,0-1 0,0 1 0,0 0 0,-1 0 0,1 0 0,-1 0 0,0 0 0,1 0 0,-1 0 0,0 0 0,0 0 0,0 0 0,0 0 0,-1 1 0,1-1 0,0 0 0,-3-2 0,2 4 0,1-1 0,-1 0 0,0 1 0,1-1 0,-1 1 0,1-1 0,-1 1 0,0 0 0,1-1 0,-1 1 0,0 0 0,0 0 0,1 0 0,-1 1 0,0-1 0,1 0 0,-1 1 0,-2 0 0,-3 2 0,0 0 0,0 0 0,0 1 0,0 0 0,1 1 0,0-1 0,0 1 0,0 0 0,-7 9 0,-3 6 0,1 1 0,1 1 0,1 0 0,1 1 0,1 0 0,1 1 0,2 0 0,0 1 0,-8 42 0,2 18 0,-5 134 0,13-118 0,5 0 0,5-1 0,26 168 0,-29-264 0,2 13 0,1 0 0,1 0 0,11 27 0,-14-40 0,-1-1 0,1 1 0,0-1 0,0 0 0,0 0 0,1 0 0,-1 0 0,1 0 0,0 0 0,0-1 0,-1 1 0,2-1 0,-1 0 0,0 0 0,0 0 0,1 0 0,-1-1 0,1 1 0,-1-1 0,1 0 0,0 0 0,5 1 0,-1-2 0,0 0 0,0-1 0,0 1 0,0-2 0,0 1 0,0-1 0,0 0 0,0-1 0,-1 0 0,1 0 0,13-8 0,1-3 0,0-1 0,28-25 0,-20 12 0,0-1 0,-3-2 0,0 0 0,-2-2 0,-2-1 0,-1-1 0,-1 0 0,21-52 0,-25 45 0,-2 0 0,-1-1 0,-3 0 0,-1-1 0,-2-1 0,-2 1 0,-1-70 0,-5 108 0,0-5 0,0 0 0,1 1 0,0-1 0,2-12 0,-2 20 0,0 0 0,0 0 0,0 0 0,1 0 0,-1 0 0,1 0 0,-1 0 0,1 1 0,0-1 0,0 1 0,0-1 0,1 1 0,-1 0 0,0 0 0,1 0 0,0 0 0,-1 0 0,5-2 0,12-4 0,1 1 0,0 1 0,1 1 0,-1 1 0,1 0 0,0 2 0,0 0 0,0 1 0,0 2 0,23 2 0,-38-2 0,1 0 0,-1 1 0,0 0 0,0 0 0,0 1 0,0 0 0,-1 0 0,1 0 0,-1 0 0,1 1 0,-1 0 0,0 0 0,-1 0 0,1 1 0,-1 0 0,0 0 0,0 0 0,0 0 0,3 8 0,6 10 0,-2 1 0,-1 0 0,10 35 0,-18-52 0,21 73 0,19 119 0,-6 86 0,-35-273 0,1 9 0,10 40 0,-12-57 0,2 0 0,-1 0 0,0 0 0,1 0 0,0 0 0,0-1 0,0 1 0,0 0 0,1-1 0,-1 1 0,1-1 0,0 0 0,0 0 0,0 0 0,6 4 0,-6-6 4,0 0 0,0 0 0,0 0 0,0-1 1,0 1-1,0-1 0,0 0 0,0 0 0,0 0 0,0 0 0,0 0 0,0-1 0,0 1 0,0-1 0,0 0 0,-1 0 0,1 0 0,0 0 0,0 0 0,-1-1 0,6-3 1,6-4-258,0-1 1,19-19 0,-23 21-446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7.03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24575,'0'13'0,"0"18"0,0 17 0,0 17 0,0 21 0,4 21 0,2-3 0,4-6 0,5-6 0,0-10 0,1-10 0,8-18 0,3-21 0,-2-27 0,3-22 0,1-21 0,0-23 0,-5-1-8191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7.36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24575,'0'0'-8191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7.78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5 24575,'0'-5'0,"0"13"0,0 26 0,0 33 0,0 33 0,0 21 0,0 16 0,0 8 0,0 0 0,0-7 0,0-17 0,0-17 0,0-17 0,0-14 0,0-20-8191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8.15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1 407 24575,'9'0'0,"16"0"0,12 0 0,19 0 0,11-5 0,14-9 0,4-12 0,3-15 0,-6-13 0,-3-7 0,-7-10 0,-6-2 0,-14 11-8191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8.88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79 0 24575,'-19'75'0,"4"1"0,-7 96 0,6 151 0,14-261 0,-3 745 0,7-758 0,-2-49 0,-1 1 0,1-1 0,0 1 0,0-1 0,0 0 0,0 1 0,0-1 0,0 1 0,0-1 0,0 0 0,0 1 0,1-1 0,-1 1 0,0-1 0,0 0 0,0 1 0,0-1 0,0 1 0,1-1 0,-1 0 0,0 1 0,0-1 0,1 0 0,-1 0 0,0 1 0,1-1 0,-1 0 0,0 0 0,1 1 0,-1-1 0,1 0 0,8-9 0,10-31 0,-16 33 0,78-200 0,-43 105 0,66-127 0,-98 219 0,-1 1 0,1 0 0,1 1 0,-1 0 0,2 0 0,-1 0 0,1 1 0,0 0 0,0 0 0,12-6 0,-17 11 0,0 0 0,1 0 0,-1 1 0,1-1 0,-1 1 0,1 0 0,0 0 0,0 0 0,-1 1 0,1-1 0,0 1 0,0 0 0,0 0 0,-1 0 0,1 0 0,0 1 0,0 0 0,0 0 0,-1 0 0,1 0 0,-1 0 0,1 1 0,-1-1 0,1 1 0,-1 0 0,0 0 0,0 1 0,0-1 0,0 0 0,0 1 0,2 3 0,-1-2 0,0 1 0,-1 0 0,0 0 0,0 0 0,0 0 0,0 1 0,-1-1 0,0 1 0,0-1 0,-1 1 0,1 0 0,0 7 0,0 10 0,-2 42 0,0-39 0,-4 164 0,3 168 0,1-357 0,1 28 0,6 37 0,-7-60 0,1 0 0,1 0 0,-1 0 0,1 0 0,0 0 0,0-1 0,0 1 0,1-1 0,0 0 0,0 0 0,1 0 0,-1 0 0,6 5 0,-9-10 0,0 1 0,1-1 0,-1 0 0,0 1 0,1-1 0,-1 0 0,1 0 0,-1 1 0,1-1 0,-1 0 0,1 0 0,-1 0 0,0 0 0,1 0 0,-1 0 0,1 0 0,-1 1 0,1-1 0,-1-1 0,1 1 0,-1 0 0,1 0 0,-1 0 0,1 0 0,-1 0 0,1 0 0,-1 0 0,0-1 0,1 1 0,-1 0 0,1 0 0,-1-1 0,0 1 0,1 0 0,-1-1 0,0 1 0,1 0 0,-1-1 0,1 0 0,9-17 0,-10 17 0,7-19-37,-1 0-1,-1 0 0,4-36 0,-3 19-1176,3-19-5612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0.83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106 462 24575,'-1'1'0,"-1"0"0,1 0 0,0 0 0,-1 0 0,1 0 0,0 0 0,0 0 0,0 1 0,0-1 0,0 0 0,0 1 0,0-1 0,0 0 0,1 1 0,-1-1 0,0 1 0,0 1 0,0 0 0,-17 40 0,3 2 0,-19 82 0,27-92 0,1 1 0,0 48 0,9-125 0,2-1 0,1 1 0,3 0 0,1 1 0,2 0 0,24-56 0,125-225 0,-145 293 0,-11 18 0,5-10 0,1 1 0,1 0 0,0 1 0,28-31 0,-37 46 0,0 0 0,0 0 0,0 1 0,0-1 0,0 1 0,1-1 0,-1 1 0,1 0 0,0 0 0,0 1 0,-1-1 0,1 1 0,0 0 0,0 0 0,0 0 0,1 1 0,-1-1 0,0 1 0,0 0 0,0 0 0,0 0 0,0 1 0,0-1 0,0 1 0,0 0 0,0 0 0,0 1 0,0-1 0,0 1 0,0 0 0,-1 0 0,6 4 0,-1 0 0,-1 0 0,1 1 0,-1-1 0,-1 2 0,1-1 0,-1 1 0,0 0 0,-1 0 0,5 11 0,6 15 0,13 37 0,-21-51 0,9 30 0,-2 0 0,-2 1 0,11 84 0,-16-42 0,-4 109 0,-7-147 0,1-35 0,1 0 0,1 0 0,3 28 0,-1-47 0,1-5 0,15-30 0,-1 0 0,21-63 0,-6 16 0,7-14 0,4 3 0,5 1 0,3 3 0,67-87 0,-101 152 0,29-34 0,-42 54 0,-1-1 0,1 1 0,0-1 0,0 1 0,1 0 0,-1 1 0,0-1 0,1 1 0,0 0 0,0 0 0,5-2 0,-8 4 0,1 0 0,-1 0 0,1-1 0,-1 2 0,1-1 0,-1 0 0,1 0 0,-1 1 0,1-1 0,-1 1 0,0 0 0,1 0 0,-1 0 0,0 0 0,0 0 0,1 1 0,-1-1 0,0 0 0,0 1 0,-1 0 0,1-1 0,0 1 0,0 0 0,-1 0 0,1 0 0,-1 0 0,0 0 0,1 1 0,0 2 0,3 5 0,0 1 0,-1 0 0,0 0 0,-1 0 0,2 13 0,46 325 0,-36-228 0,-14-112 0,4 26 0,15 57 0,-18-83 0,0-1 0,1 0 0,1 1 0,-1-1 0,1 0 0,1-1 0,-1 1 0,1-1 0,1 0 0,-1 0 0,1 0 0,10 7 0,-11-11 0,0 0 0,0 0 0,1-1 0,-1 0 0,1 0 0,-1 0 0,1-1 0,0 1 0,0-1 0,-1-1 0,1 1 0,0-1 0,0 0 0,10-2 0,7-1 0,1-1 0,26-9 0,-48 12 0,36-10 0,-1-1 0,-1-3 0,0-1 0,-1-1 0,-1-2 0,-1-2 0,35-27 0,-43 28 0,-1-1 0,-1-2 0,-1 0 0,-1-1 0,-1-1 0,-1-1 0,-2-1 0,0 0 0,14-35 0,-25 48 0,0 0 0,-2 0 0,1-1 0,-2 1 0,0-1 0,-1 1 0,0-1 0,-1-16 0,-1 27 0,0-1 0,0 1 0,-1-1 0,1 1 0,-1-1 0,0 1 0,-1 0 0,1 0 0,-1-1 0,0 1 0,0 0 0,0 0 0,0 1 0,-1-1 0,0 0 0,1 1 0,-1-1 0,0 1 0,-1 0 0,1 0 0,-1 0 0,1 1 0,-1-1 0,0 1 0,0 0 0,0 0 0,0 0 0,0 1 0,0-1 0,-7 0 0,5 0 0,-1 1 0,1 0 0,-1 0 0,1 1 0,-1 0 0,0 0 0,1 0 0,-1 1 0,1 0 0,-1 0 0,1 1 0,-1 0 0,1 0 0,0 0 0,0 1 0,-11 6 0,9-3 0,0 0 0,1 0 0,0 1 0,0 0 0,0 0 0,1 1 0,0-1 0,1 1 0,0 1 0,-9 17 0,5-4 0,2 0 0,0 0 0,1 1 0,1 0 0,1 0 0,-1 34 0,7 143 0,0-165 0,2-1 0,2 0 0,1 0 0,1-1 0,2 0 0,1 0 0,2-1 0,31 57 0,-38-79 0,1 0 0,0-1 0,1 0 0,0 0 0,0 0 0,0-1 0,1-1 0,1 1 0,-1-1 0,21 10 0,-24-14 0,0 0 0,1-1 0,0 1 0,-1-2 0,1 1 0,0-1 0,0 0 0,0 0 0,0-1 0,0 0 0,0 0 0,0-1 0,0 1 0,-1-2 0,1 1 0,0-1 0,0 0 0,-1 0 0,10-5 0,2-3 9,0-1 0,-1-1-1,0 0 1,-1-1 0,0-1 0,-1-1-1,-1 0 1,19-25 0,7-17-307,39-74 1,-47 75-552,3-3-5977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1.45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24575,'0'4'0,"0"16"0,0 16 0,5 20 0,5 28 0,6 21 0,4 19 0,4 10 0,-3-4 0,-5-10 0,-4-14 0,-6-15 0,2-15 0,3-15 0,0-18-8191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1.83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53 24575,'0'-5'0,"8"-1"0,17 1 0,13 0 0,8 2 0,10 1 0,0 1 0,-5 1 0,-8 0 0,-1 0 0,-4-4 0,-4-7 0,-3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4:51:58.42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0 24575,'0'9'0,"0"20"0,0 28 0,0 30 0,0 27 0,0 21 0,0 17 0,0 15 0,0-4 0,0-21 0,0-30 0,0-30 0,0-28-8191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2.54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24575,'1'2'0,"1"0"0,0 0 0,-1 0 0,1-1 0,-1 1 0,1 0 0,-1 1 0,0-1 0,0 0 0,0 0 0,0 1 0,0-1 0,0 0 0,-1 1 0,1 3 0,0-1 0,11 46 0,-3 1 0,-2 0 0,-3 0 0,-1 55 0,1 6 0,-2-62 0,2 27 0,2 1 0,27 122 0,-30-192 0,-1 0 0,1 0 0,1-1 0,0 1 0,6 10 0,-10-18 0,1 0 0,0 0 0,0 1 0,-1-1 0,1 0 0,0 0 0,0 0 0,0 0 0,0 0 0,1 0 0,-1 0 0,0 0 0,0 0 0,0-1 0,1 1 0,-1-1 0,0 1 0,1-1 0,-1 1 0,1-1 0,-1 1 0,0-1 0,1 0 0,-1 0 0,1 0 0,-1 0 0,1 0 0,-1 0 0,1 0 0,-1-1 0,1 1 0,-1 0 0,0-1 0,1 1 0,-1-1 0,0 0 0,1 1 0,-1-1 0,0 0 0,2-1 0,4-4-195,0-1 0,-1 0 0,0 0 0,0 0 0,0-1 0,6-12 0,10-18-6631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3.17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210 27 24575,'-4'-3'0,"0"1"0,0-1 0,-1 0 0,1 1 0,-1 0 0,0 0 0,1 1 0,-1-1 0,0 1 0,0 0 0,-6 0 0,0-1 0,0 1 0,0 1 0,0 0 0,-11 2 0,19-2 0,-1 1 0,1-1 0,0 1 0,0 0 0,0 0 0,0 1 0,0-1 0,0 1 0,1-1 0,-1 1 0,0 0 0,1 0 0,-1 0 0,1 0 0,-5 5 0,4-2 0,0 0 0,0 0 0,0 1 0,0-1 0,1 1 0,0-1 0,0 1 0,-1 6 0,-1 6 0,2 1 0,0 0 0,1-1 0,3 29 0,3 5 0,3 1 0,2-1 0,22 66 0,-29-108 0,1-1 0,-1 1 0,2-1 0,-1 0 0,1 0 0,0-1 0,1 1 0,0-1 0,0 0 0,12 10 0,-12-13 0,0-1 0,-1 1 0,2-1 0,-1-1 0,0 1 0,1-1 0,0 0 0,-1-1 0,1 0 0,0 0 0,0 0 0,1-1 0,-1 0 0,0 0 0,8-1 0,0 0 0,-1 0 0,0-1 0,0-1 0,1 0 0,13-5 0,-24 6 0,0 0 0,0-1 0,0 0 0,0 0 0,0 0 0,0 0 0,-1-1 0,1 1 0,-1-1 0,1 0 0,-1 0 0,0 0 0,0 0 0,-1-1 0,1 1 0,-1-1 0,1 0 0,-1 0 0,0 0 0,2-7 0,0-6-341,0 0 0,-1 0-1,0-22 1,0-8-6485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3.51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24575,'0'0'-8191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12.790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0 109 24575,'656'2'0,"712"-5"0,-727-20 0,-556 15 0,123-27 0,-86 11 0,-32 13 0,2 5 0,144 7 0,-93 2 0,4690-1 0,-2449-4 0,-497 2 0,-1818 2 0,0 3 0,93 19 0,130 45 0,-281-66 0,70 16 0,149 13 0,85-15 0,-196-13 0,51 3 0,263 15 0,-143-2 0,227 22 0,244 7 0,2-50 0,-331-2 0,338 34 0,324 20 0,1596-55 0,-2035 54 0,-179-5 0,791-32 0,-785-16 0,5177 2 67,-2885 2-1499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06:09.270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1458 131 24575,'-4'-6'0,"0"1"0,0 0 0,0-1 0,0 1 0,-1 1 0,0-1 0,0 1 0,0 0 0,0 0 0,-8-5 0,-5-1 0,0 1 0,-22-8 0,13 8 0,-1 1 0,-1 2 0,1 0 0,-1 2 0,0 1 0,0 2 0,-1 0 0,1 2 0,0 1 0,0 2 0,0 0 0,1 2 0,-31 11 0,9 0 0,0 2 0,2 2 0,0 2 0,1 3 0,2 1 0,-55 43 0,44-24 0,2 2 0,3 2 0,1 2 0,3 3 0,3 2 0,2 1 0,-62 115 0,93-153 0,2-1 0,1 1 0,0 1 0,-9 40 0,17-58 0,-1 0 0,1 0 0,-1 1 0,1-1 0,0 0 0,0 0 0,0 0 0,1 1 0,-1-1 0,1 0 0,0 0 0,-1 0 0,2 0 0,-1 0 0,0 0 0,0 0 0,1 0 0,0 0 0,-1-1 0,1 1 0,0 0 0,1-1 0,-1 0 0,0 1 0,1-1 0,-1 0 0,1 0 0,-1-1 0,1 1 0,0 0 0,0-1 0,6 2 0,7 2 0,0-1 0,1 0 0,-1-2 0,1 0 0,21 0 0,35-1 0,0-3 0,0-3 0,0-3 0,-1-3 0,0-4 0,131-45 0,-131 33 0,-1-3 0,-1-4 0,-2-2 0,-2-4 0,-1-2 0,86-75 0,-121 92 0,-3-3 0,0 0 0,-1-1 0,39-61 0,-53 71 0,-1-1 0,-1 0 0,-1 0 0,-1-1 0,-1 0 0,0-1 0,-2 1 0,0-1 0,2-39 0,-9 38 0,2 22 0,0 1 0,0-1 0,0 1 0,0 0 0,0-1 0,-1 1 0,1 0 0,0-1 0,0 1 0,0 0 0,0-1 0,-1 1 0,1 0 0,0 0 0,0-1 0,-1 1 0,1 0 0,0 0 0,-1-1 0,1 1 0,0 0 0,-1 0 0,1 0 0,0 0 0,-1-1 0,1 1 0,0 0 0,-1 0 0,-1 1 0,0 0 0,0 0 0,1 0 0,-1 0 0,0 0 0,1 1 0,-1-1 0,1 1 0,0-1 0,-1 1 0,1-1 0,0 1 0,0 0 0,0 0 0,0-1 0,-1 5 0,-16 31 0,1 0 0,3 1 0,-14 54 0,-19 127 0,26-76-341,6 1 0,6 0-1,12 166 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06:10.173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1 24575,'0'0'-8191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06:14.019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550 2 24575,'-27'0'0,"13"-1"0,0 0 0,-1 2 0,1-1 0,0 2 0,0 0 0,0 0 0,0 2 0,0 0 0,-22 9 0,18-4 0,1 1 0,0 1 0,0 0 0,1 1 0,0 1 0,1 0 0,1 1 0,0 1 0,1 0 0,0 1 0,2 0 0,0 1 0,0 1 0,-7 19 0,-14 31 0,-42 104 0,67-149 0,0 1 0,1 0 0,2 1 0,0-1 0,0 42 0,4-8 0,13 102 0,-10-141 0,1 0 0,1-1 0,0 0 0,2 0 0,0-1 0,0 1 0,2-1 0,0-1 0,17 24 0,-21-35 0,0-1 0,0 1 0,0-1 0,0 0 0,1 0 0,-1 0 0,1-1 0,0 0 0,0 0 0,0-1 0,0 1 0,1-1 0,-1-1 0,1 1 0,-1-1 0,1 0 0,0-1 0,-1 0 0,12 0 0,10-2 0,-1-2 0,0 0 0,36-12 0,-28 7 0,0-3 0,-1-1 0,0-1 0,-1-2 0,54-35 0,-68 37 0,0 0 0,-1-1 0,0 0 0,-2-2 0,0 0 0,0-1 0,-2-1 0,0 0 0,-2 0 0,12-25 0,-8 7 0,-2-1 0,-2-1 0,-2-1 0,-1 1 0,-2-1 0,-1-1 0,-3 1 0,-1-1 0,-2 0 0,-9-69 0,8 102 0,-7-41 0,8 47 0,0 1 0,0-1 0,-1 1 0,1-1 0,-1 1 0,1-1 0,-1 1 0,1-1 0,-1 1 0,0 0 0,0-1 0,1 1 0,-1 0 0,0 0 0,0 0 0,0 0 0,-1 0 0,1 0 0,0 0 0,0 0 0,-1 0 0,1 0 0,0 1 0,-1-1 0,-1 0 0,2 1 0,0 0 0,0 0 0,1 0 0,-1 0 0,0 1 0,0-1 0,0 0 0,0 1 0,1-1 0,-1 1 0,0-1 0,0 1 0,1-1 0,-1 1 0,0-1 0,1 1 0,-1 0 0,1-1 0,-1 1 0,1 0 0,-1-1 0,1 1 0,-1 0 0,1 0 0,0 0 0,-1 1 0,-7 26 0,7-26 0,-9 69 0,3 1 0,3 0 0,5 77 0,0-59 0,2 502-1365,-3-544-5461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06:14.454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0 24575,'4'9'0,"7"7"0,13 1 0,17 2 0,14-2 0,7-5 0,10-3 0,7-4 0,-3-3 0,5-1 0,-12-1-8191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06:15.167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0 457 24575,'1'-21'0,"0"1"0,1-1 0,2 1 0,0 0 0,1 0 0,0 0 0,2 1 0,0 0 0,2 0 0,0 1 0,13-21 0,80-140 0,-101 177 0,0 1 0,0-1 0,0 1 0,0-1 0,0 1 0,0-1 0,0 1 0,0 0 0,0 0 0,1 0 0,-1 0 0,1 0 0,-1 0 0,1 0 0,-1 0 0,3 0 0,-4 1 0,1 0 0,0 0 0,-1 0 0,1 0 0,0 0 0,-1 0 0,1 0 0,0 1 0,-1-1 0,1 0 0,0 1 0,-1-1 0,1 0 0,-1 1 0,1-1 0,0 1 0,-1-1 0,1 1 0,-1-1 0,0 1 0,1-1 0,-1 1 0,1-1 0,-1 1 0,0 0 0,1 0 0,2 6 0,0 1 0,-1-1 0,0 1 0,0-1 0,1 17 0,3 421 0,-9-266 0,4-60 0,-4 102 0,2-213 11,0 0 0,0-1 0,-1 1 0,-1 0 0,1-1 0,-1 1-1,0-1 1,-1 0 0,0 0 0,-9 12 0,5-9-223,0 0 0,-1-1 0,0 0-1,0 0 1,-1-1 0,-11 7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06:15.494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0 24575,'13'0'0,"18"0"0,7 0 0,3 0 0,7 0 0,9 4 0,16 7 0,14 5 0,13 4 0,4-1 0,-3-3 0,0-5 0,-6-5 0,-17-2-8191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4:52:07.42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451 37 24575,'0'-1'0,"0"-1"0,0 0 0,0 1 0,-1-1 0,1 1 0,0-1 0,-1 1 0,0-1 0,1 1 0,-1-1 0,0 1 0,0 0 0,0-1 0,0 1 0,0 0 0,0 0 0,0-1 0,0 1 0,0 0 0,0 0 0,-1 0 0,1 1 0,0-1 0,-1 0 0,1 0 0,-1 1 0,1-1 0,-1 1 0,1-1 0,-1 1 0,0 0 0,1-1 0,-1 1 0,-1 0 0,-3 0 0,1-1 0,0 1 0,-1 1 0,1-1 0,-1 1 0,1 0 0,-1 0 0,1 0 0,-5 3 0,-2 2 0,1 0 0,1 1 0,-1 0 0,1 1 0,0 0 0,1 0 0,0 1 0,0 1 0,1-1 0,0 1 0,-9 15 0,-8 18 0,-31 70 0,25-41 0,3 2 0,-21 84 0,36-104 0,3 0 0,2 0 0,-2 106 0,10-156 0,0 0 0,0 0 0,0 0 0,1 1 0,0-1 0,-1 0 0,2 0 0,-1 0 0,0 0 0,1-1 0,-1 1 0,1 0 0,0-1 0,1 1 0,4 5 0,-4-6 0,0-1 0,0 0 0,0 0 0,1 0 0,-1 0 0,0-1 0,1 1 0,-1-1 0,1 0 0,0 0 0,0 0 0,-1 0 0,1-1 0,0 0 0,0 0 0,-1 0 0,6 0 0,12-2 0,0-2 0,-1 1 0,0-2 0,0-1 0,0-1 0,0 0 0,22-13 0,-3-1 0,0-1 0,48-39 0,-47 29 0,-3-2 0,-1-2 0,-1-2 0,-2 0 0,-2-3 0,44-75 0,-46 70 0,-18 36 0,-5 14 0,-2 26 0,-4-29 0,-4 339 0,-1-171 0,-3 603 0,6-702 0,-4 0 0,-27 135 0,21-158 0,-2-1 0,-2 0 0,-2-2 0,-2 0 0,-30 49 0,35-69 0,-2-2 0,-1 0 0,0 0 0,-2-2 0,0 0 0,-2-2 0,0 0 0,0-1 0,-2-2 0,0 0 0,-1-2 0,0 0 0,-1-2 0,0 0 0,-1-2 0,-35 7 0,56-15 0,1 0 0,-1 0 0,1 0 0,-1-1 0,1 0 0,-1 0 0,1 0 0,-1-1 0,1 0 0,-1 0 0,-8-3 0,10 2 0,0-1 0,0 1 0,1-1 0,-1 0 0,1 0 0,0 0 0,-1 0 0,2-1 0,-1 1 0,0-1 0,1 0 0,-1 1 0,1-1 0,0 0 0,-1-5 0,-7-17 0,0 0 0,2 0 0,2 0 0,0-1 0,1 0 0,2-1 0,1 1 0,1-1 0,1 1 0,2 0 0,0-1 0,2 1 0,1 0 0,1 0 0,2 1 0,0 0 0,2 0 0,1 1 0,1 0 0,0 1 0,2 0 0,1 1 0,1 1 0,1 0 0,1 1 0,1 1 0,22-18 0,-6 10 0,1 1 0,2 3 0,0 0 0,43-17 0,172-64 0,-52 24 0,-122 44 0,-2-4 0,78-57 0,129-113 0,-235 174 0,164-135 0,-155 120 0,78-90 0,-126 130 0,0-1 0,-1 1 0,0-2 0,-1 1 0,-1-1 0,0-1 0,8-22 0,-13 30 0,0-1 0,-1 1 0,0-1 0,0 1 0,-1-1 0,1 0 0,-2 1 0,1-1 0,-1 1 0,0-1 0,-1 1 0,0-1 0,0 1 0,0 0 0,-1 0 0,0 0 0,-7-11 0,1 5 0,0 0 0,-1 1 0,-1 0 0,0 0 0,0 1 0,-1 1 0,0 0 0,-27-15 0,29 18 0,-1 2 0,0-1 0,-1 1 0,1 1 0,-1 0 0,0 0 0,0 1 0,0 1 0,0 0 0,-1 1 0,-22 0 0,28 3 0,0-1 0,0 1 0,1 0 0,-1 0 0,1 1 0,-1 0 0,1 0 0,0 1 0,0 0 0,0 0 0,1 0 0,0 0 0,0 1 0,0 0 0,0 0 0,0 1 0,1-1 0,0 1 0,-4 8 0,-2 3 0,1 1 0,0 0 0,2 1 0,0 0 0,-7 30 0,6 4 0,2 0 0,2 0 0,2 1 0,8 72 0,-5-111 0,0 1 0,2-1 0,-1 0 0,2 0 0,0 0 0,12 28 0,-12-35 0,1 1 0,0-1 0,1 0 0,0 0 0,0 0 0,1-1 0,0 0 0,0 0 0,1-1 0,-1 0 0,18 10 0,-6-7 0,1-1 0,0 0 0,1-2 0,0 0 0,0-2 0,36 5 0,1 0 0,175 24 0,-200-31 0,-1-1 0,0-2 0,0-1 0,0-2 0,41-9 0,-66 10 0,1 0 0,0 0 0,-1-1 0,0 0 0,0 0 0,0 0 0,0-1 0,-1 0 0,0 0 0,0-1 0,0 0 0,-1 0 0,1 0 0,-2-1 0,1 0 0,-1 0 0,7-14 0,2-10 0,-1 0 0,-1-1 0,6-33 0,-13 50 0,8-34 0,-2 0 0,-3-1 0,-1 0 0,-2-57 0,-4 101 0,0 1 0,0-1 0,0 0 0,1 1 0,0-1 0,0 0 0,0 1 0,1-1 0,0 1 0,0 0 0,0 0 0,1-1 0,0 2 0,0-1 0,0 0 0,0 0 0,1 1 0,0 0 0,0 0 0,0 0 0,0 0 0,1 1 0,-1-1 0,1 1 0,0 0 0,0 1 0,7-4 0,8-4 0,0 1 0,0 1 0,41-11 0,-60 19 0,1-1 0,0 1 0,-1 0 0,1 0 0,0 0 0,0 0 0,-1 1 0,1-1 0,-1 0 0,1 1 0,0-1 0,-1 1 0,1-1 0,-1 1 0,1 0 0,-1-1 0,1 1 0,-1 0 0,0 0 0,1 0 0,-1 0 0,0 1 0,0-1 0,0 0 0,1 0 0,-1 1 0,-1-1 0,1 1 0,0-1 0,0 0 0,-1 1 0,1 0 0,0-1 0,0 3 0,2 7 0,-1 0 0,0 0 0,0 0 0,-1 13 0,0-21 0,0 94 0,-15 134 0,2-54 0,7 154 0,7-325 0,3-19 0,3-26 0,14-70 0,-6 20 0,3 0 0,58-156 0,-55 195 0,1 1 0,3 1 0,2 2 0,60-77 0,-85 118 0,1 1 0,0 0 0,0 1 0,0-1 0,1 1 0,-1 0 0,1 0 0,0 0 0,0 1 0,-1-1 0,2 1 0,-1 0 0,0 1 0,0-1 0,1 1 0,-1 0 0,1 0 0,-1 1 0,1 0 0,-1 0 0,1 0 0,-1 0 0,0 1 0,1 0 0,-1 0 0,1 1 0,-1-1 0,0 1 0,0 0 0,0 1 0,0-1 0,0 1 0,-1 0 0,1 0 0,-1 1 0,0-1 0,0 1 0,0 0 0,0 0 0,-1 0 0,1 0 0,-1 1 0,3 5 0,4 7 0,-1 1 0,0 1 0,-2 0 0,0 0 0,6 29 0,15 106 0,-16-73 0,4 20 0,-5 1 0,-2 142 0,-9-237 0,0-1 0,0 1 0,1 0 0,-1-1 0,2 1 0,-1 0 0,1-1 0,2 8 0,-3-12 0,0 0 0,1 0 0,-1 0 0,0 0 0,1 0 0,-1-1 0,1 1 0,0 0 0,0-1 0,-1 1 0,1-1 0,0 0 0,0 0 0,0 1 0,1-1 0,-1-1 0,0 1 0,0 0 0,0 0 0,1-1 0,-1 1 0,0-1 0,1 0 0,-1 0 0,0 0 0,5 0 0,7-2 0,1-1 0,-1 0 0,0-1 0,0 0 0,0-1 0,0-1 0,-1 0 0,19-12 0,-12 7 0,0 1 0,1 1 0,22-7 0,-5 4 0,44-21 0,-2 1 0,-40 17 0,-1-1 0,0-2 0,-1-1 0,-1-2 0,41-31 0,-67 42 0,0 0 0,-1 0 0,-1-1 0,0 0 0,0-1 0,-1 0 0,-1 0 0,0-1 0,-1 1 0,0-2 0,0 1 0,-2-1 0,0 1 0,0-1 0,1-16 0,1-22 0,-2-1 0,-5-92 0,0 93 0,1 49 0,0-8 0,-1-1 0,1 0 0,-2 1 0,0-1 0,-4-13 0,5 22 0,0 1 0,0 0 0,0-1 0,0 1 0,0 0 0,0 0 0,-1 0 0,1 0 0,-1 0 0,1 0 0,-1 0 0,0 1 0,0-1 0,0 1 0,0-1 0,0 1 0,0 0 0,0-1 0,-1 1 0,1 0 0,0 1 0,-1-1 0,1 0 0,0 1 0,-1-1 0,1 1 0,-1 0 0,1-1 0,-1 1 0,1 1 0,-3-1 0,0 0 0,0 1 0,0-1 0,0 1 0,0 0 0,1 1 0,-1-1 0,1 1 0,-1 0 0,1 0 0,-1 0 0,1 1 0,0-1 0,0 1 0,0 0 0,0 0 0,1 1 0,-1-1 0,1 1 0,0 0 0,0 0 0,0 0 0,1 0 0,-1 0 0,1 0 0,0 1 0,0-1 0,1 1 0,-3 8 0,0 9 0,1 1 0,0 0 0,2-1 0,3 45 0,-1-33 0,0 7 0,2 1 0,2-1 0,18 69 0,-16-85 0,1 0 0,2-1 0,0 0 0,1 0 0,2-1 0,0-1 0,18 22 0,-26-38 0,1 0 0,0 0 0,0-1 0,0 0 0,1 0 0,0-1 0,0 0 0,0 0 0,0-1 0,1 1 0,-1-2 0,1 1 0,12 2 0,11 0 0,0 0 0,36-1 0,-44-3 0,-6 1 0,-1-2 0,1 0 0,-1-1 0,0-1 0,21-5 0,-31 6 0,1-1 0,-2 0 0,1-1 0,0 1 0,0-1 0,-1 0 0,1-1 0,-1 1 0,0-1 0,0 0 0,-1 0 0,1-1 0,-1 1 0,0-1 0,0 0 0,0 0 0,3-7 0,1-4 0,-1-1 0,-1 0 0,0 0 0,-1 0 0,-1-1 0,4-35 0,-3-114 0,-5 127 0,-3-66 0,0 45 0,7-77 0,-4 136 0,0 0 0,0 1 0,0-1 0,1 0 0,-1 0 0,0 0 0,1 0 0,-1 0 0,1 1 0,0-1 0,-1 0 0,1 0 0,0 1 0,0-1 0,0 1 0,0-1 0,1 1 0,-1-1 0,0 1 0,1 0 0,-1-1 0,1 1 0,-1 0 0,1 0 0,-1 0 0,1 0 0,0 0 0,-1 1 0,1-1 0,0 0 0,0 1 0,0-1 0,0 1 0,-1 0 0,1 0 0,0-1 0,0 1 0,0 0 0,0 1 0,0-1 0,0 0 0,0 1 0,-1-1 0,1 1 0,2 0 0,6 2 0,0 1 0,0 0 0,-1 1 0,0 0 0,0 1 0,15 11 0,-10-6 0,-1 1 0,0 0 0,-1 1 0,-1 0 0,0 1 0,0 0 0,-2 1 0,12 23 0,-10-14 0,-2 0 0,-1 1 0,-1 0 0,-1 0 0,3 32 0,8 26 0,2-2 0,5 0 0,37 85 0,-57-154 0,4 10 0,1-1 0,0 0 0,21 31 0,-26-47 0,0 1 0,0-1 0,0 0 0,1 0 0,0 0 0,0 0 0,0-1 0,1 0 0,-1 0 0,1 0 0,0-1 0,0 0 0,0 0 0,0 0 0,1-1 0,10 3 0,9-2 0,-1-1 0,1-2 0,0 0 0,-1-1 0,1-2 0,0 0 0,-1-2 0,0-1 0,0-1 0,-1-1 0,0-1 0,0-1 0,35-21 0,-17 5 0,-1-1 0,0-2 0,-3-2 0,0-2 0,-2-1 0,34-43 0,-52 56 0,-2 0 0,0 0 0,-2-2 0,0 0 0,-2-1 0,0 0 0,-2 0 0,-1-1 0,0-1 0,-2 0 0,-1 0 0,-1 0 0,-2 0 0,0-1 0,-2-30 0,0 25 0,0-10 0,-2 1 0,-2 0 0,-10-55 0,11 88 0,-1 0 0,0 0 0,0 0 0,-1 0 0,0 0 0,-1 1 0,0-1 0,0 1 0,0 1 0,-1-1 0,0 1 0,0 0 0,0 0 0,-1 0 0,-12-6 0,16 9 0,-1 1 0,0 0 0,0 0 0,0 0 0,-1 1 0,1-1 0,0 1 0,-1 0 0,1 0 0,-1 1 0,1-1 0,-1 1 0,1 0 0,-1 0 0,1 1 0,-1-1 0,1 1 0,0 0 0,-1 0 0,1 1 0,0-1 0,0 1 0,0 0 0,0 0 0,0 0 0,0 0 0,0 1 0,1 0 0,-1 0 0,-5 6 0,2-1 0,1 0 0,0 1 0,0 0 0,1 0 0,0 0 0,1 1 0,0-1 0,1 1 0,0 0 0,0 0 0,-2 18 0,0 13 0,1 65 0,4-81 0,0 22 0,3 0 0,2 0 0,1-1 0,3 0 0,2 0 0,1-1 0,3 0 0,1-1 0,37 68 0,-42-89 0,2-1 0,0 0 0,1-1 0,18 20 0,-26-34 0,1 0 0,0 0 0,0-1 0,1-1 0,0 1 0,0-1 0,0 0 0,0-1 0,1 0 0,0 0 0,0-1 0,0 0 0,0-1 0,11 2 0,28 1 0,0-2 0,81-7 0,-36 1 0,-41 2 0,146-7 0,-170 5 0,-1-1 0,0-1 0,0-2 0,0-1 0,27-11 0,-47 16-91,0 0 0,-1-1 0,1 1 0,-1-1 0,0 0 0,0-1 0,0 0 0,-1 0 0,0 0 0,0 0 0,0-1 0,0 0 0,-1 0 0,7-12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06:16.866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0 24575,'9'0'0,"12"0"0,15 0 0,19 0 0,18 0 0,23 0 0,26 0 0,23 0 0,9 0 0,1 0 0,-18 0 0,-28 0 0,-31 0-8191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06:17.299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0 24575,'5'0'0,"9"5"0,13 0 0,18 1 0,24-2 0,22 0 0,18-2 0,7-1 0,7-1 0,4 4 0,-10 2 0,-22-1 0,-17 0 0,-13-2 0,-18-2-8191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06:17.625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1 24575,'0'4'0,"9"6"0,12 2 0,10-2 0,23 2 0,29 3 0,30 8 0,19 1 0,17-5 0,6-5 0,7 0 0,-2 1 0,-2 7 0,-5 4 0,2 3 0,5 0 0,2 4 0,-26-3-8191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06:18.573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1551 24575,'0'-8'0,"1"-1"0,0 0 0,1 1 0,0-1 0,0 1 0,1 0 0,7-15 0,34-55 0,-37 66 0,87-138 0,263-457 0,-231 347 0,18-32 0,-109 236 0,-35 55 0,1 0 0,-1 0 0,0 1 0,1-1 0,-1 0 0,1 1 0,-1-1 0,1 0 0,-1 1 0,1-1 0,-1 1 0,1-1 0,0 0 0,-1 1 0,1 0 0,0-1 0,-1 1 0,1-1 0,0 1 0,0 0 0,-1 0 0,1-1 0,0 1 0,0 0 0,-1 0 0,1 0 0,0 0 0,0 0 0,0 0 0,0 0 0,-1 0 0,1 0 0,0 0 0,1 1 0,-1 0 0,0 1 0,0 0 0,0-1 0,0 1 0,0 0 0,0 0 0,-1 0 0,1 0 0,0 0 0,-1 0 0,0 0 0,1 3 0,3 36 0,-1 0 0,-5 73 0,0-46 0,-8 1321-1365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06:19.197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0 162 24575,'148'-2'0,"0"-6"0,243-44 0,-231 15 0,-77 15 0,148-17 0,-174 37 0,99 9 0,-146-5-273,-1-1 0,1 1 0,-1 1 0,9 3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49.78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24575,'0'1666'0,"1"-1646"0,2-17 0,5-36 0,49-298 0,106-341 0,-143 609 0,48-108 0,-52 139 0,1 1 0,1 1 0,2 0 0,46-53 0,-60 77 0,0 1 0,0-1 0,0 1 0,0 0 0,1 1 0,0-1 0,0 1 0,0 0 0,1 1 0,-1 0 0,1 0 0,0 1 0,0 0 0,-1 0 0,11 0 0,-7 1 0,1 1 0,-1 1 0,0 0 0,0 1 0,0 0 0,0 1 0,0 0 0,-1 0 0,1 1 0,14 9 0,1 0 0,-2 1 0,1 1 0,-2 1 0,0 1 0,-1 1 0,-1 1 0,-1 1 0,0 1 0,-2 1 0,0 0 0,-1 1 0,-2 1 0,0 1 0,18 44 0,-14-20 0,-3 0 0,-2 1 0,-2 1 0,-2 0 0,3 59 0,-7-3 0,-11 155 0,11-313 0,2 0 0,2 1 0,3 0 0,1 1 0,3 0 0,45-91 0,-38 92 0,3 2 0,2 0 0,2 2 0,1 1 0,3 2 0,1 1 0,44-37 0,-71 69 0,0 1 0,1 0 0,-1 1 0,1 0 0,1 0 0,-1 1 0,1 0 0,0 1 0,0 0 0,1 1 0,-1 0 0,1 1 0,-1 0 0,1 1 0,0 0 0,-1 1 0,1 0 0,0 1 0,0 0 0,-1 1 0,19 5 0,-7 0 0,0 1 0,0 1 0,-1 1 0,-1 0 0,0 2 0,0 0 0,-1 2 0,-1 0 0,0 1 0,-1 1 0,21 24 0,-17-14 0,0 1 0,-2 1 0,-1 1 0,-2 0 0,0 2 0,-2 0 0,15 44 0,-23-52 0,-1 0 0,-1 1 0,-1-1 0,1 34 0,-6 95 0,-1-97 0,1-51 0,1 0 0,0-1 0,0 1 0,0 0 0,1 0 0,-1-1 0,1 1 0,0 0 0,0-1 0,0 1 0,0-1 0,1 1 0,0-1 0,-1 0 0,5 6 0,-3-7 0,0 1 0,0-1 0,0 0 0,0-1 0,0 1 0,1 0 0,-1-1 0,1 0 0,-1 0 0,1 0 0,-1 0 0,1 0 0,-1-1 0,1 1 0,0-1 0,5 0 0,76-1-1365,-34 0-5461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0.60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862 495 24575,'1'-29'0,"-2"1"0,-8-48 0,7 66 0,-1 0 0,0 0 0,-1 0 0,0 0 0,0 0 0,-1 1 0,0 0 0,-1 0 0,0 0 0,-12-12 0,-4-2 0,-2 1 0,0 1 0,-1 2 0,-53-32 0,40 30 0,-2 1 0,-83-28 0,110 43 0,0 2 0,0-1 0,-1 2 0,1 0 0,-1 0 0,0 1 0,1 1 0,-25 2 0,31 0 0,-1 0 0,0 0 0,1 0 0,0 1 0,-1 0 0,1 1 0,1-1 0,-1 1 0,0 1 0,1-1 0,0 1 0,0 1 0,0-1 0,1 1 0,0-1 0,-7 12 0,-3 5 0,1 2 0,1 0 0,2 0 0,-17 49 0,-19 110 0,38-144 0,1 0 0,3 1 0,1 0 0,2 1 0,6 75 0,-2-106 0,1-1 0,0 1 0,1 0 0,0-1 0,0 0 0,1 0 0,0 0 0,1 0 0,-1-1 0,2 0 0,-1 0 0,1-1 0,1 0 0,-1 0 0,1 0 0,0-1 0,17 9 0,-2-1 0,0-2 0,2-1 0,-1-1 0,1-1 0,43 10 0,-38-13 0,1-1 0,0-1 0,0-1 0,0-2 0,1-2 0,-1 0 0,0-2 0,0-2 0,0 0 0,55-19 0,-80 21 0,1 1 0,0-1 0,-1 0 0,0-1 0,0 0 0,0 0 0,0 0 0,-1-1 0,0 1 0,0-1 0,0-1 0,0 1 0,-1-1 0,0 1 0,0-1 0,0 0 0,-1-1 0,0 1 0,0-1 0,-1 1 0,0-1 0,0 0 0,0 0 0,-1 0 0,0 0 0,0-8 0,2-73 0,-10-113 0,7 190 0,-2-11-170,0 0-1,-1 0 0,-2 1 1,0 0-1,-1 0 0,-1 0 1,-16-32-1,4 19-6655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2.56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424 759 24575,'2'1'0,"0"-1"0,0 0 0,-1 0 0,1-1 0,0 1 0,0 0 0,0-1 0,0 1 0,-1-1 0,1 1 0,0-1 0,-1 0 0,1 0 0,0 0 0,-1 0 0,1 0 0,-1 0 0,0 0 0,1 0 0,-1-1 0,0 1 0,0-1 0,1 1 0,-1-1 0,0 1 0,0-1 0,-1 1 0,1-1 0,0 0 0,-1 0 0,1 1 0,-1-1 0,1 0 0,-1 0 0,0 0 0,0 1 0,0-1 0,0 0 0,0 0 0,0 0 0,-1-3 0,1-1 0,-2 0 0,1-1 0,0 1 0,-1 0 0,0 0 0,-1 0 0,1 0 0,-1 0 0,-1 0 0,1 1 0,-5-6 0,0 2 0,-1 0 0,0 0 0,-1 1 0,0 0 0,0 1 0,0 0 0,-1 1 0,0 0 0,-1 1 0,1 0 0,-1 0 0,0 1 0,0 1 0,-24-4 0,28 6 0,-1 1 0,1-1 0,-1 2 0,1-1 0,-1 1 0,1 0 0,-1 1 0,1 0 0,0 0 0,-1 1 0,1 0 0,1 0 0,-1 1 0,0 0 0,1 0 0,0 1 0,0 0 0,0 0 0,1 1 0,-1 0 0,1 0 0,-7 11 0,4-4 0,0 2 0,1-1 0,1 1 0,0 0 0,2 1 0,-1 0 0,2 0 0,0 0 0,1 0 0,-2 20 0,2 25 0,4 87 0,1-104 0,-2-6 0,-1-22 0,1-1 0,1 1 0,0-1 0,1 0 0,0 1 0,2-1 0,8 27 0,-10-39 0,1 1 0,-1-1 0,1 0 0,0 0 0,0 0 0,0 0 0,0 0 0,0-1 0,0 1 0,1-1 0,-1 0 0,1 0 0,0 0 0,0 0 0,0-1 0,0 0 0,0 1 0,0-1 0,0-1 0,0 1 0,0-1 0,0 1 0,0-1 0,5-1 0,6 1 0,0-1 0,-1-1 0,1-1 0,0 0 0,18-6 0,-18 4 0,-1-1 0,0 0 0,0-1 0,-1-1 0,0 0 0,0-1 0,-1 0 0,0-1 0,20-21 0,-19 15 0,0 0 0,-1-1 0,-1-1 0,0 0 0,-2 0 0,12-31 0,-5-2 0,-2-1 0,-2-1 0,-3 0 0,5-97 0,-13-401 0,-2 549 0,1-9 0,0 1 0,-1-1 0,0 0 0,-1 1 0,-1-1 0,-6-19 0,9 29 0,0 1 0,0 0 0,0-1 0,0 1 0,0 0 0,0-1 0,-1 1 0,1 0 0,0-1 0,0 1 0,0 0 0,0-1 0,0 1 0,0 0 0,-1-1 0,1 1 0,0 0 0,0 0 0,-1-1 0,1 1 0,0 0 0,0 0 0,-1-1 0,1 1 0,0 0 0,0 0 0,-1 0 0,1 0 0,0-1 0,-1 1 0,1 0 0,0 0 0,-1 0 0,1 0 0,0 0 0,-1 0 0,1 0 0,0 0 0,-1 0 0,1 0 0,0 0 0,-1 0 0,1 0 0,0 0 0,-1 0 0,1 0 0,0 1 0,-1-1 0,1 0 0,0 0 0,-1 0 0,1 0 0,0 1 0,0-1 0,-1 1 0,-7 21 0,1 21 0,2 0 0,1 1 0,4 43 0,-1-25 0,0 674 0,2-523 0,-1-190 0,-1-9 0,1 0 0,1 0 0,0 0 0,1 0 0,3 14 0,-4-25 0,0-1 0,-1 1 0,1-1 0,1 1 0,-1-1 0,0 1 0,1-1 0,-1 0 0,1 0 0,0 1 0,-1-1 0,1 0 0,0-1 0,0 1 0,1 0 0,-1 0 0,0-1 0,0 0 0,1 1 0,-1-1 0,1 0 0,-1 0 0,1 0 0,0 0 0,-1-1 0,1 1 0,0-1 0,0 0 0,-1 1 0,6-2 0,7 2 0,-1-2 0,1 0 0,-1-1 0,1 0 0,-1-1 0,0-1 0,0 0 0,0-1 0,0 0 0,-1-1 0,0 0 0,0-2 0,-1 1 0,0-1 0,0-1 0,-1 0 0,0-1 0,12-14 0,-2-2 0,-1-1 0,-2 0 0,0-2 0,-2 0 0,-1-1 0,-2-1 0,13-40 0,-15 32 0,-2 0 0,-1 0 0,-2-1 0,-2 0 0,-1-68 0,-5 84 0,-1 48 0,6 483 0,0-470 0,10 41 0,-11-67 0,1-1 0,0 1 0,1-1 0,0 0 0,0 0 0,1-1 0,0 1 0,9 11 0,-12-19 0,1 0 0,-1 0 0,0 0 0,1 0 0,-1-1 0,1 1 0,0-1 0,-1 0 0,1 1 0,0-1 0,0 0 0,0 0 0,0-1 0,0 1 0,0-1 0,0 0 0,0 1 0,0-1 0,0 0 0,0-1 0,0 1 0,0-1 0,0 1 0,0-1 0,0 0 0,0 0 0,0 0 0,5-3 0,2-1 0,0 0 0,0-1 0,-1 0 0,1-1 0,-2 0 0,14-12 0,-5 0 0,-1-1 0,0-1 0,-2 0 0,17-32 0,40-100 0,-51 108 0,52-140 0,-62 156 0,-3-1 0,0 0 0,-2 0 0,3-42 0,-12 190 0,5 317 0,0-419 0,1-1 0,0 0 0,1 1 0,1-1 0,0-1 0,11 25 0,-13-36 0,-1 0 0,1 1 0,0-1 0,0 0 0,1 0 0,-1 0 0,1 0 0,0-1 0,-1 1 0,1-1 0,0 1 0,0-1 0,1 0 0,-1 0 0,0 0 0,1-1 0,-1 1 0,1-1 0,-1 0 0,1 0 0,0 0 0,0 0 0,-1-1 0,1 0 0,0 1 0,0-1 0,0-1 0,-1 1 0,1-1 0,0 1 0,6-3 0,-2 0 0,0 0 0,0 0 0,0-1 0,-1 0 0,1-1 0,-1 1 0,0-1 0,-1-1 0,1 1 0,-1-1 0,6-7 0,12-15 0,24-38 0,-31 43 0,6-14 0,-2-2 0,-1 0 0,-2-1 0,20-68 0,-6 21 0,-24 62-1365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3.31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108 1 24575,'-3'0'0,"-1"0"0,1 0 0,0 0 0,0 1 0,-1-1 0,1 1 0,0 0 0,0 0 0,0 0 0,0 0 0,0 0 0,0 1 0,0 0 0,-4 2 0,4 0 0,0-1 0,0 0 0,0 1 0,1 0 0,-1-1 0,1 1 0,0 0 0,0 0 0,0 1 0,-2 6 0,-4 25 0,1 0 0,1 0 0,2 1 0,2 0 0,3 37 0,-2-33 0,0 219 0,64 498 0,-58-721 0,-3-20 0,0 1 0,8 25 0,-8-38 0,0 1 0,0-1 0,0 0 0,1 0 0,0-1 0,-1 1 0,2 0 0,-1-1 0,1 0 0,-1 0 0,1 0 0,6 4 0,10 6-195,2-2 0,0 0 0,0-1 0,1-1 0,1-2 0,45 12 0,-28-11-6631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4.53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581 236 24575,'-1'-10'0,"-1"0"0,1 0 0,-1 0 0,-1 1 0,0-1 0,0 1 0,-1-1 0,0 1 0,-1 0 0,0 1 0,0-1 0,-1 1 0,0 0 0,0 0 0,-1 1 0,0 0 0,0 0 0,-1 1 0,-12-9 0,13 10 0,0 0 0,-1 1 0,1-1 0,-1 2 0,0-1 0,0 1 0,0 0 0,0 0 0,0 1 0,-1 1 0,1-1 0,-1 1 0,1 1 0,-1-1 0,0 1 0,1 1 0,-1 0 0,1 0 0,-1 1 0,1 0 0,-1 0 0,-14 7 0,8 0 0,1 0 0,0 1 0,1 1 0,0 0 0,1 1 0,0 0 0,1 1 0,-19 26 0,13-12 0,0 0 0,2 1 0,-21 56 0,23-44 0,2 1 0,2 0 0,1 0 0,2 1 0,2 0 0,2 0 0,6 75 0,-4-110 0,1 0 0,0 0 0,0-1 0,1 1 0,0 0 0,0-1 0,6 13 0,-6-16 0,0-1 0,0 1 0,0-1 0,0 1 0,0-1 0,1 0 0,-1 1 0,1-1 0,-1 0 0,1-1 0,0 1 0,0 0 0,0-1 0,0 0 0,0 0 0,0 0 0,0 0 0,0 0 0,5 0 0,7 1 0,0-2 0,0 0 0,1 0 0,-1-2 0,0 0 0,0 0 0,0-2 0,0 1 0,-1-2 0,21-9 0,-12 4 0,-1-1 0,0-2 0,-1 0 0,-1-1 0,33-29 0,-35 26 0,27-32 0,-40 43 0,0 0 0,-1-1 0,0 0 0,0 0 0,-1 0 0,1 0 0,-1 0 0,-1-1 0,3-8 0,-5 4 0,-2 12 0,-5 20 0,2 2 0,1 1 0,1 0 0,2 0 0,0 0 0,1 0 0,4 29 0,-3-49 0,-1 0 0,1 1 0,0-1 0,0 0 0,1 0 0,-1 0 0,0-1 0,1 1 0,0 0 0,0 0 0,0-1 0,0 1 0,0-1 0,0 0 0,1 0 0,-1 0 0,1 0 0,-1 0 0,4 2 0,-1-2 0,0 0 0,0 0 0,0-1 0,0 0 0,1 0 0,-1 0 0,0 0 0,0-1 0,1 0 0,8-1 0,2-1 0,-1-1 0,1 0 0,-1-2 0,0 0 0,0 0 0,-1-1 0,15-8 0,-12 4 0,1-1 0,-1 0 0,-1-1 0,0 0 0,-1-2 0,0 0 0,-1 0 0,0-1 0,-1-1 0,-1 0 0,-1-1 0,0 0 0,-1-1 0,13-34 0,-3-7 0,-3-1 0,-2-1 0,-3-1 0,7-94 0,-18 144 0,0 0 0,1 0 0,1 0 0,0 0 0,8-20 0,-10 30 0,0 0 0,-1 0 0,1 1 0,0-1 0,0 0 0,0 0 0,0 1 0,1-1 0,-1 1 0,0-1 0,1 1 0,-1-1 0,1 1 0,-1 0 0,1 0 0,0 0 0,-1 0 0,1 0 0,0 0 0,0 0 0,0 0 0,0 1 0,0-1 0,0 1 0,0-1 0,0 1 0,0 0 0,0 0 0,0 0 0,0 0 0,0 0 0,0 0 0,0 1 0,-1-1 0,1 1 0,0-1 0,0 1 0,0 0 0,0 0 0,0 0 0,-1 0 0,1 0 0,0 0 0,2 2 0,3 3 0,0 0 0,0 1 0,0 0 0,-1 0 0,0 0 0,-1 1 0,1-1 0,-2 1 0,1 1 0,-1-1 0,6 16 0,-3-2 0,0 0 0,-1 0 0,4 42 0,-5 238-243,-7-229-879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4:52:08.00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 24575,'0'0'-8191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6.69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712 29 24575,'-52'0'0,"0"2"0,-68 13 0,95-10 0,0 1 0,0 1 0,1 2 0,0 0 0,1 2 0,-39 23 0,39-19 0,0 2 0,2 0 0,0 1 0,1 1 0,1 1 0,0 1 0,2 1 0,-25 40 0,31-43 0,0 1 0,2 1 0,0-1 0,1 2 0,2-1 0,0 1 0,1 0 0,1 0 0,1 1 0,1-1 0,1 25 0,1-39 0,1 0 0,0 0 0,0 0 0,1-1 0,-1 1 0,2 0 0,-1-1 0,1 0 0,5 11 0,-5-15 0,-1 1 0,1-1 0,-1 1 0,1-1 0,0 0 0,0 0 0,0-1 0,1 1 0,-1-1 0,1 1 0,0-1 0,-1 0 0,1 0 0,0-1 0,0 1 0,0-1 0,0 0 0,0 0 0,6 1 0,6-1 0,0 0 0,1-1 0,-1-1 0,0 0 0,0-1 0,16-4 0,95-32 0,-110 33 0,43-17 0,-1-2 0,-1-3 0,-1-2 0,-1-3 0,-2-2 0,-2-3 0,-1-2 0,63-62 0,-92 79 0,0-2 0,-2 0 0,29-48 0,-42 61 0,-1 0 0,0-1 0,0 0 0,-1-1 0,-1 1 0,0-1 0,-1 1 0,-1-1 0,1 0 0,-2 0 0,0-22 0,-1 33 0,0 0 0,0-1 0,0 1 0,0 0 0,-1 0 0,1 0 0,-1 0 0,0 0 0,1 0 0,-1 0 0,0 0 0,0 0 0,0 0 0,0 0 0,-1 1 0,1-1 0,0 0 0,-3-2 0,2 4 0,1-1 0,-1 0 0,0 1 0,1-1 0,-1 1 0,1-1 0,-1 1 0,0 0 0,1-1 0,-1 1 0,0 0 0,0 0 0,1 0 0,-1 1 0,0-1 0,1 0 0,-1 1 0,-2 0 0,-3 2 0,0 0 0,0 0 0,0 1 0,0 0 0,1 1 0,0-1 0,0 1 0,0 0 0,-7 9 0,-3 6 0,1 1 0,1 1 0,1 0 0,1 1 0,1 0 0,1 1 0,2 0 0,0 1 0,-8 42 0,2 18 0,-5 134 0,13-118 0,5 0 0,5-1 0,26 168 0,-29-264 0,2 13 0,1 0 0,1 0 0,11 27 0,-14-40 0,-1-1 0,1 1 0,0-1 0,0 0 0,0 0 0,1 0 0,-1 0 0,1 0 0,0 0 0,0-1 0,-1 1 0,2-1 0,-1 0 0,0 0 0,0 0 0,1 0 0,-1-1 0,1 1 0,-1-1 0,1 0 0,0 0 0,5 1 0,-1-2 0,0 0 0,0-1 0,0 1 0,0-2 0,0 1 0,0-1 0,0 0 0,0-1 0,-1 0 0,1 0 0,13-8 0,1-3 0,0-1 0,28-25 0,-20 12 0,0-1 0,-3-2 0,0 0 0,-2-2 0,-2-1 0,-1-1 0,-1 0 0,21-52 0,-25 45 0,-2 0 0,-1-1 0,-3 0 0,-1-1 0,-2-1 0,-2 1 0,-1-70 0,-5 108 0,0-5 0,0 0 0,1 1 0,0-1 0,2-12 0,-2 20 0,0 0 0,0 0 0,0 0 0,1 0 0,-1 0 0,1 0 0,-1 0 0,1 1 0,0-1 0,0 1 0,0-1 0,1 1 0,-1 0 0,0 0 0,1 0 0,0 0 0,-1 0 0,5-2 0,12-4 0,1 1 0,0 1 0,1 1 0,-1 1 0,1 0 0,0 2 0,0 0 0,0 1 0,0 2 0,23 2 0,-38-2 0,1 0 0,-1 1 0,0 0 0,0 0 0,0 1 0,0 0 0,-1 0 0,1 0 0,-1 0 0,1 1 0,-1 0 0,0 0 0,-1 0 0,1 1 0,-1 0 0,0 0 0,0 0 0,0 0 0,3 8 0,6 10 0,-2 1 0,-1 0 0,10 35 0,-18-52 0,21 73 0,19 119 0,-6 86 0,-35-273 0,1 9 0,10 40 0,-12-57 0,2 0 0,-1 0 0,0 0 0,1 0 0,0 0 0,0-1 0,0 1 0,0 0 0,1-1 0,-1 1 0,1-1 0,0 0 0,0 0 0,0 0 0,6 4 0,-6-6 4,0 0 0,0 0 0,0 0 0,0-1 1,0 1-1,0-1 0,0 0 0,0 0 0,0 0 0,0 0 0,0 0 0,0-1 0,0 1 0,0-1 0,0 0 0,-1 0 0,1 0 0,0 0 0,0 0 0,-1-1 0,6-3 1,6-4-258,0-1 1,19-19 0,-23 21-446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7.03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24575,'0'13'0,"0"18"0,0 17 0,0 17 0,0 21 0,4 21 0,2-3 0,4-6 0,5-6 0,0-10 0,1-10 0,8-18 0,3-21 0,-2-27 0,3-22 0,1-21 0,0-23 0,-5-1-8191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7.36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24575,'0'0'-8191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7.78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5 24575,'0'-5'0,"0"13"0,0 26 0,0 33 0,0 33 0,0 21 0,0 16 0,0 8 0,0 0 0,0-7 0,0-17 0,0-17 0,0-17 0,0-14 0,0-20-8191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8.15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1 407 24575,'9'0'0,"16"0"0,12 0 0,19 0 0,11-5 0,14-9 0,4-12 0,3-15 0,-6-13 0,-3-7 0,-7-10 0,-6-2 0,-14 11-8191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19:58.88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79 0 24575,'-19'75'0,"4"1"0,-7 96 0,6 151 0,14-261 0,-3 745 0,7-758 0,-2-49 0,-1 1 0,1-1 0,0 1 0,0-1 0,0 0 0,0 1 0,0-1 0,0 1 0,0-1 0,0 0 0,0 1 0,1-1 0,-1 1 0,0-1 0,0 0 0,0 1 0,0-1 0,0 1 0,1-1 0,-1 0 0,0 1 0,0-1 0,1 0 0,-1 0 0,0 1 0,1-1 0,-1 0 0,0 0 0,1 1 0,-1-1 0,1 0 0,8-9 0,10-31 0,-16 33 0,78-200 0,-43 105 0,66-127 0,-98 219 0,-1 1 0,1 0 0,1 1 0,-1 0 0,2 0 0,-1 0 0,1 1 0,0 0 0,0 0 0,12-6 0,-17 11 0,0 0 0,1 0 0,-1 1 0,1-1 0,-1 1 0,1 0 0,0 0 0,0 0 0,-1 1 0,1-1 0,0 1 0,0 0 0,0 0 0,-1 0 0,1 0 0,0 1 0,0 0 0,0 0 0,-1 0 0,1 0 0,-1 0 0,1 1 0,-1-1 0,1 1 0,-1 0 0,0 0 0,0 1 0,0-1 0,0 0 0,0 1 0,2 3 0,-1-2 0,0 1 0,-1 0 0,0 0 0,0 0 0,0 0 0,0 1 0,-1-1 0,0 1 0,0-1 0,-1 1 0,1 0 0,0 7 0,0 10 0,-2 42 0,0-39 0,-4 164 0,3 168 0,1-357 0,1 28 0,6 37 0,-7-60 0,1 0 0,1 0 0,-1 0 0,1 0 0,0 0 0,0-1 0,0 1 0,1-1 0,0 0 0,0 0 0,1 0 0,-1 0 0,6 5 0,-9-10 0,0 1 0,1-1 0,-1 0 0,0 1 0,1-1 0,-1 0 0,1 0 0,-1 1 0,1-1 0,-1 0 0,1 0 0,-1 0 0,0 0 0,1 0 0,-1 0 0,1 0 0,-1 1 0,1-1 0,-1-1 0,1 1 0,-1 0 0,1 0 0,-1 0 0,1 0 0,-1 0 0,1 0 0,-1 0 0,0-1 0,1 1 0,-1 0 0,1 0 0,-1-1 0,0 1 0,1 0 0,-1-1 0,0 1 0,1 0 0,-1-1 0,1 0 0,9-17 0,-10 17 0,7-19-37,-1 0-1,-1 0 0,4-36 0,-3 19-1176,3-19-5612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0.83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106 462 24575,'-1'1'0,"-1"0"0,1 0 0,0 0 0,-1 0 0,1 0 0,0 0 0,0 0 0,0 1 0,0-1 0,0 0 0,0 1 0,0-1 0,0 0 0,1 1 0,-1-1 0,0 1 0,0 1 0,0 0 0,-17 40 0,3 2 0,-19 82 0,27-92 0,1 1 0,0 48 0,9-125 0,2-1 0,1 1 0,3 0 0,1 1 0,2 0 0,24-56 0,125-225 0,-145 293 0,-11 18 0,5-10 0,1 1 0,1 0 0,0 1 0,28-31 0,-37 46 0,0 0 0,0 0 0,0 1 0,0-1 0,0 1 0,1-1 0,-1 1 0,1 0 0,0 0 0,0 1 0,-1-1 0,1 1 0,0 0 0,0 0 0,0 0 0,1 1 0,-1-1 0,0 1 0,0 0 0,0 0 0,0 0 0,0 1 0,0-1 0,0 1 0,0 0 0,0 0 0,0 1 0,0-1 0,0 1 0,0 0 0,-1 0 0,6 4 0,-1 0 0,-1 0 0,1 1 0,-1-1 0,-1 2 0,1-1 0,-1 1 0,0 0 0,-1 0 0,5 11 0,6 15 0,13 37 0,-21-51 0,9 30 0,-2 0 0,-2 1 0,11 84 0,-16-42 0,-4 109 0,-7-147 0,1-35 0,1 0 0,1 0 0,3 28 0,-1-47 0,1-5 0,15-30 0,-1 0 0,21-63 0,-6 16 0,7-14 0,4 3 0,5 1 0,3 3 0,67-87 0,-101 152 0,29-34 0,-42 54 0,-1-1 0,1 1 0,0-1 0,0 1 0,1 0 0,-1 1 0,0-1 0,1 1 0,0 0 0,0 0 0,5-2 0,-8 4 0,1 0 0,-1 0 0,1-1 0,-1 2 0,1-1 0,-1 0 0,1 0 0,-1 1 0,1-1 0,-1 1 0,0 0 0,1 0 0,-1 0 0,0 0 0,0 0 0,1 1 0,-1-1 0,0 0 0,0 1 0,-1 0 0,1-1 0,0 1 0,0 0 0,-1 0 0,1 0 0,-1 0 0,0 0 0,1 1 0,0 2 0,3 5 0,0 1 0,-1 0 0,0 0 0,-1 0 0,2 13 0,46 325 0,-36-228 0,-14-112 0,4 26 0,15 57 0,-18-83 0,0-1 0,1 0 0,1 1 0,-1-1 0,1 0 0,1-1 0,-1 1 0,1-1 0,1 0 0,-1 0 0,1 0 0,10 7 0,-11-11 0,0 0 0,0 0 0,1-1 0,-1 0 0,1 0 0,-1 0 0,1-1 0,0 1 0,0-1 0,-1-1 0,1 1 0,0-1 0,0 0 0,10-2 0,7-1 0,1-1 0,26-9 0,-48 12 0,36-10 0,-1-1 0,-1-3 0,0-1 0,-1-1 0,-1-2 0,-1-2 0,35-27 0,-43 28 0,-1-1 0,-1-2 0,-1 0 0,-1-1 0,-1-1 0,-1-1 0,-2-1 0,0 0 0,14-35 0,-25 48 0,0 0 0,-2 0 0,1-1 0,-2 1 0,0-1 0,-1 1 0,0-1 0,-1-16 0,-1 27 0,0-1 0,0 1 0,-1-1 0,1 1 0,-1-1 0,0 1 0,-1 0 0,1 0 0,-1-1 0,0 1 0,0 0 0,0 0 0,0 1 0,-1-1 0,0 0 0,1 1 0,-1-1 0,0 1 0,-1 0 0,1 0 0,-1 0 0,1 1 0,-1-1 0,0 1 0,0 0 0,0 0 0,0 0 0,0 1 0,0-1 0,-7 0 0,5 0 0,-1 1 0,1 0 0,-1 0 0,1 1 0,-1 0 0,0 0 0,1 0 0,-1 1 0,1 0 0,-1 0 0,1 1 0,-1 0 0,1 0 0,0 0 0,0 1 0,-11 6 0,9-3 0,0 0 0,1 0 0,0 1 0,0 0 0,0 0 0,1 1 0,0-1 0,1 1 0,0 1 0,-9 17 0,5-4 0,2 0 0,0 0 0,1 1 0,1 0 0,1 0 0,-1 34 0,7 143 0,0-165 0,2-1 0,2 0 0,1 0 0,1-1 0,2 0 0,1 0 0,2-1 0,31 57 0,-38-79 0,1 0 0,0-1 0,1 0 0,0 0 0,0 0 0,0-1 0,1-1 0,1 1 0,-1-1 0,21 10 0,-24-14 0,0 0 0,1-1 0,0 1 0,-1-2 0,1 1 0,0-1 0,0 0 0,0 0 0,0-1 0,0 0 0,0 0 0,0-1 0,0 1 0,-1-2 0,1 1 0,0-1 0,0 0 0,-1 0 0,10-5 0,2-3 9,0-1 0,-1-1-1,0 0 1,-1-1 0,0-1 0,-1-1-1,-1 0 1,19-25 0,7-17-307,39-74 1,-47 75-552,3-3-5977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1.45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24575,'0'4'0,"0"16"0,0 16 0,5 20 0,5 28 0,6 21 0,4 19 0,4 10 0,-3-4 0,-5-10 0,-4-14 0,-6-15 0,2-15 0,3-15 0,0-18-8191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1.83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53 24575,'0'-5'0,"8"-1"0,17 1 0,13 0 0,8 2 0,10 1 0,0 1 0,-5 1 0,-8 0 0,-1 0 0,-4-4 0,-4-7 0,-3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2.54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24575,'1'2'0,"1"0"0,0 0 0,-1 0 0,1-1 0,-1 1 0,1 0 0,-1 1 0,0-1 0,0 0 0,0 0 0,0 1 0,0-1 0,0 0 0,-1 1 0,1 3 0,0-1 0,11 46 0,-3 1 0,-2 0 0,-3 0 0,-1 55 0,1 6 0,-2-62 0,2 27 0,2 1 0,27 122 0,-30-192 0,-1 0 0,1 0 0,1-1 0,0 1 0,6 10 0,-10-18 0,1 0 0,0 0 0,0 1 0,-1-1 0,1 0 0,0 0 0,0 0 0,0 0 0,0 0 0,1 0 0,-1 0 0,0 0 0,0 0 0,0-1 0,1 1 0,-1-1 0,0 1 0,1-1 0,-1 1 0,1-1 0,-1 1 0,0-1 0,1 0 0,-1 0 0,1 0 0,-1 0 0,1 0 0,-1 0 0,1 0 0,-1-1 0,1 1 0,-1 0 0,0-1 0,1 1 0,-1-1 0,0 0 0,1 1 0,-1-1 0,0 0 0,2-1 0,4-4-195,0-1 0,-1 0 0,0 0 0,0 0 0,0-1 0,6-12 0,10-18-6631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32:41.93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75 329 24575,'0'2259'-1434,"0"-2216"1488,-4 106-46,0-136-8,-1-20 0,-3-29 0,-37-387 698,36-7-239,12 238-887,47-325 0,-28 395 442,5 1 0,6 1 0,80-197-1,-106 302-13,27-64-4,56-94 1,-77 152 2,0 1 1,2 0 0,0 0-1,1 2 1,1 0 0,0 1-1,2 1 1,0 0-1,26-16 1,-30 25 54,0 0 0,0 1 0,0 1 0,1 0 0,0 1 0,0 1 0,0 1 1,0 0-1,0 0 0,1 2 0,-1 0 0,0 1 0,1 1 0,-1 0 0,0 1 0,0 1 0,-1 1 0,29 11 0,-38-12-54,0-1 0,-1 1 0,1 0 0,-1 0 0,0 1 0,0 0 0,0 0 0,-1 0 0,1 0 0,-1 1 0,-1-1 0,1 1 0,-1 0 0,0 0 0,0 1 0,3 9 0,0 7 0,0 0 0,-1 0 0,2 34 0,-6-46 0,0 0 0,-1 1 0,0-1 0,-1 0 0,-1 0 0,1 0 0,-2 0 0,1 0 0,-2-1 0,1 1 0,-9 15 0,5-13 0,-1-1 0,0-1 0,-1 1 0,0-1 0,-1-1 0,0 1 0,-23 16 0,-8 0 0,-1-2 0,-1-2 0,-1-2 0,-56 19 0,71-29 0,-72 27 0,-59 25 0,150-58 0,-1 0 0,1 1 0,-19 13 0,26-16 0,0-1 0,0 1 0,0 0 0,0 0 0,1 0 0,-1 0 0,1 0 0,0 0 0,0 1 0,0-1 0,1 1 0,-1 0 0,1-1 0,0 1 0,-1 4 0,1-7-45,1 1-1,0-1 1,0 1-1,0-1 1,0 0-1,1 1 1,-1-1-1,0 1 1,0-1-1,1 0 1,-1 1-1,1-1 1,-1 0-1,1 1 1,0-1-1,0 0 1,-1 0-1,1 0 1,0 0-1,0 0 1,0 0-1,0 0 1,0 0-1,0 0 0,0 0 1,1 0-1,-1-1 1,0 1-1,2 1 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40:48.99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24575,'9'0'0,"25"4"0,33 7 0,27 0 0,24-1 0,23-2 0,10-3 0,4-2 0,-9-2 0,-13 4 0,-20 1 0,-24-1 0,-24-1 0,-22-1-8191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3.17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210 27 24575,'-4'-3'0,"0"1"0,0-1 0,-1 0 0,1 1 0,-1 0 0,0 0 0,1 1 0,-1-1 0,0 1 0,0 0 0,-6 0 0,0-1 0,0 1 0,0 1 0,0 0 0,-11 2 0,19-2 0,-1 1 0,1-1 0,0 1 0,0 0 0,0 0 0,0 1 0,0-1 0,0 1 0,1-1 0,-1 1 0,0 0 0,1 0 0,-1 0 0,1 0 0,-5 5 0,4-2 0,0 0 0,0 0 0,0 1 0,0-1 0,1 1 0,0-1 0,0 1 0,-1 6 0,-1 6 0,2 1 0,0 0 0,1-1 0,3 29 0,3 5 0,3 1 0,2-1 0,22 66 0,-29-108 0,1-1 0,-1 1 0,2-1 0,-1 0 0,1 0 0,0-1 0,1 1 0,0-1 0,0 0 0,12 10 0,-12-13 0,0-1 0,-1 1 0,2-1 0,-1-1 0,0 1 0,1-1 0,0 0 0,-1-1 0,1 0 0,0 0 0,0 0 0,1-1 0,-1 0 0,0 0 0,8-1 0,0 0 0,-1 0 0,0-1 0,0-1 0,1 0 0,13-5 0,-24 6 0,0 0 0,0-1 0,0 0 0,0 0 0,0 0 0,0 0 0,-1-1 0,1 1 0,-1-1 0,1 0 0,-1 0 0,0 0 0,0 0 0,-1-1 0,1 1 0,-1-1 0,1 0 0,-1 0 0,0 0 0,2-7 0,0-6-341,0 0 0,-1 0-1,0-22 1,0-8-6485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03.51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24575,'0'0'-8191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6:20:12.790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0 109 24575,'656'2'0,"712"-5"0,-727-20 0,-556 15 0,123-27 0,-86 11 0,-32 13 0,2 5 0,144 7 0,-93 2 0,4690-1 0,-2449-4 0,-497 2 0,-1818 2 0,0 3 0,93 19 0,130 45 0,-281-66 0,70 16 0,149 13 0,85-15 0,-196-13 0,51 3 0,263 15 0,-143-2 0,227 22 0,244 7 0,2-50 0,-331-2 0,338 34 0,324 20 0,1596-55 0,-2035 54 0,-179-5 0,791-32 0,-785-16 0,5177 2 67,-2885 2-1499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09:07.5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341 0 24575,'-1'5'0,"1"0"0,-1-1 0,0 1 0,0 0 0,-1-1 0,-1 6 0,-4 10 0,-160 680 0,41 8 0,111-603 0,5 0 0,3 171 0,8-261 0,0-18 0,0-28 0,0-22 0,3 0 0,2 1 0,2-1 0,19-66 0,-19 92 0,1 0 0,2 0 0,1 1 0,0 1 0,2 0 0,1 0 0,1 2 0,1 0 0,36-38 0,-2 18 0,1 1 0,2 3 0,2 2 0,65-32 0,-117 66 0,12-6 0,0 1 0,1 1 0,25-8 0,-39 13 0,1 1 0,-1 0 0,1 1 0,0-1 0,-1 1 0,1-1 0,0 1 0,0 0 0,-1 1 0,1-1 0,0 0 0,-1 1 0,1 0 0,0 0 0,-1 0 0,1 0 0,-1 1 0,1 0 0,-1-1 0,0 1 0,0 0 0,0 0 0,4 5 0,0 1 0,0 1 0,-1 0 0,0 0 0,0 1 0,-1 0 0,0 0 0,4 14 0,19 82 0,-20-76 0,16 88 0,-5 1 0,-5 1 0,-3 226 0,-12-260-1365,0-56-5461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09:08.2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528 104 24575,'0'-4'0,"0"0"0,-1 0 0,1 0 0,-1 0 0,1 1 0,-1-1 0,0 0 0,-1 0 0,1 1 0,-1-1 0,1 1 0,-1-1 0,0 1 0,0 0 0,-1 0 0,1 0 0,-1 0 0,-3-3 0,1 2 0,0 0 0,0 1 0,0 0 0,-1 0 0,1 1 0,-1-1 0,0 1 0,0 0 0,0 1 0,-10-2 0,0 1 0,-1 1 0,0 1 0,0 0 0,1 1 0,-1 1 0,0 0 0,-26 9 0,27-6 0,1 1 0,0 0 0,1 2 0,-1-1 0,1 2 0,1 0 0,0 1 0,0 0 0,1 0 0,0 2 0,1-1 0,0 2 0,1-1 0,0 1 0,1 1 0,1 0 0,0 0 0,1 1 0,0 0 0,1 0 0,1 0 0,1 1 0,0 0 0,0 0 0,0 18 0,-1 28 0,4 0 0,7 89 0,-6-145 0,1-1 0,0 1 0,0 0 0,0 0 0,1-1 0,-1 1 0,1-1 0,1 1 0,-1-1 0,1 0 0,3 6 0,-3-8 0,0 0 0,0 0 0,0-1 0,0 1 0,0-1 0,0 1 0,1-1 0,-1 0 0,1 0 0,0-1 0,-1 1 0,1-1 0,0 0 0,0 0 0,0 0 0,0 0 0,4 0 0,8 0 0,0-1 0,0-1 0,0 0 0,0-1 0,-1 0 0,1-2 0,24-8 0,0-2 0,63-33 0,77-60 0,-150 86 0,-1-1 0,-1-2 0,43-45 0,-66 63 0,-1 1 0,1-1 0,-1 0 0,-1 0 0,1 0 0,-1-1 0,0 1 0,0-1 0,-1 0 0,3-11 0,-5 15 0,1 0 0,-1-1 0,0 1 0,0 0 0,0 0 0,-1 0 0,1-1 0,-1 1 0,0 0 0,0 0 0,0 0 0,0 0 0,0 0 0,-1 0 0,1 0 0,-1 1 0,0-1 0,0 0 0,0 1 0,0 0 0,0-1 0,0 1 0,-1 0 0,-4-3 0,-28-17-1365,0 3-5461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09:09.5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92 24575,'5'8'0,"0"1"0,0-1 0,-1 1 0,0 0 0,0 0 0,-1 0 0,0 0 0,-1 1 0,3 16 0,3 10 0,0-8 0,2 10 0,15 38 0,-20-64 0,1-1 0,0 1 0,0-1 0,1 0 0,0-1 0,1 0 0,12 13 0,6 4 0,0 2 0,-3 0 0,31 48 0,-53-74 0,5 6 0,0 0 0,0 0 0,1-1 0,12 12 0,-18-18 0,0-1 0,1 0 0,-1 0 0,0 0 0,1 0 0,-1 0 0,1 0 0,-1 0 0,1 0 0,0 0 0,-1-1 0,1 1 0,0-1 0,0 1 0,-1-1 0,1 0 0,0 0 0,0 0 0,-1 0 0,1 0 0,0 0 0,0 0 0,0 0 0,-1-1 0,1 1 0,0-1 0,-1 1 0,1-1 0,0 0 0,-1 0 0,1 0 0,-1 1 0,1-2 0,-1 1 0,2-2 0,8-8 0,-1-1 0,-1-1 0,-1 0 0,1 0 0,-2-1 0,0 0 0,9-27 0,-4 13 0,45-114 0,73-151 0,-85 206 0,-45 86 0,0 0 0,0 0 0,1 0 0,-1 1 0,1-1 0,-1 0 0,0 0 0,1 0 0,-1 1 0,1-1 0,0 0 0,-1 1 0,1-1 0,0 0 0,-1 1 0,1-1 0,0 1 0,-1-1 0,1 1 0,0-1 0,0 1 0,0 0 0,0-1 0,-1 1 0,1 0 0,0 0 0,0 0 0,0 0 0,0 0 0,0-1 0,0 1 0,0 1 0,0-1 0,-1 0 0,1 0 0,0 0 0,0 0 0,0 1 0,0-1 0,0 0 0,-1 1 0,1-1 0,0 1 0,0-1 0,-1 1 0,1-1 0,1 2 0,2 2 0,0 1 0,-1-1 0,1 1 0,-1 0 0,0 1 0,3 7 0,21 53 0,-2 2 0,18 89 0,-3-15 0,24 81 0,-62-214 0,1 1 0,0-1 0,0-1 0,1 1 0,0 0 0,0-1 0,10 14 0,-12-20 0,0 0 0,0 0 0,0 0 0,0-1 0,0 1 0,0-1 0,0 1 0,1-1 0,-1 0 0,0 0 0,1 0 0,-1 0 0,1 0 0,-1 0 0,1-1 0,-1 0 0,1 1 0,0-1 0,-1 0 0,1 0 0,-1 0 0,1 0 0,0-1 0,-1 1 0,1-1 0,-1 0 0,1 1 0,-1-1 0,1 0 0,-1-1 0,0 1 0,4-2 0,28-17 0,-1-2 0,-1 0 0,-1-2 0,-1-2 0,-2-1 0,32-36 0,-3-7 0,77-121 0,-25 3-433,-91 155-499,10-19-5894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09:10.5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629 653 24575,'5'-3'0,"0"-1"0,0 1 0,0-1 0,-1-1 0,1 1 0,-1-1 0,0 1 0,0-1 0,-1 0 0,1-1 0,-1 1 0,0-1 0,-1 1 0,1-1 0,-1 0 0,1-6 0,-1 5 0,0 0 0,0 0 0,-1 0 0,0 0 0,0 0 0,-1-1 0,0 1 0,0 0 0,-1 0 0,0-1 0,0 1 0,-1 0 0,-2-8 0,2 12 0,0-1 0,0 1 0,-1 0 0,1 1 0,-1-1 0,1 0 0,-1 1 0,0-1 0,0 1 0,0 0 0,0 0 0,0 0 0,-1 1 0,1-1 0,-1 1 0,1 0 0,-1-1 0,1 2 0,-1-1 0,0 0 0,1 1 0,-1-1 0,0 1 0,1 0 0,-7 1 0,-5 0 0,1 1 0,-1 0 0,1 1 0,-1 0 0,-16 7 0,5 1 0,0 1 0,0 1 0,1 2 0,1 0 0,0 2 0,2 1 0,-41 39 0,26-17 0,2 0 0,1 3 0,-36 61 0,55-80 0,2 2 0,0-1 0,2 2 0,-10 31 0,17-42 0,0 0 0,1 1 0,0-1 0,2 1 0,0-1 0,1 1 0,0 0 0,4 22 0,-4-36 0,1 1 0,0 0 0,0-1 0,0 1 0,0 0 0,0-1 0,1 1 0,0-1 0,-1 0 0,1 1 0,1-1 0,-1 0 0,0 0 0,1-1 0,-1 1 0,1 0 0,0-1 0,0 1 0,0-1 0,0 0 0,0 0 0,1 0 0,-1-1 0,0 1 0,1-1 0,0 0 0,-1 0 0,1 0 0,0 0 0,-1 0 0,1-1 0,0 0 0,4 0 0,10-1 0,1 0 0,0-2 0,0 0 0,-1-1 0,22-8 0,-36 11 0,22-7 0,0 0 0,-1-2 0,0-1 0,-1-1 0,0-1 0,-1-1 0,0-1 0,-1-1 0,-1-1 0,-1 0 0,0-2 0,-1 0 0,24-33 0,-15 9 0,0-1 0,-3-1 0,33-81 0,35-152 0,-77 222 0,-1-1 0,-4 0 0,-2-1 0,-2 0 0,-1-67 0,-11 102 0,5 23 0,0 0 0,0 0 0,0 0 0,0-1 0,-1 1 0,1 0 0,0 0 0,0 0 0,0 0 0,0 0 0,0 0 0,-1-1 0,1 1 0,0 0 0,0 0 0,0 0 0,-1 0 0,1 0 0,0 0 0,0 0 0,0 0 0,-1 0 0,1 0 0,0 0 0,0 0 0,0 0 0,-1 0 0,1 0 0,0 0 0,0 0 0,0 0 0,-1 0 0,1 0 0,0 0 0,0 1 0,0-1 0,-1 0 0,1 0 0,0 0 0,0 0 0,0 0 0,0 0 0,0 1 0,-1-1 0,1 0 0,0 0 0,-2 4 0,-1 0 0,1-1 0,0 1 0,0 0 0,0 0 0,1 0 0,-2 8 0,-20 85 0,4 2 0,-6 120 0,8 206 0,18 24-1365,0-413-5461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09:11.3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602 338 24575,'0'-27'0,"-1"0"0,-2 1 0,0-1 0,-2 1 0,-1 0 0,-1 1 0,-1-1 0,-2 1 0,-12-25 0,20 47 0,0-1 0,0 1 0,0-1 0,0 1 0,-1 0 0,1 0 0,-1 0 0,0 1 0,0-1 0,0 1 0,0-1 0,0 1 0,0 0 0,-1 0 0,1 0 0,-1 1 0,0-1 0,1 1 0,-1 0 0,0 0 0,0 0 0,0 1 0,0-1 0,0 1 0,1 0 0,-1 0 0,0 0 0,0 1 0,0-1 0,0 1 0,-7 2 0,-1 1 0,0 1 0,0 0 0,0 1 0,1 1 0,0-1 0,0 2 0,1-1 0,-15 14 0,-3 8 0,1 0 0,2 1 0,0 2 0,3 1 0,0 0 0,2 2 0,-18 43 0,17-29 0,3 1 0,2 0 0,2 1 0,-13 102 0,24-133 0,1 1 0,2-1 0,2 41 0,-1-55 0,0 0 0,0 0 0,1 0 0,-1-1 0,1 1 0,1 0 0,-1-1 0,1 0 0,0 1 0,0-1 0,0 0 0,1-1 0,0 1 0,0 0 0,0-1 0,0 0 0,1 0 0,5 4 0,3-1 0,0-1 0,0 0 0,0-1 0,1-1 0,0 0 0,0 0 0,0-2 0,0 1 0,1-2 0,17 0 0,-4-1 0,0-1 0,0-2 0,-1-1 0,38-10 0,-50 10 0,0-1 0,-1-1 0,1-1 0,-1 0 0,0 0 0,-1-2 0,0 1 0,0-2 0,-1 0 0,0 0 0,-1-1 0,0-1 0,0 0 0,-2 0 0,1-1 0,-2 0 0,0 0 0,0-1 0,-1 0 0,-1-1 0,0 0 0,5-22 0,-5 12 0,-1-1 0,-1 0 0,-1 0 0,-1 0 0,-2-1 0,-1 1 0,0 0 0,-2 0 0,-1 0 0,-1 0 0,-2 0 0,-16-43 0,-9-2-1365,0 11-5461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09:12.2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0 121 24575,'4'5'0,"0"0"0,0 0 0,-1 1 0,0 0 0,0-1 0,0 1 0,2 8 0,2 3 0,31 84 0,-5 1 0,27 145 0,-3-8 0,-56-234 0,3 10 0,1 1 0,0-1 0,1 0 0,11 19 0,-16-32 0,0 0 0,0 0 0,0 0 0,1 0 0,-1 0 0,1 0 0,-1 0 0,1-1 0,-1 1 0,1-1 0,0 1 0,0-1 0,0 1 0,0-1 0,0 0 0,0 0 0,0 0 0,0 0 0,0-1 0,0 1 0,1 0 0,-1-1 0,0 0 0,1 1 0,-1-1 0,0 0 0,0 0 0,1 0 0,-1-1 0,0 1 0,1 0 0,-1-1 0,0 0 0,0 1 0,0-1 0,1 0 0,-1 0 0,3-2 0,8-6 0,0-1 0,0 0 0,-1-1 0,-1 0 0,0-1 0,0-1 0,9-14 0,62-105 0,-70 112 0,172-349 0,-177 353 0,-3 5 0,0 1 0,1 0 0,0 0 0,1 0 0,0 1 0,0 0 0,1 0 0,9-8 0,-16 16 0,1 0 0,0 0 0,0 1 0,0-1 0,1 0 0,-1 1 0,0-1 0,0 1 0,0-1 0,0 1 0,1-1 0,-1 1 0,0 0 0,0 0 0,0-1 0,1 1 0,-1 0 0,0 0 0,1 0 0,-1 1 0,0-1 0,0 0 0,1 0 0,-1 1 0,0-1 0,0 0 0,0 1 0,0-1 0,2 2 0,0 0 0,0 1 0,0 0 0,-1-1 0,1 1 0,-1 0 0,1 0 0,-1 1 0,0-1 0,2 4 0,11 29 0,-1 0 0,-2 1 0,-1 0 0,10 67 0,-10-50 0,8 39 0,112 468 0,-128-550 0,0 0 0,0 0 0,1 0 0,0 0 0,1 0 0,7 12 0,-11-22 0,0 1 0,0-1 0,0 1 0,0-1 0,1 0 0,-1 0 0,0 1 0,1-1 0,-1 0 0,0 0 0,1 0 0,0 0 0,-1 0 0,1-1 0,-1 1 0,1 0 0,0-1 0,0 1 0,-1-1 0,1 0 0,0 1 0,0-1 0,-1 0 0,1 0 0,0 0 0,0 0 0,0-1 0,-1 1 0,1 0 0,0-1 0,0 1 0,-1-1 0,1 0 0,0 0 0,-1 1 0,1-1 0,-1 0 0,1 0 0,-1 0 0,3-3 0,8-7 0,0 0 0,-1-1 0,-1 0 0,1-1 0,-2-1 0,15-26 0,-23 38 0,375-700 0,-223 361 44,-85 185-1453,-52 118-5417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09:13.0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1 704 24575,'0'1'0,"0"0"0,1 0 0,-1 0 0,1 0 0,0 0 0,-1 0 0,1-1 0,0 1 0,-1 0 0,1 0 0,0-1 0,0 1 0,0-1 0,-1 1 0,1 0 0,0-1 0,0 0 0,0 1 0,0-1 0,0 1 0,0-1 0,0 0 0,0 0 0,0 0 0,0 0 0,0 0 0,0 0 0,0 0 0,2 0 0,2 1 0,15 1 0,0-1 0,0-1 0,0-1 0,0 0 0,0-2 0,0 0 0,0-2 0,24-7 0,-6-2 0,1-1 0,-2-2 0,37-22 0,-43 20 0,0-2 0,-2-1 0,0-1 0,-2-2 0,-1 0 0,0-2 0,-2-1 0,-2-1 0,0-1 0,-2 0 0,22-46 0,-35 62 0,-1-1 0,0 0 0,-2 0 0,1-1 0,-2 1 0,0-1 0,-1 0 0,0 0 0,-1 0 0,-2-20 0,0 33 0,1 0 0,0 0 0,-1 0 0,0 0 0,1 0 0,-1 0 0,-1 0 0,1 0 0,0 1 0,-1-1 0,1 0 0,-1 1 0,0-1 0,1 1 0,-1 0 0,-1 0 0,1-1 0,-4-1 0,3 2 0,-1 0 0,0 0 0,0 0 0,0 1 0,0-1 0,0 1 0,0 0 0,0 0 0,0 1 0,-1-1 0,-6 1 0,-4 1 0,0 1 0,0 0 0,0 1 0,1 1 0,-1 0 0,-17 8 0,10-2 0,0 1 0,0 1 0,1 1 0,0 1 0,1 1 0,1 1 0,0 0 0,1 1 0,1 2 0,-25 32 0,30-34 0,1 1 0,0 1 0,1-1 0,1 1 0,1 1 0,1 0 0,0 0 0,2 1 0,0-1 0,1 1 0,1 0 0,0 41 0,4-36 0,1 0 0,2-1 0,0 1 0,2-1 0,0 0 0,2 0 0,1-1 0,12 24 0,-16-38 0,0 0 0,1-1 0,0 1 0,0-1 0,1 0 0,0-1 0,1 0 0,0 0 0,0-1 0,1 0 0,0 0 0,0-1 0,0 0 0,1 0 0,0-1 0,0 0 0,1-1 0,-1-1 0,1 1 0,21 2 0,-8-3 0,1-2 0,-1-1 0,1-1 0,0-1 0,-1-1 0,1-1 0,-1-1 0,0-1 0,-1-1 0,1-2 0,-2 0 0,1-1 0,32-21 0,-20 13-1365,-3 2-5461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40:49.40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56 1 24575,'0'4'0,"-5"20"0,-5 18 0,-2 11 0,2 15 0,2 12 0,3 12 0,2 6 0,1 5 0,2 7 0,0 2 0,0-4 0,1-17 0,-1-15 0,0-15 0,1-19-8191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09:16.8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1018 80 24575,'0'-12'0,"1"6"0,-1 0 0,0 0 0,0 1 0,-1-1 0,-1-7 0,1 11 0,1 1 0,-1 0 0,1-1 0,-1 1 0,0 0 0,1 0 0,-1-1 0,0 1 0,0 0 0,0 0 0,0 0 0,0 0 0,0 0 0,0 0 0,0 0 0,0 0 0,0 1 0,-1-1 0,1 0 0,0 1 0,0-1 0,-1 1 0,1-1 0,-1 1 0,1 0 0,0-1 0,-2 1 0,-4 0 0,1 0 0,-1 0 0,1 1 0,-1 0 0,1 0 0,0 0 0,-1 1 0,1 0 0,0 0 0,0 1 0,0 0 0,-7 5 0,-5 3 0,1 0 0,-28 27 0,17-10 2,2 0 0,1 2 0,1 1 0,2 1 0,1 0-1,-29 64 1,10-5-85,-43 145-1,39-72-124,8 2 0,6 1 0,-9 226 0,27 515 304,13-294-277,-2-558 195,-7 123-43,6-153 63,-2-1 0,-1 0-1,-1 0 1,-16 42 0,17-57 8,0-1-1,0 1 1,-1-1 0,0-1-1,-1 1 1,0-1 0,-1 0-1,1 0 1,-1-1 0,-1 0 0,0-1-1,1 0 1,-2 0 0,1-1-1,-1 0 1,0 0 0,0-1-1,0-1 1,0 0 0,-1 0 0,-18 2-1,26-5-41,0 0 0,0 0 0,-1 0 0,1 0 0,0 0 0,0-1 0,0 0 0,0 0 0,0 0 0,0 0 0,0 0 0,0 0 0,0-1 0,0 1 0,0-1 0,1 0 0,-1 0 0,1 0 0,-1 0 0,1 0 0,0-1 0,0 1 0,0-1 0,0 1 0,0-1 0,1 0 0,-1 0 0,1 0 0,0 0 0,0 0 0,0 0 0,-1-3 0,-2-11 0,1 0 0,1-1 0,1 1 0,0-30 0,1 44 0,1-34 0,1 0 0,1 0 0,2 0 0,2 0 0,1 1 0,2 0 0,2 1 0,1 0 0,1 1 0,2 0 0,2 1 0,1 1 0,38-50 0,-14 34 19,2 2-1,3 2 1,1 2 0,75-49-1,231-121-835,-285 172 176,43-24-6185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09:17.6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1 24575,'-5'15'0,"-16"45"0,3 2 0,-18 103 0,17 36 0,11 357 0,8-544 0,3 31 0,-3-43 0,0 0 0,1 0 0,-1 0 0,1 0 0,-1 0 0,1-1 0,-1 1 0,1 0 0,0 0 0,0-1 0,0 1 0,0 0 0,0-1 0,0 1 0,1-1 0,1 3 0,-2-4 0,0 0 0,1 1 0,-1-1 0,0 0 0,0 0 0,0 0 0,0 0 0,0 0 0,1 0 0,-1 0 0,0 0 0,0 0 0,0-1 0,0 1 0,0 0 0,0-1 0,0 1 0,0-1 0,0 1 0,0-1 0,0 1 0,0-1 0,0 0 0,0 0 0,0 1 0,0-1 0,0-1 0,28-30 0,-25 27 0,216-303 0,-40 51 0,-132 195 0,111-109 0,-157 169 0,1-1 0,-1 1 0,1 0 0,0-1 0,0 1 0,0 1 0,1-1 0,-1 0 0,0 1 0,1-1 0,-1 1 0,1 0 0,-1 0 0,5 0 0,-6 1 0,0 0 0,0 1 0,0-1 0,0 1 0,0-1 0,0 1 0,0 0 0,0 0 0,0 0 0,0 0 0,-1 0 0,1 0 0,0 0 0,-1 0 0,1 1 0,-1-1 0,1 1 0,-1-1 0,1 1 0,-1 0 0,0 0 0,0-1 0,0 1 0,0 0 0,1 3 0,4 10 0,-1-1 0,0 1 0,-2-1 0,1 1 0,-2 0 0,2 18 0,-1 97 0,-4-91 0,1-9 0,0-5 0,4 47 0,2-57 0,3-13 0,14-23 0,4-14 0,-1-2 0,25-45 0,-7 10 0,-9 17 0,84-120 0,-113 166 0,1 1 0,1 0 0,16-14 0,-23 21 0,0 0 0,0 0 0,0 0 0,0 0 0,0 0 0,1 1 0,-1-1 0,0 0 0,1 0 0,-1 1 0,1-1 0,-1 1 0,0 0 0,1-1 0,-1 1 0,1 0 0,-1 0 0,1 0 0,0 0 0,-1 0 0,1 0 0,-1 0 0,1 0 0,-1 1 0,0-1 0,1 1 0,-1-1 0,1 1 0,-1-1 0,0 1 0,1 0 0,-1 0 0,0-1 0,0 1 0,1 0 0,-1 0 0,0 0 0,1 3 0,3 2 0,-1 1 0,0 1 0,-1-1 0,1 1 0,-2-1 0,1 1 0,-1 0 0,2 9 0,6 71 0,-9-70 0,4 228 0,-5-70 0,0-174-38,0 0 0,0 0 0,0 0 1,0 1-1,1-1 0,-1 0 0,0 0 0,1 0 0,0 0 0,-1 0 0,1 0 0,0 0 0,0 0 0,0 0 0,0 0 0,0 0 1,1 0-1,-1-1 0,0 1 0,1-1 0,0 1 0,-1-1 0,1 1 0,0-1 0,0 0 0,-1 0 0,1 0 0,0 0 0,0 0 1,0 0-1,0 0 0,1-1 0,-1 1 0,0-1 0,4 1 0,26 2-6788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09:18.3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744 876 24575,'0'-1'0,"0"0"0,-1 0 0,1 1 0,-1-1 0,0 0 0,1 0 0,-1 0 0,0 0 0,1 0 0,-1 1 0,0-1 0,0 0 0,0 0 0,0 1 0,1-1 0,-1 1 0,0-1 0,0 1 0,0-1 0,0 1 0,-1 0 0,1-1 0,0 1 0,0 0 0,0 0 0,0 0 0,0 0 0,-1 0 0,-35-2 0,22 3 0,0 0 0,0 1 0,0 0 0,1 2 0,-1 0 0,1 0 0,0 1 0,-14 7 0,7-1 0,1 1 0,0 1 0,1 0 0,-28 26 0,12-5 0,2 2 0,1 2 0,2 1 0,-32 52 0,27-31 0,2 1 0,3 1 0,-23 70 0,37-86 0,3 0 0,1 1 0,3 1 0,2-1 0,-2 63 0,9-107 0,0 3 0,0 1 0,0 0 0,1-1 0,-1 1 0,1-1 0,3 10 0,-3-14 0,-1-1 0,1 0 0,0 1 0,0-1 0,-1 0 0,1 0 0,0 0 0,0 0 0,0 0 0,0 0 0,0 0 0,1 0 0,-1 0 0,0 0 0,0-1 0,1 1 0,-1 0 0,0-1 0,1 1 0,-1-1 0,0 0 0,1 1 0,-1-1 0,1 0 0,-1 0 0,1 0 0,-1 0 0,1 0 0,-1 0 0,0 0 0,1 0 0,-1-1 0,1 1 0,-1 0 0,3-2 0,18-6 0,-1-1 0,0-2 0,-1 0 0,0 0 0,35-29 0,-4 2-26,-2-2 1,-2-3-1,-2-2 0,-1-1 0,44-63 1,-41 42-85,-4-1 0,-2-3 0,51-124-1,-51 85 76,-5-1 0,-5-1-1,-5-2 1,-6-1-1,13-224 1,-31 309 35,-1 0 0,-2 0 0,0 0 0,-11-51 0,11 77 0,0 1 0,0-1 0,0 1 0,-1-1 0,0 1 0,1 0 0,-5-6 0,6 9 0,-1-1 0,1 1 0,-1-1 0,1 1 0,-1-1 0,1 1 0,-1 0 0,1-1 0,-1 1 0,1 0 0,-1-1 0,1 1 0,-1 0 0,0-1 0,1 1 0,-1 0 0,0 0 0,1 0 0,-1 0 0,0 0 0,1 0 0,-1 0 0,0 0 0,1 0 0,-1 0 0,-1 0 0,0 2 0,0 0 0,0 0 0,-1 0 0,1 0 0,0 0 0,1 1 0,-1-1 0,0 0 0,1 1 0,-1-1 0,1 1 0,0 0 0,0 0 0,0-1 0,0 1 0,0 0 0,0 5 0,-10 51 212,3 0 0,3 0 1,1 69-1,3-70-254,-1 1058 42,5-628 0,-3-516-1365,0-13-5461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09:18.7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09:19.7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1503 312 24575,'0'-5'0,"1"-19"0,-2 1 0,0-1 0,-9-41 0,8 57 0,0 0 0,-1 0 0,0 1 0,-1 0 0,1-1 0,-2 1 0,1 1 0,-1-1 0,0 1 0,0 0 0,0 0 0,-1 0 0,0 0 0,-12-8 0,4 6 0,-1 0 0,1 0 0,-1 2 0,0-1 0,-1 2 0,0 0 0,1 1 0,-1 1 0,-1 0 0,1 1 0,0 1 0,-1 1 0,1 0 0,-24 3 0,3 2 0,1 2 0,0 2 0,0 1 0,1 1 0,-45 21 0,19-1 0,1 2 0,1 3 0,2 2 0,2 3 0,-99 95 0,91-71 0,2 2 0,4 3 0,3 3 0,-47 82 0,82-125 0,2 1 0,1 1 0,2 0 0,0 1 0,3 0 0,-9 40 0,19-71 0,0 0 0,0 1 0,1-1 0,-1 0 0,1 0 0,0 1 0,0-1 0,0 1 0,0-1 0,0 0 0,0 1 0,1-1 0,-1 0 0,1 1 0,0-1 0,-1 0 0,1 0 0,0 0 0,0 0 0,1 1 0,-1-1 0,0-1 0,1 1 0,-1 0 0,3 2 0,0-2 0,-1-1 0,1 0 0,0 0 0,-1 0 0,1 0 0,0-1 0,0 1 0,0-1 0,0 0 0,0 0 0,0-1 0,-1 1 0,1-1 0,0 0 0,0 0 0,4-1 0,26-8 0,0-2 0,-1-1 0,34-18 0,95-61 0,-127 71 0,45-27 0,-3-4 0,132-116 0,-176 139 0,-2-3 0,-2 0 0,-1-2 0,-1-1 0,-2-1 0,-2-2 0,-1 0 0,21-52 0,-26 45 0,-12 37 0,-3 19 0,-3 28 0,1-34 0,-14 341 0,15-257 0,23 167 0,-16-194 0,-5-39 0,0 0 0,1 0 0,11 34 0,-15-55 4,1 0-1,0 0 1,-1 0-1,1-1 1,0 1-1,0-1 1,0 1-1,0 0 1,0-1-1,1 0 1,-1 1-1,0-1 1,1 0-1,-1 1 0,1-1 1,-1 0-1,1 0 1,-1 0-1,1-1 1,0 1-1,0 0 1,-1-1-1,1 1 1,2 0-1,0-1-135,0 0 0,0 0 0,0-1 0,-1 1 0,1-1 0,0 0 0,0 0 0,-1 0 0,1 0 0,6-4 0,31-18-6694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09:20.1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27 24575,'-4'-5'0,"11"0"0,14-1 0,7 2 0,8 0 0,7 2 0,0 1 0,-3 1 0,-7 0-8191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09:20.6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1 479 24575,'2'-1'0,"-1"0"0,1 0 0,0 0 0,0 0 0,-1 0 0,1 0 0,0 0 0,-1 0 0,0-1 0,1 1 0,-1 0 0,1-1 0,-1 1 0,0-1 0,2-3 0,2-2 0,31-38 0,-2-1 0,-3-2 0,-1-1 0,-3-2 0,-1 0 0,18-59 0,-29 70 0,-8 32 0,-3 12 0,-1 17 0,-1 289 0,-5-178 0,1 315-1365,2-415-5461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09:21.0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50 24575,'4'0'0,"15"0"0,9-4 0,3-2 0,6-4 0,1 0 0,-2 1 0,-2 3 0,-8 1-8191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09:22.6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1 24575,'-6'4'0,"-1"0"0,1 1 0,0-1 0,0 1 0,1 1 0,-1-1 0,1 1 0,0 0 0,1 0 0,-1 1 0,-5 11 0,-4 10 0,-15 45 0,25-61 0,-25 76 0,-18 95 0,-7 97 0,28-135 0,16-110 0,8-41 0,5-19 0,8-23 0,1 1 0,2 1 0,3 0 0,1 1 0,2 1 0,2 1 0,2 1 0,2 1 0,2 1 0,63-70 0,-85 104 0,3-5 0,0 1 0,1 0 0,1 0 0,-1 1 0,2 1 0,-1-1 0,1 2 0,0 0 0,14-6 0,-24 12 0,1 1 0,0-1 0,0 1 0,-1 0 0,1-1 0,0 1 0,-1 0 0,1 1 0,0-1 0,0 0 0,-1 1 0,1 0 0,0 0 0,-1-1 0,1 1 0,-1 1 0,1-1 0,-1 0 0,0 1 0,1-1 0,-1 1 0,0 0 0,0-1 0,0 1 0,0 0 0,-1 0 0,4 5 0,3 4 0,-1 1 0,0 0 0,0 1 0,4 14 0,-10-25 0,18 51 0,-3 0 0,-2 2 0,11 94 0,-25-147 0,0-1 0,0 1 0,0 0 0,0-1 0,1 1 0,-1-1 0,0 1 0,1-1 0,-1 1 0,1-1 0,-1 1 0,1-1 0,0 1 0,0-1 0,0 0 0,0 1 0,0-1 0,0 0 0,2 2 0,-2-4 0,1 1 0,-1 0 0,1-1 0,-1 0 0,1 1 0,-1-1 0,0 0 0,1 0 0,-1 0 0,0 0 0,0 0 0,1 0 0,-1 0 0,0 0 0,0 0 0,0 0 0,0-1 0,-1 1 0,1 0 0,1-3 0,61-84 0,102-125 0,-30 78 0,-118 120 0,1 1 0,1 0 0,0 2 0,1 0 0,0 1 0,25-9 0,-41 18 0,-1 1 0,1 0 0,0 0 0,0 0 0,-1 0 0,1 1 0,0-1 0,0 1 0,0 0 0,0 0 0,-1 0 0,1 1 0,0 0 0,0-1 0,-1 1 0,7 3 0,-7-2 0,1 0 0,0 1 0,-1-1 0,0 1 0,0 0 0,0 0 0,0 0 0,0 1 0,0-1 0,-1 1 0,0 0 0,0-1 0,0 1 0,2 5 0,7 20 0,-1 0 0,-1 1 0,-2-1 0,-1 2 0,4 55 0,-9 161 0,-2-183 0,0-30-80,0-14-241,0-1-1,2 0 1,3 20 0,1-16-6505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09:23.3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293 62 24575,'-18'0'0,"-1"0"0,1 2 0,-1 0 0,1 1 0,0 0 0,-23 9 0,33-9 0,1 0 0,-1 1 0,1 0 0,-1 0 0,1 1 0,0 0 0,1 1 0,-1-1 0,1 1 0,0 0 0,1 1 0,0-1 0,0 1 0,0 0 0,-7 14 0,6-6 0,1-1 0,-1 1 0,2 0 0,0 1 0,1-1 0,1 0 0,-1 19 0,6 114 0,0-79 0,-3-56 0,0 1 0,2-1 0,-1 0 0,1 0 0,1-1 0,1 1 0,-1 0 0,7 11 0,-7-19 0,0 0 0,0 0 0,0 0 0,1-1 0,-1 1 0,1-1 0,0 0 0,1 0 0,-1-1 0,1 1 0,0-1 0,-1 0 0,2 0 0,-1-1 0,0 1 0,0-1 0,1 0 0,-1-1 0,1 1 0,9 0 0,5 1 0,1-1 0,-1-1 0,0-1 0,0-1 0,1 0 0,-1-2 0,0 0 0,0-2 0,-1 0 0,1-1 0,-1-1 0,-1 0 0,1-2 0,-1 0 0,-1-1 0,24-17 0,-26 15 0,-1 0 0,0 0 0,-1-1 0,0-1 0,-1 0 0,-1-1 0,0 0 0,-1-1 0,-1 0 0,0-1 0,-1 0 0,-1 0 0,0-1 0,-2 1 0,0-1 0,-1-1 0,0 1 0,0-19 0,-2 2 0,-2 1 0,-5-49 0,3 71 0,1 0 0,-2 0 0,0 1 0,0-1 0,-1 1 0,-1-1 0,0 1 0,0 1 0,-1-1 0,-10-13 0,13 20 8,-1 0 0,1 1 0,-1 0 0,0-1 0,0 2 0,0-1 0,-1 0 0,1 1 0,-1 0 0,1 0 0,-1 0 0,0 0 0,0 1 0,-6-1 0,-2 0-379,-1 0-1,0 1 1,-25 3 0,13 0-6455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40:50.15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0 982 24575,'3'-42'0,"1"0"0,15-61 0,-10 53 0,-1 11 0,57-366 0,-65 400 0,1 0 0,1 0 0,-1 0 0,1 1 0,0-1 0,0 0 0,0 1 0,0 0 0,1 0 0,0-1 0,0 1 0,0 1 0,0-1 0,1 0 0,-1 1 0,1 0 0,0 0 0,0 0 0,0 0 0,8-3 0,8-4 0,1 1 0,0 1 0,30-7 0,-16 5 0,1-1 0,495-134 0,-523 143 0,1 0 0,-1 1 0,1 1 0,-1-1 0,1 1 0,-1 1 0,16 2 0,-19-1 0,0-1 0,0 1 0,0 0 0,-1 0 0,1 0 0,-1 1 0,1 0 0,-1 0 0,0 0 0,0 0 0,0 1 0,-1-1 0,1 1 0,2 5 0,4 5 0,0 2 0,-2-1 0,0 1 0,-1 1 0,0-1 0,-1 1 0,-1 1 0,-1-1 0,3 29 0,0 20 0,-3 80 0,-4-112 0,-2 86 6,-1-56-691,9 93-1,-2-125-6140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09:24.5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532 1020 24575,'0'-14'0,"1"2"0,-1-1 0,-1 0 0,0 1 0,0-1 0,-1 1 0,-6-18 0,7 28 0,0-1 0,0 1 0,0 0 0,0-1 0,-1 1 0,1 0 0,-1 0 0,1 0 0,-1 1 0,0-1 0,0 0 0,0 0 0,0 1 0,0 0 0,-4-3 0,3 3 0,-1 0 0,0 0 0,1 0 0,-1 1 0,0-1 0,1 1 0,-1 0 0,0 0 0,1 0 0,-1 1 0,0-1 0,1 1 0,-7 2 0,-6 2 0,1 1 0,1 0 0,-1 1 0,1 1 0,0 1 0,1 0 0,0 0 0,-21 21 0,0 4 0,-50 65 0,58-66 0,2 1 0,2 2 0,-25 53 0,38-70 0,1 1 0,1 0 0,1 1 0,0-1 0,2 1 0,0 0 0,2 0 0,0 34 0,2-52 0,0 0 0,0 0 0,1 1 0,-1-1 0,1-1 0,0 1 0,0 0 0,0 0 0,0 0 0,0 0 0,1-1 0,-1 1 0,1 0 0,-1-1 0,1 1 0,0-1 0,0 0 0,1 0 0,-1 0 0,0 0 0,1 0 0,-1 0 0,1-1 0,-1 1 0,1-1 0,0 1 0,0-1 0,0 0 0,5 1 0,7 1 0,-1-1 0,0-1 0,1 0 0,28-2 0,-32 0 0,13 0 0,0-1 0,-1-2 0,1 0 0,-1-1 0,1-2 0,31-13 0,-40 13 0,0 0 0,0-2 0,0 0 0,-1 0 0,0-1 0,-1-1 0,-1-1 0,1 0 0,-2 0 0,11-14 0,-1-5 0,-2-1 0,-1-1 0,-2 0 0,-1-1 0,-1 0 0,11-50 0,38-222 0,-58 278 0,18-134 0,-7-1 0,-7-232 0,-9 384 0,0 4 0,0 0 0,0-1 0,-1 1 0,0 0 0,-4-13 0,5 20 0,0 0 0,0 0 0,0 0 0,0-1 0,0 1 0,0 0 0,0 0 0,0 0 0,0-1 0,0 1 0,0 0 0,0 0 0,0 0 0,0-1 0,0 1 0,0 0 0,0 0 0,0 0 0,0 0 0,0-1 0,0 1 0,0 0 0,0 0 0,-1 0 0,1 0 0,0-1 0,0 1 0,0 0 0,0 0 0,0 0 0,-1 0 0,1 0 0,0 0 0,0-1 0,0 1 0,0 0 0,-1 0 0,1 0 0,0 0 0,0 0 0,0 0 0,-1 0 0,1 0 0,0 0 0,0 0 0,0 0 0,-1 0 0,1 0 0,0 0 0,0 0 0,0 0 0,-1 0 0,1 0 0,0 0 0,0 0 0,0 1 0,0-1 0,-1 0 0,1 0 0,0 0 0,0 0 0,0 1 0,-6 16 0,-54 354 0,35-191 0,-4 36 0,1 436 0,30-311-1365,-2-313-5461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09:25.3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24575,'3'7'0,"0"0"0,-1 0 0,0 1 0,0-1 0,-1 0 0,0 1 0,0 11 0,0-9 0,11 695 0,-13-509 0,1-154 0,2-38 0,1-9 0,2-17 0,38-186 0,-33 170 0,2 0 0,2 1 0,27-53 0,-19 49 0,1 1 0,2 1 0,51-61 0,-67 92 0,0 0 0,0 0 0,1 1 0,0 0 0,0 1 0,0 0 0,1 0 0,0 1 0,0 1 0,1 0 0,-1 0 0,24-3 0,-30 6 0,1 0 0,-1 1 0,1-1 0,-1 1 0,1 1 0,-1-1 0,1 1 0,-1 0 0,1 0 0,-1 0 0,1 1 0,-1 0 0,0 0 0,0 0 0,0 1 0,0 0 0,0 0 0,-1 0 0,1 0 0,-1 1 0,0-1 0,0 1 0,0 0 0,-1 1 0,1-1 0,-1 1 0,0-1 0,0 1 0,3 7 0,-1 2 0,0 0 0,-1 0 0,0 1 0,-1 0 0,-1 0 0,1 17 0,-5 96 0,0-78 0,2 60 0,-5 85 0,1-171-1365,-1-3-5461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09:32.5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24575,'5'0'0,"0"9"0,1 12 0,-2 24 0,0 31 0,-2 29 0,-1 28 0,-1 21 0,0 16 0,0-8 0,0-13 0,-1-20 0,1-27 0,0-26 0,0-22 0,4-16 0,3-13-8191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09:32.9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24575,'0'8'0,"0"13"0,0 20 0,0 16 0,0 16 0,0 13 0,0 10 0,0 2 0,0 1 0,0-2 0,0-10 0,0-5 0,0-4 0,0-11 0,0-8 0,0-10 0,0-3 0,0-11-8191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09:33.5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1 374 24575,'1'45'0,"3"0"0,2 0 0,20 83 0,58 123 0,-70-212 0,3-1 0,0-1 0,3 0 0,1-2 0,1 0 0,40 45 0,-58-75 0,-1-1 0,1 0 0,1-1 0,-1 1 0,0-1 0,1 1 0,0-1 0,-1-1 0,1 1 0,0-1 0,1 1 0,-1-2 0,0 1 0,1 0 0,-1-1 0,1 0 0,-1 0 0,1-1 0,-1 0 0,1 0 0,-1 0 0,1 0 0,0-1 0,-1 0 0,0 0 0,1-1 0,7-3 0,20-8 0,-2-2 0,0-1 0,-1-1 0,0-2 0,29-25 0,127-124 0,-86 61 60,157-217 0,45-149-1545,-284 443-5341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09:34.6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 1376 24575,'0'0'0,"-1"0"0,1 0 0,0 0 0,-1 0 0,1 0 0,0 0 0,-1 0 0,1 0 0,0-1 0,0 1 0,-1 0 0,1 0 0,0 0 0,0 0 0,-1 0 0,1-1 0,0 1 0,0 0 0,-1 0 0,1 0 0,0-1 0,0 1 0,-1 0 0,1 0 0,0 0 0,0-1 0,0 1 0,0 0 0,0-1 0,-1 1 0,1 0 0,0 0 0,0-1 0,0 1 0,0-1 0,3-14 0,13-19 0,-14 32 0,88-148 0,41-75 0,-87 129 0,-3-1 0,-5-2 0,-5-2 0,-3-1 0,-5-1 0,11-129 0,-33 202 0,-1 24 0,0 0 0,0 0 0,0 0 0,0 1 0,1-1 0,0 0 0,1 0 0,-1 0 0,1 1 0,0-1 0,5-10 0,-6 16 0,-1-1 0,1 1 0,-1 0 0,1 0 0,0-1 0,-1 1 0,1 0 0,-1 0 0,1 0 0,-1 0 0,1 0 0,0 0 0,-1 0 0,1 0 0,-1 0 0,1 0 0,-1 0 0,1 0 0,0 0 0,-1 0 0,1 1 0,-1-1 0,1 0 0,-1 0 0,1 1 0,-1-1 0,1 0 0,-1 1 0,1-1 0,-1 0 0,0 1 0,1-1 0,-1 1 0,1-1 0,-1 1 0,0-1 0,0 1 0,1-1 0,-1 1 0,15 18 0,-1 0 0,19 34 0,-2-3 0,553 757 0,-426-601 0,-143-186 0,9 10 0,-2 0 0,0 2 0,-3 1 0,19 41 0,-36-70 0,0-1 0,-1 1 0,0 0 0,1-1 0,-1 1 0,-1 0 0,1 0 0,-1 0 0,1 0 0,-1 0 0,0 0 0,-1 0 0,1 0 0,-2 6 0,1-8 0,-1 1 0,1-1 0,0 0 0,-1 0 0,0 0 0,1 0 0,-1 0 0,0 0 0,0 0 0,0-1 0,0 1 0,-1-1 0,1 1 0,0-1 0,-1 0 0,1 0 0,-1 0 0,1 0 0,-1 0 0,1-1 0,-1 1 0,-4-1 0,-43 6 0,0-2 0,-95-6 0,77 0 0,11 1 0,14 2 0,-45-7 0,84 6-91,1-1 0,-1 1 0,1-1 0,0 0 0,0 0 0,-1 0 0,1 0 0,0 0 0,0-1 0,0 1 0,0-1 0,0 0 0,1 0 0,-4-3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09:35.2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560 205 24575,'0'-10'0,"-1"-1"0,1 1 0,-2 0 0,1 0 0,-2 0 0,1 0 0,-1 0 0,-1 0 0,0 1 0,0 0 0,0-1 0,-8-9 0,7 13 0,1 1 0,-1-1 0,0 1 0,0 1 0,-1-1 0,1 1 0,-1 0 0,0 0 0,0 0 0,0 1 0,-1 0 0,1 0 0,-1 1 0,0 0 0,0 0 0,1 0 0,-1 1 0,-14-1 0,7 2 0,0 1 0,1 0 0,-1 1 0,0 1 0,1 0 0,-1 0 0,1 2 0,0 0 0,1 0 0,-1 1 0,1 0 0,0 1 0,0 1 0,1 0 0,0 0 0,1 1 0,-1 1 0,-12 15 0,8-7 0,0 0 0,1 1 0,1 0 0,1 1 0,1 0 0,1 1 0,0 1 0,2 0 0,0 0 0,-5 30 0,7-21 0,-2 51 0,7-73 0,1 0 0,1 0 0,-1 0 0,1 0 0,1 0 0,0 0 0,0-1 0,1 1 0,0 0 0,5 9 0,-5-14 0,0 0 0,0 0 0,0 0 0,0 0 0,1-1 0,0 1 0,0-1 0,0 0 0,0-1 0,0 1 0,1-1 0,-1 1 0,1-1 0,-1-1 0,1 1 0,6 1 0,9 1 0,0-1 0,34 2 0,-48-5 0,37 1 0,-1-2 0,1-2 0,0-2 0,-1-2 0,0-1 0,0-2 0,-1-2 0,-1-2 0,0-2 0,-1-1 0,0-2 0,-2-2 0,0-1 0,34-29 0,-64 46 0,-1 1 0,0-2 0,-1 1 0,1-1 0,-1 0 0,0 0 0,-1 0 0,1-1 0,-1 0 0,-1 1 0,1-1 0,-1-1 0,0 1 0,-1 0 0,0-1 0,0 0 0,0 1 0,-1-1 0,0 0 0,-1 0 0,0 1 0,-1-16 0,1 9-124,-1 0 0,-1-1 0,0 1 0,0 0 0,-1 0 0,-1 1-1,-1-1 1,1 1 0,-2 0 0,-7-14 0,-5 4-6702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09:36.1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160 0 24575,'-1'37'0,"-2"-1"0,-12 56 0,3-25 0,9-47 0,-86 611 0,52 7 0,37-631 0,0 1 0,0-1 0,1 0 0,0 0 0,0 1 0,1-1 0,3 10 0,-4-15 0,1 0 0,-1 0 0,1 0 0,-1 0 0,1 0 0,0 0 0,-1-1 0,1 1 0,0-1 0,0 1 0,0-1 0,0 0 0,1 0 0,-1 0 0,0 0 0,0 0 0,1 0 0,-1-1 0,0 1 0,1-1 0,-1 0 0,1 1 0,-1-1 0,1 0 0,3-1 0,21-1 0,-1-2 0,0-1 0,0-1 0,-1-1 0,0-1 0,38-17 0,-47 18 0,74-31 0,112-64 0,-153 73 0,-2-2 0,-1-2 0,71-66 0,-96 77 0,-15 15 0,0 1 0,1-1 0,0 1 0,0 0 0,12-7 0,-19 12 0,0 1 0,1 0 0,-1 0 0,0 0 0,0-1 0,1 1 0,-1 0 0,0 0 0,1 0 0,-1 0 0,0 0 0,1-1 0,-1 1 0,1 0 0,-1 0 0,0 0 0,1 0 0,-1 0 0,0 0 0,1 0 0,-1 1 0,0-1 0,1 0 0,-1 0 0,0 0 0,1 0 0,-1 0 0,0 0 0,1 1 0,-1-1 0,0 0 0,1 0 0,-1 0 0,0 1 0,0-1 0,1 0 0,-1 0 0,0 1 0,0-1 0,1 0 0,-1 1 0,0-1 0,0 0 0,0 1 0,0-1 0,1 1 0,0 18 0,-1-17 0,-11 105 0,5-69 0,3 0 0,1 57 0,2-93 0,0 1 0,0-1 0,0 1 0,1 0 0,0-1 0,-1 1 0,1-1 0,0 1 0,0-1 0,0 0 0,0 1 0,1-1 0,-1 0 0,0 0 0,1 0 0,2 3 0,-2-4 0,0 0 0,0 0 0,-1 0 0,1 0 0,0 0 0,0 0 0,0 0 0,0-1 0,1 1 0,-1-1 0,0 0 0,0 1 0,0-1 0,0 0 0,4-1 0,6-1 0,0 0 0,-1-2 0,1 1 0,-1-1 0,20-11 0,192-109 0,-180 95 0,-1-2 0,72-68 0,-110 95 0,0 0 0,0 0 0,0 0 0,0 1 0,0-1 0,9-4 0,-12 7 0,-1 1 0,1 0 0,-1 0 0,1-1 0,0 1 0,-1 0 0,1 0 0,0 0 0,-1 0 0,1 0 0,-1 0 0,1 0 0,0 0 0,-1 0 0,1 0 0,0 0 0,-1 0 0,1 0 0,-1 1 0,1-1 0,0 0 0,0 1 0,0 0 0,0 0 0,0 0 0,0 0 0,-1 0 0,1 0 0,0 0 0,-1 1 0,1-1 0,-1 0 0,1 0 0,-1 1 0,1-1 0,-1 0 0,0 0 0,1 3 0,3 33 0,-2 1 0,-4 61 0,1 16 0,4-53 0,2-1 0,4 1 0,2-1 0,3-1 0,33 91 0,-45-145 0,0 0 0,1 1 0,0-1 0,1-1 0,-1 1 0,1 0 0,0-1 0,8 8 0,-10-11 0,0 0 0,0-1 0,1 0 0,-1 1 0,0-1 0,1 0 0,-1 0 0,1 0 0,-1 0 0,1-1 0,-1 1 0,1-1 0,-1 1 0,1-1 0,0 0 0,-1 0 0,1 0 0,0 0 0,-1-1 0,1 1 0,-1-1 0,1 1 0,-1-1 0,4-2 0,7-3-195,0 0 0,-1-1 0,0-1 0,0 0 0,-1-1 0,16-16 0,0 0-6631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09:36.6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169 1 24575,'0'117'0,"-4"369"0,-33-6 0,-43 33 0,72-465 0,8-48 0,0-1 0,0 1 0,0 0 0,0 0 0,0 0 0,0 0 0,0 0 0,0 0 0,0 0 0,0 0 0,0 0 0,0 0 0,0 0 0,0 0 0,0 0 0,-1 0 0,1 0 0,0 0 0,0 0 0,0 0 0,0 0 0,0 0 0,0 0 0,0 0 0,0 0 0,0 0 0,0 0 0,0 0 0,-1 0 0,1 0 0,0 0 0,0 0 0,-2-20 0,1-28 0,-25-405-1365,17 376-5461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09:37.0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79 24575,'5'0'0,"14"0"0,17 0 0,12 0 0,11 0 0,8 0 0,1-4 0,-1-6 0,-3-6 0,-9 0 0,-5-1 0,-10 1-8191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40:51.43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762 307 24575,'1'-11'0,"-1"-1"0,-1 1 0,0-1 0,-1 1 0,0 0 0,-4-14 0,4 20 0,0 1 0,-1-1 0,1 1 0,-1 0 0,0 0 0,0 0 0,0 1 0,0-1 0,-1 1 0,1 0 0,-1 0 0,0 0 0,0 0 0,0 0 0,0 1 0,-1 0 0,-5-3 0,-9-1 0,1 0 0,-1 1 0,0 0 0,-1 2 0,-35-2 0,15 4 0,-73 7 0,98-4 0,0 1 0,0 0 0,0 1 0,0 0 0,1 1 0,0 1 0,0 0 0,0 1 0,1 1 0,0 0 0,0 1 0,-14 13 0,12-8 0,1 1 0,0 1 0,1 0 0,1 1 0,0 0 0,2 1 0,0 1 0,-10 23 0,6-2 0,1 1 0,2 0 0,2 1 0,2 0 0,2 0 0,1 1 0,3 0 0,4 54 0,-3-90 0,1-1 0,-1 1 0,1-1 0,1 1 0,0-1 0,0 0 0,4 11 0,-4-14 0,-1-1 0,1 0 0,0 1 0,0-1 0,0 0 0,0 0 0,0 0 0,0 0 0,0-1 0,1 1 0,-1 0 0,1-1 0,-1 0 0,1 0 0,0 0 0,-1 0 0,1 0 0,0 0 0,0-1 0,3 1 0,5 0 0,0 0 0,0-2 0,0 1 0,0-1 0,0-1 0,-1 0 0,1 0 0,0-1 0,-1-1 0,13-5 0,15-9 0,47-30 0,-76 43 0,57-38 0,-3-2 0,-2-3 0,-2-3 0,-2-2 0,-2-2 0,-3-3 0,78-113 0,-55 45 0,-68 114 0,-2 0 0,1-1 0,-2 0 0,0 0 0,0-1 0,-1 1 0,-1 0 0,1-17 0,-7 8 0,4 22 0,0 0 0,0 0 0,0-1 0,-1 1 0,1 0 0,0-1 0,0 1 0,-1 0 0,1 0 0,0-1 0,0 1 0,-1 0 0,1 0 0,0 0 0,-1-1 0,1 1 0,0 0 0,-1 0 0,1 0 0,0 0 0,-1 0 0,1 0 0,0 0 0,-1 0 0,1 0 0,0 0 0,-1 0 0,1 0 0,0 0 0,-1 0 0,-1 1 0,0 0 0,0 1 0,0-1 0,0 1 0,0-1 0,0 1 0,1 0 0,-1-1 0,1 1 0,-1 0 0,1 0 0,0 0 0,0 0 0,-2 4 0,-11 24 0,2 2 0,1 0 0,1 0 0,2 1 0,-5 44 0,-7 175 0,19-233 0,0 0 0,0 0 0,4 30 0,-3-46 0,1 1 0,-1-1 0,1 1 0,0-1 0,-1 0 0,2 0 0,-1 1 0,0-1 0,1 0 0,-1 0 0,1 0 0,0 0 0,0-1 0,0 1 0,0 0 0,1-1 0,-1 0 0,1 1 0,-1-1 0,1 0 0,3 2 0,1-2 0,1 0 0,-1 0 0,1 0 0,-1-1 0,1 0 0,0-1 0,-1 1 0,1-1 0,0-1 0,-1 0 0,1 0 0,12-3 0,11-5 0,49-20 0,-39 11 0,-1-2 0,-1-2 0,53-38 0,97-91 0,-66 50 0,-121 99 0,-1 1 0,1-1 0,0 1 0,0-1 0,0 1 0,0 0 0,0 0 0,0 0 0,0 0 0,0 0 0,0 1 0,0-1 0,0 1 0,1-1 0,-1 1 0,3 0 0,-4 0 0,0 1 0,1 0 0,-1 0 0,0-1 0,0 1 0,0 0 0,0 0 0,0 1 0,0-1 0,0 0 0,0 0 0,0 0 0,-1 1 0,1-1 0,0 0 0,-1 0 0,1 1 0,-1-1 0,1 1 0,-1-1 0,0 1 0,0-1 0,0 0 0,1 1 0,-2 2 0,5 34 0,-3-1 0,-5 67 0,1-66 0,1 1 0,7 64 0,-5-100 0,0 0 0,1 0 0,-1 0 0,1-1 0,0 1 0,0 0 0,0-1 0,0 1 0,0-1 0,1 1 0,2 3 0,-4-6 0,1 1 0,-1-1 0,1 0 0,-1 1 0,1-1 0,-1 0 0,1 1 0,-1-1 0,1 0 0,-1 0 0,1 0 0,-1 0 0,1 1 0,0-1 0,-1 0 0,1 0 0,-1 0 0,1 0 0,-1 0 0,1 0 0,0 0 0,0-1 0,17-11 0,9-22 0,-1 0 0,-2-2 0,27-55 0,-12 23 0,11-17 0,108-173 0,-152 250 0,1-4 0,1 1 0,1 0 0,-1 1 0,12-11 0,-18 20 0,-1-1 0,1 1 0,-1 0 0,1-1 0,0 1 0,-1 0 0,1 0 0,0 0 0,0 0 0,0 0 0,-1 1 0,1-1 0,0 1 0,0-1 0,0 1 0,0-1 0,0 1 0,1 0 0,-1 0 0,0 0 0,0 0 0,0 1 0,0-1 0,0 1 0,0-1 0,0 1 0,0-1 0,-1 1 0,1 0 0,0 0 0,0 0 0,0 0 0,-1 0 0,3 2 0,2 3 0,0 1 0,-1-1 0,1 1 0,-1 0 0,-1 1 0,1-1 0,-1 1 0,-1 0 0,6 15 0,1 11 0,6 38 0,-7-33 0,-7-28-38,41 198 201,-35-161-660,-3 1 1,-2 66-1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09:37.3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24575,'0'730'0,"0"-723"0,0 0 0,0-1 0,0 1 0,1-1 0,2 11 0,-3-16 0,1 1 0,-1-1 0,1 1 0,-1-1 0,1 0 0,-1 1 0,1-1 0,0 0 0,0 0 0,0 1 0,0-1 0,0 0 0,0 0 0,0 0 0,0 0 0,0 0 0,1-1 0,-1 1 0,0 0 0,0 0 0,1-1 0,-1 1 0,1-1 0,-1 1 0,0-1 0,3 1 0,4-1-136,-1 0-1,1-1 1,0 0 0,0 0-1,-1 0 1,13-4-1,-15 3-273,39-10-6416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09:38.5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242 770 24575,'0'-26'0,"1"4"0,-1 1 0,-1-1 0,-1 0 0,-6-25 0,7 42 0,0 1 0,0 0 0,0 0 0,-1 0 0,1 0 0,-1 0 0,0 0 0,0 1 0,-1-1 0,1 1 0,-1-1 0,0 1 0,0 0 0,0 0 0,0 0 0,0 0 0,-1 1 0,1 0 0,-1-1 0,1 1 0,-1 0 0,0 0 0,0 1 0,0-1 0,0 1 0,0 0 0,-7-1 0,8 2 0,-1 0 0,1 0 0,-1 0 0,1 0 0,-1 0 0,1 1 0,0-1 0,-1 1 0,1 0 0,0 0 0,0 1 0,-1-1 0,1 0 0,0 1 0,0 0 0,1 0 0,-4 2 0,1 1 0,0-1 0,1 1 0,0 0 0,0 1 0,0-1 0,1 1 0,-1-1 0,-3 10 0,0 5 0,0 1 0,1 0 0,1 0 0,-3 31 0,0 45 0,3-1 0,10 113 0,-4-208 0,-1 13 0,1-1 0,1 1 0,6 21 0,-7-32 0,0 0 0,0 0 0,0 0 0,0-1 0,0 1 0,1 0 0,-1-1 0,1 1 0,0-1 0,0 0 0,0 1 0,0-1 0,0 0 0,0 0 0,0 0 0,1-1 0,-1 1 0,1-1 0,0 1 0,-1-1 0,1 0 0,5 2 0,1-2 0,0 0 0,1-1 0,-1 0 0,0 0 0,0-1 0,0 0 0,0-1 0,0 0 0,0 0 0,-1-1 0,1 0 0,-1-1 0,9-5 0,11-5 0,-2-2 0,38-30 0,-52 37 0,0-1 0,0 0 0,-2-1 0,1-1 0,-1 1 0,-1-2 0,0 1 0,-1-1 0,0-1 0,-1 1 0,0-1 0,-1 0 0,-1-1 0,0 0 0,-1 1 0,-1-1 0,0-1 0,-1 1 0,-1 0 0,0-1 0,-1 1 0,-1 0 0,0-1 0,-1 1 0,-1 0 0,0 0 0,-10-28 0,9 33 0,-8-20 0,-11-44 0,21 66 0,0-1 0,1 1 0,0-1 0,0 0 0,1 1 0,0-1 0,1 0 0,-1 1 0,2-1 0,2-11 0,-3 17 0,0 0 0,1 0 0,-1 0 0,0 1 0,1-1 0,0 0 0,-1 1 0,1 0 0,0-1 0,0 1 0,1 0 0,-1 0 0,0 0 0,1 0 0,-1 0 0,1 1 0,4-3 0,-1 2 0,-1 0 0,0 1 0,1-1 0,-1 1 0,1 1 0,-1-1 0,1 1 0,-1 0 0,7 0 0,3 2 0,-1 1 0,1 0 0,-1 0 0,0 2 0,0 0 0,20 10 0,-24-10 0,-1 1 0,1 1 0,-1 0 0,-1 0 0,1 1 0,-1-1 0,-1 2 0,1-1 0,-1 1 0,-1 0 0,0 1 0,0 0 0,6 14 0,2 11 0,-2 1 0,14 62 0,2 7 0,-21-75 0,-6-25 0,0 1 0,1 0 0,-1-1 0,1 1 0,0-1 0,4 8 0,-6-13 0,1 0 0,-1 0 0,0 1 0,0-1 0,0 0 0,0 0 0,1 0 0,-1 0 0,0 0 0,0 0 0,0 0 0,1 0 0,-1 0 0,0 0 0,0 0 0,0 0 0,0 0 0,1 0 0,-1 0 0,0 0 0,0 0 0,0 0 0,1 0 0,-1 0 0,0 0 0,0 0 0,0 0 0,0 0 0,1 0 0,-1-1 0,0 1 0,0 0 0,0 0 0,0 0 0,0 0 0,1 0 0,-1 0 0,0-1 0,0 1 0,0 0 0,0 0 0,0 0 0,0 0 0,0-1 0,0 1 0,0 0 0,0 0 0,0 0 0,1 0 0,-1-1 0,0 1 0,0 0 0,7-16 0,0 1 0,-1-1 0,0 0 0,-2 0 0,4-18 0,1-3 0,15-59 0,64-220 0,-65 245 0,4 0 0,47-88 0,-67 147 0,0 1 0,1 0 0,0 0 0,1 0 0,0 1 0,0 0 0,1 1 0,18-13 0,-25 19 0,0 1 0,0 0 0,0 0 0,1 0 0,-1 1 0,1-1 0,0 1 0,-1-1 0,1 1 0,0 0 0,0 1 0,-1-1 0,1 1 0,0 0 0,0 0 0,0 0 0,0 0 0,0 0 0,0 1 0,-1 0 0,1 0 0,0 0 0,0 0 0,-1 1 0,1-1 0,-1 1 0,1 0 0,-1 0 0,0 0 0,0 1 0,0-1 0,0 1 0,5 5 0,3 5 0,-1 0 0,0 1 0,-1 1 0,-1-1 0,0 2 0,9 26 0,-6-10 0,-2 0 0,8 51 0,15 100 0,13 94 0,-44-268-102,0 0 149,1 0 0,-2 1 0,0-1 0,-1 13 0,1-20-92,0-1-1,0 1 1,0-1-1,-1 1 1,1-1 0,-1 1-1,1-1 1,-1 1-1,1-1 1,-1 0 0,0 1-1,0-1 1,0 0-1,0 1 1,0-1 0,0 0-1,0 0 1,0 0-1,0 0 1,-1 0 0,1 0-1,0 0 1,-1-1 0,1 1-1,0 0 1,-1-1-1,1 1 1,-1-1 0,1 1-1,-1-1 1,1 0-1,-3 1 1,-13-2-6781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09:38.8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24575,'0'0'-8191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09:39.8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0 212 24575,'12'369'0,"-6"-301"0,4 1 0,3-1 0,27 85 0,-36-139 0,1 0 0,0 0 0,1 0 0,1-1 0,14 21 0,-18-30 0,-1-1 0,1 1 0,1-1 0,-1 0 0,0 0 0,1 0 0,0-1 0,0 1 0,-1-1 0,1 0 0,1 0 0,-1 0 0,0-1 0,0 1 0,1-1 0,-1 0 0,1 0 0,-1-1 0,1 1 0,-1-1 0,1 0 0,-1 0 0,6-1 0,13-4 0,0-1 0,-1-1 0,0-1 0,0-1 0,0-1 0,34-22 0,6-7 0,-3-2 0,-1-3 0,-1-2 0,-3-3 0,-3-2 0,-1-3 0,-3-1 0,-2-3 0,-3-1 0,-3-2 0,-2-2 0,52-123 0,-67 130 0,17-38 0,-38 91 0,1 0 0,-1 0 0,1 0 0,0 0 0,-1 0 0,2 0 0,-1 0 0,0 1 0,0-1 0,1 1 0,-1 0 0,1 0 0,0-1 0,0 2 0,0-1 0,0 0 0,0 1 0,0-1 0,0 1 0,1 0 0,3-1 0,-2 2 0,0 0 0,0 0 0,0 1 0,0 0 0,-1 0 0,1 0 0,0 0 0,-1 1 0,1 0 0,-1 0 0,1 0 0,-1 0 0,0 1 0,6 4 0,17 15 0,-1 2 0,-1 0 0,-1 2 0,-2 1 0,25 35 0,-13-17 0,31 42 0,66 113 0,-107-156 0,-1 0 0,-3 1 0,-2 1 0,-2 0 0,12 54 0,-25-84 0,0 1 0,-1 0 0,0 0 0,-1-1 0,-1 1 0,-4 23 0,3-32 0,0-1 0,-1 0 0,0 1 0,-1-1 0,0 0 0,0 0 0,0 0 0,-1-1 0,0 1 0,0-1 0,-1 0 0,1 0 0,-1 0 0,-1-1 0,1 1 0,-11 6 0,2-3 0,0-1 0,-1 0 0,0-1 0,-1 0 0,0-2 0,0 0 0,0 0 0,0-2 0,0 0 0,-1-1 0,0 0 0,1-2 0,-1 0 0,-25-3 0,-4-3 0,0-3 0,1-1 0,-87-32 0,55 11-151,2-4-1,2-2 0,1-4 0,2-3 1,2-3-1,3-2 0,1-4 1,-83-88-1,28 9-6674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09:40.2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24575,'0'0'-8191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09:44.0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111 812 24575,'7'-1'0,"1"0"0,-1-1 0,0 0 0,1 0 0,-1 0 0,0-1 0,10-5 0,7-3 0,69-27 0,-2-5 0,-2-3 0,-2-4 0,-2-4 0,97-81 0,-145 104 0,-1-1 0,52-59 0,-86 88 0,1 0 0,-1 0 0,0 0 0,0 0 0,0 0 0,0 0 0,-1-1 0,1 1 0,-1 0 0,0-1 0,0 0 0,0 1 0,0-1 0,0-5 0,-2 6 0,0 1 0,1-1 0,-1 0 0,0 1 0,0-1 0,-1 1 0,1-1 0,-1 1 0,1-1 0,-1 1 0,1 0 0,-1 0 0,0 0 0,0 0 0,0 0 0,-1 0 0,1 0 0,0 1 0,-1-1 0,-2 0 0,-24-15 0,-1 1 0,-1 1 0,-1 2 0,-43-12 0,-137-22 0,149 37 0,-82-4 0,125 14 0,0 0 0,1 1 0,-1 1 0,1 0 0,-1 2 0,1 0 0,0 1 0,-27 12 0,37-12 0,1-1 0,0 1 0,0 1 0,0-1 0,1 1 0,0 1 0,0-1 0,0 1 0,1 0 0,-8 12 0,6-6 0,1 1 0,0 0 0,0 0 0,2 0 0,-8 28 0,5 1 0,1 0 0,2 0 0,2 70 0,3-110 0,7 311 0,-7-308 0,0 0 0,1 1 0,0-1 0,0 0 0,0 0 0,1 1 0,0-1 0,0 0 0,1-1 0,0 1 0,0 0 0,0-1 0,0 1 0,1-1 0,0 0 0,0 0 0,1-1 0,-1 1 0,1-1 0,0 0 0,0 0 0,0-1 0,1 1 0,10 4 0,37 13 0,101 27 0,-124-40 0,14 2 24,1-1 0,0-3 0,0-1 0,74-2 0,-55-7-519,0-1 0,102-24 0,-100 12-6331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09:45.5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895 131 24575,'-77'-41'0,"43"22"0,-1 2 0,-52-20 0,74 33 0,0 1 0,0 0 0,0 0 0,0 2 0,-1-1 0,1 2 0,0 0 0,-1 0 0,1 1 0,0 1 0,-15 4 0,4 1 0,0 2 0,0 1 0,1 0 0,0 2 0,1 1 0,0 0 0,1 2 0,0 0 0,2 2 0,0 0 0,1 1 0,-18 22 0,13-12 0,2 2 0,0 0 0,2 1 0,2 1 0,1 0 0,1 1 0,-20 68 0,27-68 0,-6 41 0,12-61 0,1 0 0,1 0 0,0 0 0,0-1 0,2 1 0,3 18 0,-4-28 0,0-1 0,0 1 0,0-1 0,0 0 0,1 1 0,-1-1 0,1 0 0,0 0 0,0 0 0,0 0 0,0 0 0,0 0 0,0-1 0,0 1 0,0-1 0,1 0 0,-1 1 0,0-1 0,1 0 0,-1 0 0,1 0 0,0-1 0,-1 1 0,1-1 0,4 1 0,7 0 0,0 0 0,0-1 0,22-2 0,-9-1 0,1-2 0,-1-1 0,0-1 0,-1-1 0,0-2 0,0 0 0,-1-2 0,0-1 0,-1 0 0,0-2 0,27-23 0,-26 18 0,-1-2 0,-1 0 0,-2-1 0,0-1 0,-1-2 0,-1 1 0,-2-2 0,0-1 0,19-45 0,-27 51 0,-5 9 0,1 1 0,1 0 0,8-14 0,-13 25 0,-1 1 0,0-1 0,1 0 0,-1 1 0,1-1 0,-1 0 0,1 1 0,-1-1 0,1 1 0,0-1 0,-1 1 0,1-1 0,0 1 0,-1-1 0,1 1 0,0 0 0,0-1 0,-1 1 0,1 0 0,0 0 0,0-1 0,0 1 0,-1 0 0,1 0 0,0 0 0,0 0 0,0 0 0,-1 0 0,1 0 0,0 0 0,0 1 0,0-1 0,-1 0 0,1 0 0,0 1 0,0-1 0,-1 0 0,1 1 0,0-1 0,-1 1 0,1-1 0,0 1 0,-1-1 0,1 1 0,-1-1 0,1 1 0,-1 0 0,1-1 0,-1 1 0,1 0 0,-1 0 0,0-1 0,1 1 0,-1 1 0,5 6 0,-1 0 0,0 0 0,5 14 0,-9-20 0,21 72 0,-4 1 0,15 138 0,-29-190 0,19 231 0,-16 363 0,-7-579 0,-1 0 0,-3 0 0,-17 74 0,18-99 0,0-1 0,0 1 0,-1-1 0,-1 0 0,0 0 0,-1-1 0,0 0 0,-1 0 0,0-1 0,0 0 0,-1 0 0,-1 0 0,0-2 0,0 1 0,-12 7 0,-6 0 0,-1-2 0,-1 0 0,0-2 0,0-1 0,-1-2 0,-1-1 0,0-1 0,0-2 0,0-1 0,-56-1 0,81-4 0,-1 0 0,1-1 0,0 0 0,0 0 0,0-1 0,1 1 0,-1-2 0,1 1 0,-1-1 0,1 0 0,0 0 0,0 0 0,1-1 0,0 0 0,-1 0 0,2-1 0,-1 1 0,0-1 0,1 0 0,0 0 0,-3-9 0,-1 1 0,1-1 0,1 0 0,0 0 0,2 0 0,-1-1 0,2 0 0,0 0 0,-1-26 0,4 32 0,1-1 0,0 1 0,0 0 0,1-1 0,1 1 0,0 0 0,0 0 0,1 0 0,0 1 0,1-1 0,0 1 0,0 0 0,1 1 0,0-1 0,14-14 0,8-4 0,1 0 0,62-42 0,-89 67 0,508-310 12,-82 57-145,16-76-398,-343 243 91,-4-4 0,96-118 0,-135 137-5779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09:46.1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898 155 24575,'0'-6'0,"0"0"0,-1 0 0,0 0 0,-1 0 0,1 1 0,-1-1 0,0 0 0,-1 1 0,1-1 0,-1 1 0,0 0 0,0-1 0,-1 2 0,0-1 0,0 0 0,0 1 0,0-1 0,-1 1 0,1 1 0,-1-1 0,0 0 0,0 1 0,-11-5 0,4 2 0,0 1 0,-1 1 0,1 0 0,-1 0 0,1 1 0,-1 1 0,0 0 0,0 1 0,0 0 0,-17 2 0,4 2 0,0 1 0,1 2 0,-1 0 0,1 2 0,1 1 0,-1 1 0,2 0 0,-1 2 0,1 1 0,1 1 0,-33 27 0,23-14 0,1 2 0,1 2 0,1 0 0,2 2 0,1 1 0,-30 54 0,40-58 0,1 1 0,2 1 0,1 0 0,1 0 0,2 2 0,1-1 0,-5 53 0,9-23 0,1 1 0,4-1 0,10 74 0,-9-120 0,1 0 0,0-1 0,1 1 0,1-1 0,11 26 0,-13-35 0,1-1 0,0 1 0,0-1 0,0 0 0,0 0 0,1-1 0,0 1 0,0-1 0,1 0 0,-1 0 0,1-1 0,0 0 0,0 0 0,1 0 0,12 5 0,26 5 0,-1-2 0,2-2 0,-1-2 0,1-2 0,1-2 0,63-3 0,17-8 0,133-24 0,-57-3-1365,-127 21-5461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09:47.1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766 940 24575,'0'-19'0,"1"8"0,-1 0 0,-1 0 0,1 0 0,-2 1 0,-4-20 0,5 27 0,0 0 0,0 0 0,-1 0 0,0 0 0,1 0 0,-1 1 0,0-1 0,0 1 0,0-1 0,-1 1 0,1 0 0,0 0 0,-1 0 0,0 0 0,1 1 0,-1-1 0,0 1 0,0-1 0,0 1 0,0 0 0,0 0 0,0 0 0,0 0 0,-5 0 0,-10-1 0,0 0 0,1 2 0,-1-1 0,0 2 0,0 1 0,0 0 0,-31 8 0,24-2 0,1 1 0,-1 0 0,2 2 0,-43 26 0,32-14 0,0 3 0,1 0 0,2 2 0,1 2 0,1 0 0,-36 52 0,51-63 0,1 1 0,0 0 0,2 1 0,1 0 0,0 0 0,2 1 0,-7 23 0,13-36 0,0 0 0,1 1 0,0-1 0,0 0 0,1 0 0,0 1 0,1-1 0,0 0 0,0 0 0,1 1 0,0-1 0,0 0 0,1-1 0,1 1 0,-1 0 0,1-1 0,1 0 0,0 0 0,0 0 0,8 9 0,-4-7 0,2 0 0,-1-1 0,1 0 0,1 0 0,-1-1 0,1-1 0,1 0 0,0-1 0,-1 0 0,2-1 0,-1 0 0,1-1 0,-1-1 0,1 0 0,19 1 0,-2-1 0,1-2 0,-1-2 0,0 0 0,0-3 0,58-12 0,-52 6 0,-1-1 0,0-3 0,0 0 0,-1-2 0,-1-2 0,-1-1 0,-1-2 0,0-1 0,-2-1 0,0-2 0,-2-1 0,-1-1 0,30-39 0,-30 31 0,-1-2 0,-2-1 0,-2-1 0,-1-1 0,-3-1 0,-1 0 0,-2-1 0,-1-1 0,-3-1 0,-1 0 0,3-51 0,-5-45 0,-15-180 0,-1 92 0,7 190 0,-1 28 0,0 12 0,-4 20 0,-215 1144 0,177-894 120,36-200-863,3 131 1,6-181-6084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12:55.06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248 877 24575,'3'-4'0,"0"0"0,1 0 0,-1 0 0,1 0 0,0 1 0,0-1 0,0 1 0,1 0 0,-1 0 0,9-3 0,9-8 0,69-44 0,-45 29 0,58-46 0,-73 48 0,-1-2 0,-1 0 0,-2-2 0,29-43 0,-45 58 0,0-1 0,-1-1 0,-1 0 0,-1 0 0,0-1 0,-1 0 0,-1 0 0,-1 0 0,-1-1 0,3-35 0,-7 47 0,0 0 0,0 0 0,-1 0 0,0 0 0,-1 0 0,0 1 0,0-1 0,-1 0 0,1 1 0,-2 0 0,1-1 0,-1 1 0,0 1 0,-7-10 0,3 7 0,1 1 0,-2 0 0,1 1 0,-1 0 0,0 0 0,0 1 0,-1 0 0,0 0 0,-15-5 0,7 4 0,0 1 0,-1 0 0,0 2 0,0 0 0,0 1 0,0 1 0,0 1 0,-1 1 0,1 0 0,0 1 0,-33 7 0,30-2 0,-1 1 0,1 1 0,1 1 0,-1 1 0,2 1 0,-1 0 0,1 2 0,1 0 0,1 1 0,0 1 0,0 1 0,2 1 0,0 0 0,1 1 0,0 0 0,2 1 0,0 1 0,1 0 0,1 1 0,1 0 0,1 1 0,1 0 0,1 0 0,1 1 0,-4 26 0,4-1 0,2 0 0,2 0 0,2 0 0,2 0 0,2 0 0,2 0 0,24 87 0,-23-116 0,0 0 0,1-1 0,1 0 0,1-1 0,0 0 0,2 0 0,-1-1 0,17 16 0,-19-22 0,0-1 0,1 0 0,0-1 0,1 0 0,-1-1 0,2 0 0,-1 0 0,1-1 0,0-1 0,0 0 0,1-1 0,-1 0 0,18 3 0,85 6 0,211-4 0,-299-10-455,-1-2 0,32-7 0,-11-1-6371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40:52.30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0 619 24575,'6'-1'0,"-1"0"0,0 0 0,0 0 0,0-1 0,0 0 0,0 0 0,0-1 0,0 1 0,-1-1 0,8-5 0,4-2 0,35-21 0,-1-3 0,-2-1 0,49-47 0,-78 64 0,-1 0 0,0-2 0,-2 0 0,0-1 0,-1-1 0,-1 0 0,-2-1 0,0 0 0,16-45 0,-26 61 0,0 0 0,0-1 0,-1 1 0,0 0 0,-1-1 0,1 1 0,-1-1 0,-1 1 0,1-1 0,-1 1 0,-3-10 0,3 14 0,0 1 0,0-1 0,0 0 0,-1 1 0,1-1 0,-1 1 0,1-1 0,-1 1 0,0 0 0,0 0 0,0 0 0,0 0 0,-1 0 0,1 0 0,0 0 0,-1 1 0,0-1 0,1 1 0,-1 0 0,0 0 0,1 0 0,-1 0 0,0 0 0,0 1 0,0-1 0,0 1 0,0 0 0,0-1 0,1 1 0,-7 1 0,6-1 0,0 0 0,-1 1 0,1-1 0,0 1 0,0-1 0,0 1 0,0 0 0,0 0 0,0 0 0,0 1 0,0-1 0,0 1 0,1-1 0,-1 1 0,1 0 0,-1 0 0,1 0 0,-1 0 0,1 1 0,0-1 0,0 1 0,0-1 0,1 1 0,-1 0 0,1-1 0,-1 1 0,1 0 0,0 0 0,0 0 0,0 0 0,0 0 0,1 0 0,-1 1 0,1-1 0,0 0 0,0 0 0,0 0 0,0 0 0,0 1 0,1-1 0,0 0 0,-1 0 0,1 0 0,0 0 0,1 0 0,1 4 0,14 21 0,1-1 0,1 0 0,1-2 0,1 0 0,33 29 0,-8-8 0,169 197 0,-178-196 0,-3 1 0,-2 2 0,39 80 0,-68-125 0,2 5 0,-1 1 0,0 0 0,5 19 0,-8-28 0,-1-1 0,1 1 0,-1 0 0,0 0 0,0 0 0,0-1 0,0 1 0,0 0 0,0 0 0,0 0 0,-1-1 0,1 1 0,0 0 0,-1 0 0,0-1 0,1 1 0,-1 0 0,0-1 0,0 1 0,0-1 0,0 1 0,0-1 0,0 1 0,0-1 0,-1 0 0,1 1 0,-1-1 0,1 0 0,0 0 0,-3 1 0,-10 3 16,0-1 0,1-1 0,-1 0 0,0-1 0,-1 0 0,-13-1 0,-40 7-1493,26 1-5349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12:55.50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24575,'4'14'0,"7"12"0,9 20 0,6 20 0,12 21 0,17 21 0,12 15 0,4 9 0,3 3 0,-3-12 0,-8-18 0,-11-18 0,-10-19 0,-11-22-8191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12:58.36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1135 0 24575,'-5'0'0,"-9"5"0,-21 9 0,-17 17 0,-14 15 0,-3 9 0,-9 9 0,-3 2 0,-2 2 0,0 4 0,1-6 0,2-2 0,0 3 0,6-3 0,2-2 0,4-8 0,5-8 0,13-13-8191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12:59.00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215 1 24575,'-4'4'0,"-6"11"0,-6 20 0,-5 26 0,-7 29 0,-3 30 0,-1 26 0,5 10 0,7 9 0,7-10 0,6-14 0,3-17 0,4-26 0,1-21 0,0-19 0,-4-23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12:59.33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27 24575,'13'-4'0,"9"-2"0,18 1 0,24 0 0,20 2 0,8 1 0,6 1 0,0 0 0,-4 1 0,-18 1-8191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13:00.51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37 723 24575,'0'0'0,"1"1"0,-1-1 0,0 1 0,0-1 0,0 1 0,1-1 0,-1 1 0,0-1 0,1 1 0,-1-1 0,0 0 0,1 1 0,-1-1 0,0 1 0,1-1 0,-1 0 0,1 1 0,-1-1 0,1 0 0,-1 1 0,1-1 0,-1 0 0,1 0 0,-1 0 0,1 0 0,-1 1 0,1-1 0,-1 0 0,1 0 0,-1 0 0,1 0 0,0 0 0,21-1 0,4-5 0,-1-1 0,0-1 0,-1-1 0,45-25 0,-19 10 0,-7 4 0,0-2 0,-2-2 0,53-39 0,-77 49 0,1-1 0,-2 0 0,0-2 0,-1 1 0,-1-2 0,0 0 0,-1 0 0,-2-2 0,14-27 0,-20 36 0,-1-1 0,0 0 0,0 0 0,-2-1 0,1 1 0,-2-1 0,1 1 0,-2-20 0,0 28 0,0 0 0,0 0 0,-1 0 0,0 1 0,1-1 0,-1 0 0,-1 0 0,1 1 0,0-1 0,-1 1 0,0-1 0,0 1 0,0 0 0,0-1 0,-1 1 0,1 0 0,-1 1 0,1-1 0,-1 0 0,0 1 0,0-1 0,0 1 0,-1 0 0,1 0 0,-1 0 0,1 1 0,-1-1 0,1 1 0,-1 0 0,0 0 0,-6-1 0,-11 0 0,0 1 0,-1 0 0,1 2 0,0 1 0,0 0 0,0 1 0,1 2 0,-1 0 0,-20 8 0,18-4 0,1 0 0,1 1 0,0 1 0,1 1 0,0 0 0,0 2 0,2 0 0,-19 19 0,18-12 0,1 0 0,0 2 0,2 0 0,1 1 0,1 1 0,1 0 0,1 0 0,-16 49 0,20-44 0,0 0 0,2 0 0,1 0 0,2 1 0,0 0 0,3 0 0,5 59 0,-3-77 0,0-1 0,1 1 0,1-1 0,0 0 0,0 0 0,1-1 0,1 1 0,0-1 0,0 0 0,1-1 0,1 1 0,0-2 0,0 1 0,1-1 0,0 0 0,0-1 0,12 9 0,-5-7 0,0 0 0,1-2 0,0 1 0,0-2 0,1 0 0,-1-2 0,1 1 0,1-2 0,-1-1 0,37 3 0,-28-6 0,-1-1 0,0-1 0,0-1 0,0-1 0,-1-1 0,1-2 0,-1 0 0,42-20 0,-40 14 0,0-1 0,-1-1 0,-1-1 0,0-2 0,-1 0 0,-1-2 0,28-30 0,-35 31 0,-1 0 0,-1-1 0,-1-1 0,-1 0 0,-1-1 0,-1-1 0,10-29 0,2-21 0,11-75 0,-2 10 0,-30 131 0,1 0 0,-1 1 0,2-1 0,-1 0 0,1 1 0,0 0 0,7-10 0,-10 15 0,0 1 0,0 0 0,0 0 0,1-1 0,-1 1 0,0 0 0,0 0 0,1 0 0,-1 0 0,0-1 0,0 1 0,1 0 0,-1 0 0,0 0 0,0 0 0,1 0 0,-1 0 0,0 0 0,0 0 0,1 0 0,-1 0 0,0 0 0,1 0 0,-1 0 0,0 0 0,0 0 0,1 0 0,-1 0 0,0 0 0,1 0 0,-1 0 0,0 0 0,0 1 0,1-1 0,-1 0 0,0 0 0,0 0 0,1 0 0,-1 1 0,0-1 0,0 0 0,0 0 0,0 0 0,1 1 0,-1-1 0,0 0 0,0 0 0,0 1 0,0-1 0,0 0 0,0 1 0,1-1 0,-1 0 0,0 0 0,0 1 0,0-1 0,0 0 0,0 1 0,0-1 0,4 23 0,4 81 0,-7 131 0,-3-123 0,1-20 0,1 96 0,4-155 0,2-24 0,-5-9 0,-1 0 0,1 0 0,-1 0 0,1 0 0,-1-1 0,1 1 0,-1 0 0,1 0 0,-1-1 0,1 1 0,-1 0 0,0-1 0,1 1 0,-1-1 0,1 1 0,-1 0 0,0-1 0,0 1 0,1-1 0,-1 1 0,0-1 0,0 1 0,1-1 0,-1 1 0,0-1 0,13-30 0,-1 0 0,15-61 0,-12 37 0,25-87 0,118-374 0,-153 503 0,3-8 0,0 0 0,1 0 0,18-28 0,-24 44 0,1 0 0,-1 1 0,1 0 0,0-1 0,0 2 0,0-1 0,1 0 0,6-3 0,-9 5 0,1 1 0,0 0 0,0 0 0,-1 0 0,1 0 0,0 0 0,0 0 0,0 1 0,0 0 0,0-1 0,0 1 0,0 0 0,0 1 0,0-1 0,0 0 0,5 2 0,-4 0 0,1 0 0,-1 0 0,0 0 0,1 0 0,-1 1 0,0 0 0,0 0 0,-1 0 0,1 0 0,-1 1 0,1-1 0,2 5 0,35 54 0,-22-31 0,-6-13 0,-1 1 0,0 1 0,-2 0 0,0 0 0,-2 1 0,0 0 0,-1 1 0,-1-1 0,-1 1 0,-1 1 0,1 30 0,-7 192 125,-1-84-1615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13:01.45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716 688 24575,'1'-5'0,"-1"0"0,0 0 0,-1-1 0,1 1 0,-1 0 0,0 0 0,0 0 0,-1 0 0,0 0 0,0 0 0,0 0 0,0 1 0,-1-1 0,1 1 0,-1-1 0,0 1 0,-1 0 0,1 0 0,-1 0 0,0 1 0,1-1 0,-2 1 0,1 0 0,0 0 0,-1 0 0,1 1 0,-1 0 0,0 0 0,0 0 0,0 0 0,0 1 0,0-1 0,0 1 0,0 1 0,0-1 0,0 1 0,-1 0 0,1 0 0,0 0 0,0 1 0,0 0 0,0 0 0,-10 3 0,0 1 0,-1 1 0,1 0 0,0 2 0,0-1 0,1 2 0,0 0 0,0 1 0,-22 21 0,5-1 0,1 2 0,-33 46 0,27-28 0,3 2 0,2 1 0,2 1 0,3 2 0,2 1 0,3 1 0,2 0 0,3 2 0,2 0 0,3 0 0,3 1 0,-1 66 0,8-117 0,1 0 0,1 0 0,-1 0 0,2 0 0,-1 0 0,2-1 0,-1 1 0,8 19 0,-7-25 0,0 1 0,0-1 0,0 0 0,0 0 0,1 0 0,0 0 0,-1-1 0,1 1 0,1-1 0,-1 0 0,0 0 0,1-1 0,0 1 0,-1-1 0,1 0 0,0 0 0,0-1 0,10 3 0,-3-2 0,1 1 0,0-2 0,0 0 0,0-1 0,-1 0 0,1 0 0,0-2 0,0 0 0,0 0 0,15-5 0,-10 0 0,0 0 0,0-1 0,0-1 0,-1 0 0,0-2 0,18-14 0,-4-1 0,-2-1 0,0-2 0,-2-1 0,-1-1 0,-1-1 0,21-38 0,-7 0 0,-2-1 0,-4-2 0,-3-2 0,-3 0 0,-4-2 0,18-100 0,-23 69 0,-5-2 0,-5 0 0,-4 0 0,-11-113 0,5 196 0,-1 1 0,-1-1 0,-10-38 0,13 63 0,1 1 0,-1-1 0,1 1 0,-1-1 0,1 1 0,-1-1 0,0 1 0,0 0 0,0-1 0,0 1 0,0 0 0,-2-3 0,2 4 0,1 0 0,-1 1 0,0-1 0,1 0 0,-1 0 0,1 0 0,-1 0 0,1 1 0,-1-1 0,1 0 0,-1 0 0,1 1 0,-1-1 0,1 0 0,0 1 0,-1-1 0,1 0 0,-1 1 0,1-1 0,0 1 0,-1-1 0,1 1 0,0-1 0,0 1 0,-1-1 0,1 1 0,0-1 0,0 1 0,0-1 0,0 1 0,-1-1 0,1 1 0,0 0 0,0-1 0,0 1 0,0 0 0,-5 25 0,0-1 0,2 1 0,1 0 0,1 41 0,1-21 0,-1 829 0,3-388 0,-2-481-124,0 0 0,0 0 0,1-1 0,-1 1 0,1 0 0,0-1-1,1 1 1,-1-1 0,1 1 0,4 8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13:03.51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292 469 24575,'13'-1'0,"0"-1"0,0 0 0,0-1 0,0 0 0,0-1 0,17-8 0,-5 3 0,261-103 0,-199 76 0,-62 26 0,66-29 0,-81 34 0,-1 0 0,0 0 0,0-1 0,-1-1 0,0 1 0,14-15 0,-21 20 0,0-1 0,0 1 0,0-1 0,0 1 0,0-1 0,0 1 0,-1-1 0,1 0 0,0 0 0,-1 1 0,1-1 0,-1 0 0,0 0 0,0 1 0,1-1 0,-1 0 0,-1 0 0,1 1 0,0-1 0,0 0 0,0 0 0,-1 0 0,1 1 0,-1-1 0,0 0 0,1 1 0,-1-1 0,0 1 0,0-1 0,0 1 0,0-1 0,0 1 0,0-1 0,-1 1 0,1 0 0,0 0 0,-1 0 0,1-1 0,-1 1 0,-1-1 0,-8-5 0,-1 0 0,1 1 0,-1 0 0,-15-6 0,-27-6 0,-1 2 0,0 2 0,-1 3 0,0 3 0,-1 1 0,0 4 0,-101 5 0,140-1 0,0 1 0,0 1 0,0 1 0,1 0 0,-1 1 0,1 1 0,-16 8 0,22-8 0,1 0 0,-1 0 0,2 1 0,-1 1 0,1-1 0,0 1 0,1 1 0,0 0 0,0 0 0,1 0 0,-10 18 0,4-3 0,1 1 0,2 0 0,0 1 0,2 1 0,1-1 0,1 1 0,-4 46 0,4 198 0,8-222 0,-2-16 0,1 21 0,8 60 0,-7-100 0,0 0 0,1 0 0,1 0 0,0-1 0,1 1 0,1-1 0,0 0 0,0 0 0,12 16 0,-10-21 0,-1 0 0,1 0 0,0-1 0,1 0 0,0-1 0,0 0 0,0 0 0,1-1 0,0 0 0,0 0 0,0-1 0,0-1 0,1 0 0,17 3 0,13 0 0,1-1 0,60-2 0,-93-3 0,85 1 0,1-5 0,-1-4 0,0-4 0,0-4 0,92-29 0,-135 28 0,-1-2 0,0-2 0,-2-2 0,54-35 0,-68 36 0,-2-2 0,-1-1 0,-1-1 0,-1-2 0,-1-1 0,31-43 0,-40 46 0,-2-1 0,-1 0 0,-1-2 0,21-57 0,-29 65 0,-1 0 0,0 0 0,-2 0 0,-1-1 0,-1 1 0,0-1 0,-2 0 0,-2-23 0,-4 105 0,6 41 0,15 123 0,-6-159 0,3-1 0,2-1 0,25 64 0,-35-115 0,0-1 0,1 0 0,0 0 0,1 0 0,1-1 0,-1 0 0,14 15 0,-15-20 0,0-1 0,0 1 0,0-1 0,1 0 0,0-1 0,0 1 0,0-1 0,0 0 0,0 0 0,1-1 0,-1 0 0,1 0 0,0-1 0,-1 1 0,8-1 0,4 0 0,0-1 0,0-1 0,0-1 0,0 0 0,-1-2 0,1 0 0,-1-1 0,0 0 0,26-12 0,-12 1 0,0 0 0,-1-2 0,-1-1 0,27-24 0,-39 28 0,0-1 0,-2 0 0,0-1 0,0-1 0,-2 0 0,0-1 0,-1-1 0,16-37 0,-4-5 0,27-106 0,-13 37 0,-31 113 0,-7 18 0,0 0 0,0 0 0,0 0 0,0 0 0,0 0 0,0 0 0,0 0 0,0 0 0,0 0 0,1 1 0,-1-1 0,0 0 0,0 0 0,0 0 0,0 0 0,0 0 0,0 0 0,0 0 0,0 0 0,0 0 0,0 0 0,0 0 0,0 0 0,1 0 0,-1 0 0,0 0 0,0 0 0,0 0 0,0 0 0,0 0 0,0 0 0,0 0 0,0 0 0,0 0 0,0 0 0,0 0 0,1 0 0,-1 0 0,0 0 0,0 0 0,0 0 0,0 0 0,0 0 0,0 0 0,0 0 0,0 0 0,0 0 0,0-1 0,0 1 0,0 0 0,0 0 0,1 0 0,-1 0 0,0 0 0,0 0 0,0 0 0,0 0 0,0 0 0,0 0 0,0 0 0,0 0 0,0-1 0,0 1 0,0 0 0,0 0 0,0 0 0,0 0 0,0 0 0,0 32 0,-18 1091 0,19-990 0,9-154-1365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13:05.64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580 1220 24575,'0'-18'0,"1"7"0,-1-1 0,-1 1 0,0-1 0,-3-16 0,2 24 0,1 0 0,-1 0 0,1 0 0,-1 1 0,0-1 0,0 1 0,-1-1 0,1 1 0,-1 0 0,1 0 0,-1 0 0,0 0 0,-1 0 0,1 1 0,0-1 0,-6-2 0,3 1 0,-1 1 0,1-1 0,-1 1 0,0 1 0,0-1 0,0 1 0,-1 0 0,1 1 0,0 0 0,-1 0 0,1 1 0,-1 0 0,1 0 0,-1 0 0,1 1 0,-9 2 0,6 0 0,0 1 0,0 0 0,1 0 0,-1 1 0,1 0 0,0 1 0,0 0 0,1 0 0,0 1 0,-14 14 0,-3 7 0,2 1 0,0 0 0,3 2 0,-29 55 0,18-21 0,-33 100 0,52-131 0,2 1 0,2 0 0,1 0 0,2 1 0,1 0 0,2 0 0,2 38 0,1-70 0,-1 0 0,1 1 0,0-1 0,0 0 0,0 0 0,0 0 0,1 0 0,0 0 0,0 0 0,0 0 0,0-1 0,0 1 0,1-1 0,-1 1 0,1-1 0,0 0 0,0 0 0,1 0 0,-1 0 0,0-1 0,1 0 0,0 1 0,0-1 0,-1 0 0,1-1 0,0 1 0,7 1 0,8 1 0,0 0 0,0-1 0,1-2 0,34 0 0,-37-1 0,273-9 0,-234 3 0,-1-2 0,-1-2 0,66-22 0,-84 18 0,-1-1 0,0-2 0,-1-1 0,-1-2 0,0-1 0,54-46 0,-32 16 0,-3-2 0,74-93 0,-63 59 0,-3-3 0,-4-2 0,-4-3 0,-5-2 0,-3-2 0,-5-1 0,43-177 0,-70 223 0,-3 0 0,4-76 0,-15-110 0,2 234 0,-1 0 0,0 1 0,0-1 0,0 1 0,-1-1 0,0 1 0,0 0 0,-4-9 0,5 13 0,1 0 0,-1 0 0,0 0 0,1 0 0,-1 0 0,0 0 0,0 0 0,0 0 0,0 1 0,0-1 0,0 0 0,0 0 0,0 1 0,0-1 0,0 1 0,0-1 0,0 1 0,0-1 0,0 1 0,-1 0 0,1-1 0,0 1 0,0 0 0,-1 0 0,1 0 0,0 0 0,0 0 0,0 0 0,-1 0 0,1 0 0,0 1 0,0-1 0,0 0 0,-1 1 0,1-1 0,0 1 0,0-1 0,0 1 0,0 0 0,0-1 0,0 1 0,0 0 0,0 0 0,0 0 0,-1 1 0,-2 3 0,-1 0 0,1 1 0,1-1 0,-1 1 0,1 0 0,0-1 0,0 1 0,1 1 0,-1-1 0,2 0 0,-1 0 0,0 1 0,0 10 0,-1 12 0,1 49 0,2-68 0,-1 7 0,-1-1 0,0 1 0,-2-1 0,0 1 0,0-1 0,-11 22 0,7-17 0,1 1 0,-9 43 0,6 46 0,6 185 0,5-174 0,1 468 0,-1-563 0,2 0 0,0-1 0,2 1 0,1-1 0,1 0 0,17 42 0,80 144 0,-54-116 0,-42-79 0,1 0 0,1 0 0,0-1 0,23 28 0,-28-40 0,-1 0 0,1 1 0,0-1 0,1-1 0,-1 1 0,1-1 0,-1 0 0,1 0 0,0-1 0,0 0 0,0 0 0,1 0 0,-1-1 0,0 0 0,1 0 0,-1 0 0,0-1 0,9 0 0,2-1 0,-1-1 0,1 0 0,0-1 0,-1-1 0,0-1 0,0 0 0,0-1 0,-1-1 0,24-13 0,-18 6 0,-1 0 0,0-1 0,-1-1 0,-1-1 0,31-37 0,-18 12 0,-1-2 0,-3-1 0,-1-1 0,-2-1 0,27-77 0,44-184 0,-83 257 0,-2-1 0,-3 1 0,-2-1 0,-2-62 0,-7 77 0,4 36 0,0 1 0,0 0 0,0-1 0,0 1 0,0 0 0,0-1 0,0 1 0,0 0 0,0-1 0,0 1 0,0 0 0,0-1 0,0 1 0,-1 0 0,1-1 0,0 1 0,0 0 0,0-1 0,0 1 0,-1 0 0,1-1 0,0 1 0,0 0 0,0 0 0,-1-1 0,1 1 0,0 0 0,-1 0 0,1 0 0,0-1 0,0 1 0,-1 0 0,1 0 0,0 0 0,-1 0 0,1 0 0,-1 0 0,-5 13 0,-1 27 0,-4 414 0,13-313 0,-2-116 0,-1 5 0,1-1 0,2 1 0,1-1 0,1 0 0,9 35 0,-11-61 5,-1 0 0,0 1 0,1-1-1,-1 0 1,1 0 0,0 0 0,0 0 0,0 0-1,1-1 1,-1 1 0,1-1 0,-1 1 0,1-1-1,0 0 1,0 0 0,0 0 0,0 0-1,0-1 1,0 1 0,1-1 0,-1 0 0,0 0-1,1 0 1,4 0 0,0 0-154,0 0 1,0-1-1,0 0 1,0-1-1,0 0 1,0 0-1,0-1 1,0 0-1,10-4 1,16-8-6678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13:05.98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13:07.04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475 1231 24575,'0'-2'0,"-1"0"0,1 0 0,0 0 0,-1 1 0,0-1 0,1 0 0,-1 0 0,0 0 0,0 1 0,0-1 0,0 1 0,0-1 0,0 1 0,0-1 0,0 1 0,-1-1 0,1 1 0,-1 0 0,1 0 0,-1 0 0,1 0 0,-1 0 0,0 0 0,1 0 0,-1 0 0,0 1 0,0-1 0,0 1 0,1-1 0,-1 1 0,-2 0 0,-6-2 0,0 1 0,1 0 0,-1 1 0,1 0 0,-10 2 0,4 0 0,0 1 0,1 0 0,0 1 0,0 1 0,0 0 0,1 1 0,0 1 0,0 0 0,0 0 0,1 1 0,0 1 0,0 0 0,1 1 0,1 0 0,-1 1 0,-11 16 0,6-6 0,1 1 0,2 1 0,0 0 0,1 0 0,2 2 0,0-1 0,1 1 0,-7 36 0,5 14 0,3 0 0,3 1 0,8 126 0,-3-195 0,0 0 0,1 0 0,0 0 0,0 0 0,0 0 0,1 0 0,0 0 0,4 8 0,-4-12 0,0 0 0,0-1 0,0 1 0,0 0 0,1-1 0,-1 1 0,0-1 0,1 0 0,0 0 0,0 0 0,0 0 0,-1-1 0,2 1 0,-1-1 0,0 1 0,0-1 0,0 0 0,1 0 0,3 0 0,7 1 0,0-1 0,0 0 0,0-1 0,0-1 0,0 0 0,0-1 0,0 0 0,26-9 0,-11 1 0,-1 0 0,0-2 0,30-19 0,-31 15 0,-1-2 0,-1-1 0,-1 0 0,0-2 0,34-40 0,-29 26 0,-2-2 0,-1 0 0,27-56 0,-14 11 0,-5-2 0,-2-1 0,26-117 0,-35 96 0,-5-1 0,8-180 0,-27-215 0,-1 422 0,2 48 0,1 21 0,-1 1 0,0-1 0,0 1 0,-1 0 0,0-1 0,-1 1 0,-1 0 0,-4-15 0,7 25 0,0 1 0,0-1 0,0 0 0,0 0 0,0 0 0,0 0 0,0 0 0,0 0 0,0 1 0,0-1 0,0 0 0,0 0 0,0 0 0,0 0 0,0 0 0,0 1 0,0-1 0,0 0 0,0 0 0,0 0 0,0 0 0,0 0 0,0 0 0,0 1 0,-1-1 0,1 0 0,0 0 0,0 0 0,0 0 0,0 0 0,0 0 0,0 0 0,0 0 0,-1 1 0,1-1 0,0 0 0,0 0 0,0 0 0,0 0 0,0 0 0,0 0 0,-1 0 0,1 0 0,0 0 0,0 0 0,0 0 0,0 0 0,0 0 0,-1 0 0,1 0 0,0 0 0,0 0 0,0 0 0,0 0 0,0 0 0,-1 0 0,1-1 0,0 1 0,0 0 0,0 0 0,0 0 0,0 0 0,0 0 0,0 0 0,0 0 0,-1-1 0,-3 26 0,0 1 0,1-1 0,2 0 0,2 42 0,0-11 0,-2 1027 102,3-471-1569,-2-575-5359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40:53.21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207 235 24575,'-11'28'0,"0"0"0,2 0 0,2 1 0,-8 55 0,9-50 0,-63 606 0,66 4 0,3-621 0,-1-13 0,1-1 0,1 0 0,-1 0 0,2 0 0,-1 0 0,1 0 0,3 10 0,-2-19 0,-1-12 0,-4-34 0,-1 0 0,-13-64 0,2 21 0,-18-192 0,11-2 0,19-319 0,16 445 0,-11 137 0,2-1 0,0 1 0,1 0 0,1 0 0,13-25 0,-18 40 0,2-1 0,-1 1 0,0-1 0,1 1 0,0 0 0,0 0 0,1 1 0,-1-1 0,1 1 0,0 0 0,0 0 0,0 1 0,1 0 0,-1 0 0,1 0 0,0 0 0,0 1 0,0 0 0,0 0 0,0 0 0,0 1 0,11-1 0,-5 2 0,0 1 0,-1 0 0,1 0 0,0 1 0,0 1 0,-1 0 0,0 0 0,1 1 0,-1 1 0,-1 0 0,14 8 0,27 15 0,-18-11 0,0 2 0,37 29 0,-61-42 0,-1 1 0,0 1 0,-1-1 0,0 1 0,0 0 0,0 1 0,-1 0 0,-1 0 0,1 0 0,-1 1 0,-1-1 0,6 18 0,-4 0 0,-1 1 0,-1 0 0,-1 1 0,-2-1 0,0 0 0,-5 34 0,-2-18 0,-1 0 0,-2 0 0,-18 51 0,23-84 0,0 0 0,-1 0 0,0 0 0,0-1 0,-1 1 0,-1-1 0,-11 14 0,13-19 0,0 0 0,-1 0 0,1-1 0,-1 0 0,0 0 0,0 0 0,0 0 0,0-1 0,-1 0 0,0-1 0,1 1 0,-1-1 0,-12 2 0,-9 0 60,-38 0 0,56-3-272,-1-1 0,0-1 0,1 0-1,-1-1 1,0 0 0,-16-5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13:11.59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29 24575,'0'-1'0,"0"0"0,1 0 0,-1 0 0,0 1 0,1-1 0,-1 0 0,0 0 0,1 1 0,-1-1 0,1 0 0,-1 1 0,1-1 0,-1 1 0,1-1 0,0 1 0,-1-1 0,1 1 0,0-1 0,-1 1 0,1-1 0,0 1 0,-1 0 0,1-1 0,0 1 0,0 0 0,0 0 0,-1 0 0,2-1 0,28-3 0,-24 4 0,445-9 0,-281 11 0,4601-1-7999,-3132 94 8483,-1154-37-484,526 42 0,-18-84-71,-289-9 458,91 5 6174,396-13-6079,-453-1-326,-288 1-156,523 3 0,-257 39 0,-411-18 0,1236 172 0,-1362-163 0,306 14 0,237 9 0,-658-46-6,530 68-406,4-25 53,295-29-21,1-27-324,-9 0 332,49 38 372,-292-6 0,1929-10-1984,-1771-21 1874,4225 2-584,-4892-1 2508,217-31 0,-255 22-1529,188 5 0,-248 6-827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14:26.23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1560 230 24575,'5'-6'0,"-1"1"0,0-1 0,0 0 0,-1 0 0,1-1 0,-2 1 0,1-1 0,-1 0 0,1 1 0,-2-1 0,1 0 0,-1 0 0,0 0 0,-1-12 0,1 14 0,-1 1 0,0-1 0,-1 0 0,1 0 0,-1 1 0,0-1 0,0 1 0,-1-1 0,1 1 0,-1-1 0,0 1 0,0 0 0,-1-1 0,1 1 0,-1 1 0,0-1 0,0 0 0,0 1 0,0-1 0,-1 1 0,1 0 0,-8-5 0,1 4 0,-1 0 0,1 1 0,-1 0 0,1 1 0,-1 0 0,0 1 0,0 0 0,0 0 0,1 2 0,-18 1 0,-25 2 0,0 3 0,0 2 0,1 3 0,-51 18 0,12 2 0,-120 61 0,126-49 0,3 4 0,-140 107 0,172-114 0,1 2 0,3 2 0,2 2 0,2 1 0,-40 61 0,66-84 0,2 0 0,0 0 0,-17 50 0,26-60 0,1-1 0,0 1 0,1 0 0,1 0 0,0 0 0,1 1 0,1-1 0,2 24 0,-2-35 0,1-1 0,0 1 0,-1 0 0,2 0 0,-1-1 0,0 1 0,1-1 0,-1 1 0,1-1 0,0 0 0,0 0 0,1 0 0,-1 0 0,1 0 0,-1 0 0,1 0 0,0-1 0,0 0 0,0 1 0,0-1 0,0 0 0,1-1 0,-1 1 0,1 0 0,-1-1 0,1 0 0,-1 0 0,5 1 0,8 0 0,-1 0 0,1-1 0,0-1 0,-1 0 0,28-4 0,4-4 0,0-2 0,-1-2 0,0-1 0,0-3 0,65-33 0,-26 5 0,140-99 0,-156 93 0,-1-4 0,-4-2 0,79-88 0,-105 99 0,-1-2 0,-3-1 0,-2-2 0,-2-1 0,41-95 0,-67 135 0,18-51 0,-20 58 0,-1-1 0,0 0 0,0 0 0,-1 0 0,1 0 0,-1 0 0,0 0 0,-1 0 0,-1-10 0,2 15 0,0-1 0,0 1 0,0-1 0,0 1 0,0-1 0,0 1 0,0-1 0,0 1 0,-1-1 0,1 1 0,0-1 0,0 1 0,0-1 0,-1 1 0,1 0 0,0-1 0,0 1 0,-1-1 0,1 1 0,0 0 0,-1-1 0,1 1 0,-1 0 0,1-1 0,0 1 0,-1 0 0,1 0 0,-1-1 0,1 1 0,-1 0 0,1 0 0,-1 0 0,1 0 0,-1 0 0,1-1 0,-1 1 0,1 0 0,-1 0 0,1 0 0,-1 0 0,1 1 0,-1-1 0,1 0 0,-1 0 0,1 0 0,-1 0 0,1 0 0,-1 1 0,1-1 0,0 0 0,-1 0 0,1 1 0,-1-1 0,1 0 0,0 1 0,-1-1 0,1 0 0,-1 1 0,1-1 0,0 1 0,-20 27 0,7-2 0,2 1 0,1 0 0,1 0 0,1 1 0,1 0 0,2 1 0,-2 31 0,2 208 0,6-200 0,2 242-1365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14:27.55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24575,'4'0'0,"7"13"0,9 23 0,10 22 0,19 27 0,13 27 0,14 24 0,7 16 0,3 8 0,-4-5 0,-12-24 0,-10-22 0,-5-20 0,-8-17 0,-12-16 0,-7-13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14:27.89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1347 1 24575,'-26'26'0,"-36"31"0,-37 33 0,-29 22 0,-19 19 0,-7 9 0,-3 3 0,7-10 0,21-18 0,22-25 0,22-23 0,25-19 0,18-17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14:28.41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18 24575,'8'0'0,"26"5"0,28 5 0,27 2 0,28-2 0,25-2 0,20-3 0,4-2 0,-5-1 0,-6-2 0,-18-5 0,-22-5 0,-23-7 0,-22-4 0,-23 2-8191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14:28.770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205 0 24575,'0'13'0,"0"27"0,0 37 0,0 41 0,-4 44 0,-6 35 0,-6 14 0,-13-7 0,-6-11 0,-2-21 0,6-31 0,8-31 0,7-29 0,12-33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14:29.61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162 1 24575,'-35'823'-179,"17"-671"71,-58 568-417,43 3 261,33-712 264,2 14 0,2-24 0,5-14 0,62-127 502,10-20 72,-23 62-574,4 2 0,4 4 0,87-94 0,-91 119 0,4 3 0,2 3 0,3 3 0,106-67 0,-167 119 0,7-5 0,1 0 0,0 2 0,26-10 0,-41 17 0,1 1 0,0 0 0,0 0 0,0 0 0,-1 0 0,1 0 0,0 1 0,0 0 0,0 0 0,0 0 0,0 0 0,0 1 0,0 0 0,0-1 0,0 1 0,0 1 0,0-1 0,-1 0 0,1 1 0,0 0 0,-1 0 0,7 5 0,-3 0 0,-1 1 0,1 0 0,-1 0 0,0 0 0,-1 1 0,0 0 0,-1 0 0,0 1 0,0-1 0,-1 1 0,0 0 0,3 19 0,0 13 0,1 73 0,-7-103 0,4 60 0,-4 1 0,-4-1 0,-15 98 0,15-154 0,0-1 0,-1 0 0,0 0 0,-2-1 0,1 1 0,-2-1 0,0-1 0,0 1 0,-2-1 0,1-1 0,-1 0 0,-1 0 0,-21 17 0,10-12 0,-1-1 0,-1-2 0,-1 0 0,0-1 0,0-2 0,-54 17 0,-331 70-211,306-76-943,33-7-5672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14:30.40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24575,'3'262'0,"11"-1"0,79 421 0,-80-620 0,2 0 0,32 79 0,-44-133 0,0 0 0,1 0 0,0 0 0,1 0 0,0-1 0,0 1 0,0-2 0,1 1 0,0 0 0,13 10 0,-15-14 0,1-1 0,-1 0 0,1 0 0,0 0 0,0 0 0,-1-1 0,1 0 0,0 0 0,0 0 0,0 0 0,0-1 0,0 0 0,0 0 0,0 0 0,1-1 0,-1 0 0,-1 0 0,1 0 0,0 0 0,5-3 0,6-2 0,-1 0 0,0-2 0,-1 1 0,0-2 0,22-16 0,-3-2 0,33-35 0,2-13-93,-2-3-1,-4-2 1,-4-3-1,50-96 1,158-375-149,-241 489 242,-16 40 0,1 0 0,22-39 0,-32 64 0,0 0 0,0 1 0,0-1 0,0 0 0,0 1 0,0-1 0,0 0 0,0 1 0,0-1 0,1 0 0,-1 0 0,0 1 0,0-1 0,0 0 0,1 1 0,-1-1 0,0 0 0,0 0 0,0 0 0,1 1 0,-1-1 0,0 0 0,1 0 0,-1 0 0,0 0 0,0 1 0,1-1 0,-1 0 0,0 0 0,1 0 0,-1 0 0,0 0 0,1 0 0,-1 0 0,0 0 0,1 0 0,-1 0 0,0 0 0,1 0 0,-1 0 0,0 0 0,1 0 0,-1 0 0,0 0 0,0-1 0,1 1 0,-1 0 0,0 0 0,1 0 0,-1 0 0,0-1 0,0 1 0,1 0 0,-1 0 0,0 0 0,0-1 0,0 1 0,1 0 0,-1-1 0,0 1 0,0 0 0,0-1 0,4 26 0,-1 0 0,-2 0 0,0 1 0,-4 29 0,1-1 0,-105 1113-706,-94-1 616,201-1166 90,-125 566-17,100-478-41,-4-1 0,-4-1-1,-3-1 1,-59 98 0,82-162 54,0-1 1,-1 0-1,-1-1 0,-1-1 1,-22 19-1,30-30 23,0 0 1,-1-1-1,0 0 0,-1 0 0,1-1 0,-1-1 0,0 1 1,0-2-1,0 1 0,-1-1 0,1-1 0,-1 0 0,-15 1 1,13-2 195,0-1 0,-1-1 0,1 0 1,0 0-1,-20-6 0,28 6-200,0-1 1,0 1-1,0-1 0,1-1 1,-1 1-1,0-1 0,1 1 0,0-1 1,0-1-1,0 1 0,0 0 1,0-1-1,1 0 0,-1 0 0,1 0 1,0 0-1,-3-7 0,0-2-15,1-1 0,1 0 0,0 0 0,1 0 0,0 0 0,1 0 0,1-1 0,0 1 0,2-22 0,1 0 0,3 0 0,14-60 0,-6 51 0,2 1 0,3 1 0,0 0 0,3 1 0,2 2 0,1 0 0,2 1 0,59-66 0,-17 34 0,2 4 0,4 2 0,102-69 0,-60 56-274,207-101 0,134-21-1244,-215 104-4607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14:30.89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24575,'18'0'0,"32"4"0,42 7 0,55 13 0,46 8 0,30 12 0,-1 2-946,-20-1 946,-37-10 0,-45-10-7245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14:31.22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24575,'5'0'0,"18"4"0,28 11 0,36 2 0,57 3 0,46 2 0,36-2 0,33 0-1086,7-4 1086,-42-4-7105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40:53.84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450 237 24575,'-5'-11'0,"-1"0"0,-1 0 0,0 0 0,0 1 0,-1 1 0,-17-18 0,21 23 0,-1 1 0,0-1 0,1 1 0,-1 0 0,0 0 0,-1 1 0,1 0 0,0 0 0,-1 0 0,1 0 0,-1 1 0,0 0 0,1 0 0,-1 0 0,0 1 0,0 0 0,-6 1 0,3 0 0,-1 0 0,1 1 0,0 0 0,-1 1 0,1 0 0,0 1 0,1 0 0,-1 0 0,1 0 0,-16 12 0,13-7 0,0 1 0,1 0 0,0 0 0,1 1 0,0 0 0,-13 23 0,9-10 0,1 2 0,1-1 0,1 2 0,1-1 0,2 1 0,0 1 0,-2 29 0,5-15 0,1-1 0,2 1 0,2 0 0,8 53 0,-6-75 0,0-1 0,2 0 0,0 0 0,1 0 0,1-1 0,1 0 0,0 0 0,1-1 0,1 0 0,1 0 0,16 18 0,-21-28 0,1 0 0,1-1 0,-1 1 0,1-2 0,0 1 0,1-1 0,-1 0 0,1-1 0,0 0 0,0 0 0,1-1 0,-1 0 0,1-1 0,-1 0 0,1 0 0,0-1 0,-1 0 0,1-1 0,0 0 0,0-1 0,0 0 0,-1 0 0,1-1 0,0 0 0,14-6 0,-4 0 0,0 0 0,0-1 0,-1-1 0,0-1 0,-1-1 0,-1-1 0,0 0 0,0-1 0,-1-1 0,23-28 0,-20 18 0,-1-1 0,-2-1 0,0-1 0,-2 0 0,-1 0 0,-2-2 0,0 1 0,9-45 0,-12 29 0,-1 1 0,-2-1 0,-2 0 0,-2 0 0,-6-59 0,3 83 0,-1 0 0,-1 1 0,-1-1 0,-1 1 0,-1 0 0,-17-35 0,20 47 0,0 1 0,-1 0 0,0 0 0,-1 0 0,0 0 0,0 1 0,0 0 0,-10-7 0,11 9 0,0 1 0,0 1 0,0-1 0,-1 1 0,1 0 0,-1 0 0,1 0 0,-1 1 0,0 0 0,1 0 0,-1 0 0,0 1 0,-10 0 0,-24 7-1365,5 5-5461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14:31.79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1203 133 24575,'-65'-38'0,"51"27"0,-2 2 0,1 0 0,-31-12 0,7 9 0,0 2 0,-1 2 0,0 2 0,0 1 0,-1 3 0,0 1 0,1 1 0,-1 3 0,1 1 0,-75 18 0,83-13 0,0 1 0,1 1 0,0 2 0,1 0 0,0 3 0,-49 33 0,59-34 0,0 2 0,2 0 0,0 0 0,1 2 0,1 0 0,0 1 0,2 1 0,0 0 0,-17 37 0,15-20 0,2 0 0,2 1 0,1 0 0,2 1 0,2 1 0,-4 65 0,9-34 0,4-1 0,19 136 0,-15-167 0,3 0 0,1-1 0,1 0 0,33 71 0,-32-86 0,2-1 0,0-1 0,1 0 0,1-1 0,1 0 0,1-1 0,1-1 0,30 24 0,-6-11 0,1-2 0,2-2 0,0-2 0,2-1 0,77 26 0,-84-37 0,1-3 0,0-1 0,1-2 0,-1-2 0,2-2 0,-1-1 0,58-5 0,-35-6 60,125-29 0,56-37-1545,-139 37-5341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12:55.06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248 877 24575,'3'-4'0,"0"0"0,1 0 0,-1 0 0,1 0 0,0 1 0,0-1 0,0 1 0,1 0 0,-1 0 0,9-3 0,9-8 0,69-44 0,-45 29 0,58-46 0,-73 48 0,-1-2 0,-1 0 0,-2-2 0,29-43 0,-45 58 0,0-1 0,-1-1 0,-1 0 0,-1 0 0,0-1 0,-1 0 0,-1 0 0,-1 0 0,-1-1 0,3-35 0,-7 47 0,0 0 0,0 0 0,-1 0 0,0 0 0,-1 0 0,0 1 0,0-1 0,-1 0 0,1 1 0,-2 0 0,1-1 0,-1 1 0,0 1 0,-7-10 0,3 7 0,1 1 0,-2 0 0,1 1 0,-1 0 0,0 0 0,0 1 0,-1 0 0,0 0 0,-15-5 0,7 4 0,0 1 0,-1 0 0,0 2 0,0 0 0,0 1 0,0 1 0,0 1 0,-1 1 0,1 0 0,0 1 0,-33 7 0,30-2 0,-1 1 0,1 1 0,1 1 0,-1 1 0,2 1 0,-1 0 0,1 2 0,1 0 0,1 1 0,0 1 0,0 1 0,2 1 0,0 0 0,1 1 0,0 0 0,2 1 0,0 1 0,1 0 0,1 1 0,1 0 0,1 1 0,1 0 0,1 0 0,1 1 0,-4 26 0,4-1 0,2 0 0,2 0 0,2 0 0,2 0 0,2 0 0,2 0 0,24 87 0,-23-116 0,0 0 0,1-1 0,1 0 0,1-1 0,0 0 0,2 0 0,-1-1 0,17 16 0,-19-22 0,0-1 0,1 0 0,0-1 0,1 0 0,-1-1 0,2 0 0,-1 0 0,1-1 0,0-1 0,0 0 0,1-1 0,-1 0 0,18 3 0,85 6 0,211-4 0,-299-10-455,-1-2 0,32-7 0,-11-1-6371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12:55.50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24575,'4'14'0,"7"12"0,9 20 0,6 20 0,12 21 0,17 21 0,12 15 0,4 9 0,3 3 0,-3-12 0,-8-18 0,-11-18 0,-10-19 0,-11-22-8191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12:58.36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1135 0 24575,'-5'0'0,"-9"5"0,-21 9 0,-17 17 0,-14 15 0,-3 9 0,-9 9 0,-3 2 0,-2 2 0,0 4 0,1-6 0,2-2 0,0 3 0,6-3 0,2-2 0,4-8 0,5-8 0,13-13-8191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12:59.00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215 1 24575,'-4'4'0,"-6"11"0,-6 20 0,-5 26 0,-7 29 0,-3 30 0,-1 26 0,5 10 0,7 9 0,7-10 0,6-14 0,3-17 0,4-26 0,1-21 0,0-19 0,-4-23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12:59.33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27 24575,'13'-4'0,"9"-2"0,18 1 0,24 0 0,20 2 0,8 1 0,6 1 0,0 0 0,-4 1 0,-18 1-8191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13:00.51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37 723 24575,'0'0'0,"1"1"0,-1-1 0,0 1 0,0-1 0,0 1 0,1-1 0,-1 1 0,0-1 0,1 1 0,-1-1 0,0 0 0,1 1 0,-1-1 0,0 1 0,1-1 0,-1 0 0,1 1 0,-1-1 0,1 0 0,-1 1 0,1-1 0,-1 0 0,1 0 0,-1 0 0,1 0 0,-1 1 0,1-1 0,-1 0 0,1 0 0,-1 0 0,1 0 0,0 0 0,21-1 0,4-5 0,-1-1 0,0-1 0,-1-1 0,45-25 0,-19 10 0,-7 4 0,0-2 0,-2-2 0,53-39 0,-77 49 0,1-1 0,-2 0 0,0-2 0,-1 1 0,-1-2 0,0 0 0,-1 0 0,-2-2 0,14-27 0,-20 36 0,-1-1 0,0 0 0,0 0 0,-2-1 0,1 1 0,-2-1 0,1 1 0,-2-20 0,0 28 0,0 0 0,0 0 0,-1 0 0,0 1 0,1-1 0,-1 0 0,-1 0 0,1 1 0,0-1 0,-1 1 0,0-1 0,0 1 0,0 0 0,0-1 0,-1 1 0,1 0 0,-1 1 0,1-1 0,-1 0 0,0 1 0,0-1 0,0 1 0,-1 0 0,1 0 0,-1 0 0,1 1 0,-1-1 0,1 1 0,-1 0 0,0 0 0,-6-1 0,-11 0 0,0 1 0,-1 0 0,1 2 0,0 1 0,0 0 0,0 1 0,1 2 0,-1 0 0,-20 8 0,18-4 0,1 0 0,1 1 0,0 1 0,1 1 0,0 0 0,0 2 0,2 0 0,-19 19 0,18-12 0,1 0 0,0 2 0,2 0 0,1 1 0,1 1 0,1 0 0,1 0 0,-16 49 0,20-44 0,0 0 0,2 0 0,1 0 0,2 1 0,0 0 0,3 0 0,5 59 0,-3-77 0,0-1 0,1 1 0,1-1 0,0 0 0,0 0 0,1-1 0,1 1 0,0-1 0,0 0 0,1-1 0,1 1 0,0-2 0,0 1 0,1-1 0,0 0 0,0-1 0,12 9 0,-5-7 0,0 0 0,1-2 0,0 1 0,0-2 0,1 0 0,-1-2 0,1 1 0,1-2 0,-1-1 0,37 3 0,-28-6 0,-1-1 0,0-1 0,0-1 0,0-1 0,-1-1 0,1-2 0,-1 0 0,42-20 0,-40 14 0,0-1 0,-1-1 0,-1-1 0,0-2 0,-1 0 0,-1-2 0,28-30 0,-35 31 0,-1 0 0,-1-1 0,-1-1 0,-1 0 0,-1-1 0,-1-1 0,10-29 0,2-21 0,11-75 0,-2 10 0,-30 131 0,1 0 0,-1 1 0,2-1 0,-1 0 0,1 1 0,0 0 0,7-10 0,-10 15 0,0 1 0,0 0 0,0 0 0,1-1 0,-1 1 0,0 0 0,0 0 0,1 0 0,-1 0 0,0-1 0,0 1 0,1 0 0,-1 0 0,0 0 0,0 0 0,1 0 0,-1 0 0,0 0 0,0 0 0,1 0 0,-1 0 0,0 0 0,1 0 0,-1 0 0,0 0 0,0 0 0,1 0 0,-1 0 0,0 0 0,1 0 0,-1 0 0,0 0 0,0 1 0,1-1 0,-1 0 0,0 0 0,0 0 0,1 0 0,-1 1 0,0-1 0,0 0 0,0 0 0,0 0 0,1 1 0,-1-1 0,0 0 0,0 0 0,0 1 0,0-1 0,0 0 0,0 1 0,1-1 0,-1 0 0,0 0 0,0 1 0,0-1 0,0 0 0,0 1 0,0-1 0,4 23 0,4 81 0,-7 131 0,-3-123 0,1-20 0,1 96 0,4-155 0,2-24 0,-5-9 0,-1 0 0,1 0 0,-1 0 0,1 0 0,-1-1 0,1 1 0,-1 0 0,1 0 0,-1-1 0,1 1 0,-1 0 0,0-1 0,1 1 0,-1-1 0,1 1 0,-1 0 0,0-1 0,0 1 0,1-1 0,-1 1 0,0-1 0,0 1 0,1-1 0,-1 1 0,0-1 0,13-30 0,-1 0 0,15-61 0,-12 37 0,25-87 0,118-374 0,-153 503 0,3-8 0,0 0 0,1 0 0,18-28 0,-24 44 0,1 0 0,-1 1 0,1 0 0,0-1 0,0 2 0,0-1 0,1 0 0,6-3 0,-9 5 0,1 1 0,0 0 0,0 0 0,-1 0 0,1 0 0,0 0 0,0 0 0,0 1 0,0 0 0,0-1 0,0 1 0,0 0 0,0 1 0,0-1 0,0 0 0,5 2 0,-4 0 0,1 0 0,-1 0 0,0 0 0,1 0 0,-1 1 0,0 0 0,0 0 0,-1 0 0,1 0 0,-1 1 0,1-1 0,2 5 0,35 54 0,-22-31 0,-6-13 0,-1 1 0,0 1 0,-2 0 0,0 0 0,-2 1 0,0 0 0,-1 1 0,-1-1 0,-1 1 0,-1 1 0,1 30 0,-7 192 125,-1-84-1615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13:01.45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716 688 24575,'1'-5'0,"-1"0"0,0 0 0,-1-1 0,1 1 0,-1 0 0,0 0 0,0 0 0,-1 0 0,0 0 0,0 0 0,0 0 0,0 1 0,-1-1 0,1 1 0,-1-1 0,0 1 0,-1 0 0,1 0 0,-1 0 0,0 1 0,1-1 0,-2 1 0,1 0 0,0 0 0,-1 0 0,1 1 0,-1 0 0,0 0 0,0 0 0,0 0 0,0 1 0,0-1 0,0 1 0,0 1 0,0-1 0,0 1 0,-1 0 0,1 0 0,0 0 0,0 1 0,0 0 0,0 0 0,-10 3 0,0 1 0,-1 1 0,1 0 0,0 2 0,0-1 0,1 2 0,0 0 0,0 1 0,-22 21 0,5-1 0,1 2 0,-33 46 0,27-28 0,3 2 0,2 1 0,2 1 0,3 2 0,2 1 0,3 1 0,2 0 0,3 2 0,2 0 0,3 0 0,3 1 0,-1 66 0,8-117 0,1 0 0,1 0 0,-1 0 0,2 0 0,-1 0 0,2-1 0,-1 1 0,8 19 0,-7-25 0,0 1 0,0-1 0,0 0 0,0 0 0,1 0 0,0 0 0,-1-1 0,1 1 0,1-1 0,-1 0 0,0 0 0,1-1 0,0 1 0,-1-1 0,1 0 0,0 0 0,0-1 0,10 3 0,-3-2 0,1 1 0,0-2 0,0 0 0,0-1 0,-1 0 0,1 0 0,0-2 0,0 0 0,0 0 0,15-5 0,-10 0 0,0 0 0,0-1 0,0-1 0,-1 0 0,0-2 0,18-14 0,-4-1 0,-2-1 0,0-2 0,-2-1 0,-1-1 0,-1-1 0,21-38 0,-7 0 0,-2-1 0,-4-2 0,-3-2 0,-3 0 0,-4-2 0,18-100 0,-23 69 0,-5-2 0,-5 0 0,-4 0 0,-11-113 0,5 196 0,-1 1 0,-1-1 0,-10-38 0,13 63 0,1 1 0,-1-1 0,1 1 0,-1-1 0,1 1 0,-1-1 0,0 1 0,0 0 0,0-1 0,0 1 0,0 0 0,-2-3 0,2 4 0,1 0 0,-1 1 0,0-1 0,1 0 0,-1 0 0,1 0 0,-1 0 0,1 1 0,-1-1 0,1 0 0,-1 0 0,1 1 0,-1-1 0,1 0 0,0 1 0,-1-1 0,1 0 0,-1 1 0,1-1 0,0 1 0,-1-1 0,1 1 0,0-1 0,0 1 0,-1-1 0,1 1 0,0-1 0,0 1 0,0-1 0,0 1 0,-1-1 0,1 1 0,0 0 0,0-1 0,0 1 0,0 0 0,-5 25 0,0-1 0,2 1 0,1 0 0,1 41 0,1-21 0,-1 829 0,3-388 0,-2-481-124,0 0 0,0 0 0,1-1 0,-1 1 0,1 0 0,0-1-1,1 1 1,-1-1 0,1 1 0,4 8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13:03.51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292 469 24575,'13'-1'0,"0"-1"0,0 0 0,0-1 0,0 0 0,0-1 0,17-8 0,-5 3 0,261-103 0,-199 76 0,-62 26 0,66-29 0,-81 34 0,-1 0 0,0 0 0,0-1 0,-1-1 0,0 1 0,14-15 0,-21 20 0,0-1 0,0 1 0,0-1 0,0 1 0,0-1 0,0 1 0,-1-1 0,1 0 0,0 0 0,-1 1 0,1-1 0,-1 0 0,0 0 0,0 1 0,1-1 0,-1 0 0,-1 0 0,1 1 0,0-1 0,0 0 0,0 0 0,-1 0 0,1 1 0,-1-1 0,0 0 0,1 1 0,-1-1 0,0 1 0,0-1 0,0 1 0,0-1 0,0 1 0,0-1 0,-1 1 0,1 0 0,0 0 0,-1 0 0,1-1 0,-1 1 0,-1-1 0,-8-5 0,-1 0 0,1 1 0,-1 0 0,-15-6 0,-27-6 0,-1 2 0,0 2 0,-1 3 0,0 3 0,-1 1 0,0 4 0,-101 5 0,140-1 0,0 1 0,0 1 0,0 1 0,1 0 0,-1 1 0,1 1 0,-16 8 0,22-8 0,1 0 0,-1 0 0,2 1 0,-1 1 0,1-1 0,0 1 0,1 1 0,0 0 0,0 0 0,1 0 0,-10 18 0,4-3 0,1 1 0,2 0 0,0 1 0,2 1 0,1-1 0,1 1 0,-4 46 0,4 198 0,8-222 0,-2-16 0,1 21 0,8 60 0,-7-100 0,0 0 0,1 0 0,1 0 0,0-1 0,1 1 0,1-1 0,0 0 0,0 0 0,12 16 0,-10-21 0,-1 0 0,1 0 0,0-1 0,1 0 0,0-1 0,0 0 0,0 0 0,1-1 0,0 0 0,0 0 0,0-1 0,0-1 0,1 0 0,17 3 0,13 0 0,1-1 0,60-2 0,-93-3 0,85 1 0,1-5 0,-1-4 0,0-4 0,0-4 0,92-29 0,-135 28 0,-1-2 0,0-2 0,-2-2 0,54-35 0,-68 36 0,-2-2 0,-1-1 0,-1-1 0,-1-2 0,-1-1 0,31-43 0,-40 46 0,-2-1 0,-1 0 0,-1-2 0,21-57 0,-29 65 0,-1 0 0,0 0 0,-2 0 0,-1-1 0,-1 1 0,0-1 0,-2 0 0,-2-23 0,-4 105 0,6 41 0,15 123 0,-6-159 0,3-1 0,2-1 0,25 64 0,-35-115 0,0-1 0,1 0 0,0 0 0,1 0 0,1-1 0,-1 0 0,14 15 0,-15-20 0,0-1 0,0 1 0,0-1 0,1 0 0,0-1 0,0 1 0,0-1 0,0 0 0,0 0 0,1-1 0,-1 0 0,1 0 0,0-1 0,-1 1 0,8-1 0,4 0 0,0-1 0,0-1 0,0-1 0,0 0 0,-1-2 0,1 0 0,-1-1 0,0 0 0,26-12 0,-12 1 0,0 0 0,-1-2 0,-1-1 0,27-24 0,-39 28 0,0-1 0,-2 0 0,0-1 0,0-1 0,-2 0 0,0-1 0,-1-1 0,16-37 0,-4-5 0,27-106 0,-13 37 0,-31 113 0,-7 18 0,0 0 0,0 0 0,0 0 0,0 0 0,0 0 0,0 0 0,0 0 0,0 0 0,0 0 0,1 1 0,-1-1 0,0 0 0,0 0 0,0 0 0,0 0 0,0 0 0,0 0 0,0 0 0,0 0 0,0 0 0,0 0 0,0 0 0,0 0 0,1 0 0,-1 0 0,0 0 0,0 0 0,0 0 0,0 0 0,0 0 0,0 0 0,0 0 0,0 0 0,0 0 0,0 0 0,0 0 0,1 0 0,-1 0 0,0 0 0,0 0 0,0 0 0,0 0 0,0 0 0,0 0 0,0 0 0,0 0 0,0 0 0,0-1 0,0 1 0,0 0 0,0 0 0,1 0 0,-1 0 0,0 0 0,0 0 0,0 0 0,0 0 0,0 0 0,0 0 0,0 0 0,0 0 0,0-1 0,0 1 0,0 0 0,0 0 0,0 0 0,0 0 0,0 0 0,0 32 0,-18 1091 0,19-990 0,9-154-1365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13:05.64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580 1220 24575,'0'-18'0,"1"7"0,-1-1 0,-1 1 0,0-1 0,-3-16 0,2 24 0,1 0 0,-1 0 0,1 0 0,-1 1 0,0-1 0,0 1 0,-1-1 0,1 1 0,-1 0 0,1 0 0,-1 0 0,0 0 0,-1 0 0,1 1 0,0-1 0,-6-2 0,3 1 0,-1 1 0,1-1 0,-1 1 0,0 1 0,0-1 0,0 1 0,-1 0 0,1 1 0,0 0 0,-1 0 0,1 1 0,-1 0 0,1 0 0,-1 0 0,1 1 0,-9 2 0,6 0 0,0 1 0,0 0 0,1 0 0,-1 1 0,1 0 0,0 1 0,0 0 0,1 0 0,0 1 0,-14 14 0,-3 7 0,2 1 0,0 0 0,3 2 0,-29 55 0,18-21 0,-33 100 0,52-131 0,2 1 0,2 0 0,1 0 0,2 1 0,1 0 0,2 0 0,2 38 0,1-70 0,-1 0 0,1 1 0,0-1 0,0 0 0,0 0 0,0 0 0,1 0 0,0 0 0,0 0 0,0 0 0,0-1 0,0 1 0,1-1 0,-1 1 0,1-1 0,0 0 0,0 0 0,1 0 0,-1 0 0,0-1 0,1 0 0,0 1 0,0-1 0,-1 0 0,1-1 0,0 1 0,7 1 0,8 1 0,0 0 0,0-1 0,1-2 0,34 0 0,-37-1 0,273-9 0,-234 3 0,-1-2 0,-1-2 0,66-22 0,-84 18 0,-1-1 0,0-2 0,-1-1 0,-1-2 0,0-1 0,54-46 0,-32 16 0,-3-2 0,74-93 0,-63 59 0,-3-3 0,-4-2 0,-4-3 0,-5-2 0,-3-2 0,-5-1 0,43-177 0,-70 223 0,-3 0 0,4-76 0,-15-110 0,2 234 0,-1 0 0,0 1 0,0-1 0,0 1 0,-1-1 0,0 1 0,0 0 0,-4-9 0,5 13 0,1 0 0,-1 0 0,0 0 0,1 0 0,-1 0 0,0 0 0,0 0 0,0 0 0,0 1 0,0-1 0,0 0 0,0 0 0,0 1 0,0-1 0,0 1 0,0-1 0,0 1 0,0-1 0,0 1 0,-1 0 0,1-1 0,0 1 0,0 0 0,-1 0 0,1 0 0,0 0 0,0 0 0,0 0 0,-1 0 0,1 0 0,0 1 0,0-1 0,0 0 0,-1 1 0,1-1 0,0 1 0,0-1 0,0 1 0,0 0 0,0-1 0,0 1 0,0 0 0,0 0 0,0 0 0,-1 1 0,-2 3 0,-1 0 0,1 1 0,1-1 0,-1 1 0,1 0 0,0-1 0,0 1 0,1 1 0,-1-1 0,2 0 0,-1 0 0,0 1 0,0 10 0,-1 12 0,1 49 0,2-68 0,-1 7 0,-1-1 0,0 1 0,-2-1 0,0 1 0,0-1 0,-11 22 0,7-17 0,1 1 0,-9 43 0,6 46 0,6 185 0,5-174 0,1 468 0,-1-563 0,2 0 0,0-1 0,2 1 0,1-1 0,1 0 0,17 42 0,80 144 0,-54-116 0,-42-79 0,1 0 0,1 0 0,0-1 0,23 28 0,-28-40 0,-1 0 0,1 1 0,0-1 0,1-1 0,-1 1 0,1-1 0,-1 0 0,1 0 0,0-1 0,0 0 0,0 0 0,1 0 0,-1-1 0,0 0 0,1 0 0,-1 0 0,0-1 0,9 0 0,2-1 0,-1-1 0,1 0 0,0-1 0,-1-1 0,0-1 0,0 0 0,0-1 0,-1-1 0,24-13 0,-18 6 0,-1 0 0,0-1 0,-1-1 0,-1-1 0,31-37 0,-18 12 0,-1-2 0,-3-1 0,-1-1 0,-2-1 0,27-77 0,44-184 0,-83 257 0,-2-1 0,-3 1 0,-2-1 0,-2-62 0,-7 77 0,4 36 0,0 1 0,0 0 0,0-1 0,0 1 0,0 0 0,0-1 0,0 1 0,0 0 0,0-1 0,0 1 0,0 0 0,0-1 0,0 1 0,-1 0 0,1-1 0,0 1 0,0 0 0,0-1 0,0 1 0,-1 0 0,1-1 0,0 1 0,0 0 0,0 0 0,-1-1 0,1 1 0,0 0 0,-1 0 0,1 0 0,0-1 0,0 1 0,-1 0 0,1 0 0,0 0 0,-1 0 0,1 0 0,-1 0 0,-5 13 0,-1 27 0,-4 414 0,13-313 0,-2-116 0,-1 5 0,1-1 0,2 1 0,1-1 0,1 0 0,9 35 0,-11-61 5,-1 0 0,0 1 0,1-1-1,-1 0 1,1 0 0,0 0 0,0 0 0,0 0-1,1-1 1,-1 1 0,1-1 0,-1 1 0,1-1-1,0 0 1,0 0 0,0 0 0,0 0-1,0-1 1,0 1 0,1-1 0,-1 0 0,0 0-1,1 0 1,4 0 0,0 0-154,0 0 1,0-1-1,0 0 1,0-1-1,0 0 1,0 0-1,0-1 1,0 0-1,10-4 1,16-8-6678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40:54.63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1 926 24575,'44'-45'0,"-1"-3"0,-3-1 0,-2-1 0,45-80 0,-56 77 0,-2 0 0,-2-2 0,19-77 0,-31 91 0,-2-1 0,-2-1 0,-2 1 0,-2-1 0,-3-57 0,3 116 0,0-1 0,1 0 0,1 0 0,0 0 0,2 0 0,-1-1 0,14 21 0,82 124 0,-47-77 0,152 192 0,-200-266 0,0 1 0,-1 0 0,0 0 0,0 1 0,-1 0 0,0 0 0,-1 0 0,-1 0 0,1 1 0,-1 0 0,-1-1 0,0 1 0,-1 0 0,1 15 0,-3-20 0,1 1 0,-1 0 0,0-1 0,-1 1 0,1 0 0,-1-1 0,0 0 0,-1 0 0,0 1 0,0-1 0,0-1 0,-1 1 0,1 0 0,-1-1 0,-1 0 0,1 0 0,-1 0 0,0 0 0,0-1 0,0 0 0,-1 0 0,1 0 0,-1-1 0,-9 5 0,-1-3-151,0 1-1,-1-2 0,1 0 0,-1-1 1,0-1-1,0 0 0,0-2 1,-22-1-1,5 0-6674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13:05.98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13:07.04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475 1231 24575,'0'-2'0,"-1"0"0,1 0 0,0 0 0,-1 1 0,0-1 0,1 0 0,-1 0 0,0 0 0,0 1 0,0-1 0,0 1 0,0-1 0,0 1 0,0-1 0,0 1 0,-1-1 0,1 1 0,-1 0 0,1 0 0,-1 0 0,1 0 0,-1 0 0,0 0 0,1 0 0,-1 0 0,0 1 0,0-1 0,0 1 0,1-1 0,-1 1 0,-2 0 0,-6-2 0,0 1 0,1 0 0,-1 1 0,1 0 0,-10 2 0,4 0 0,0 1 0,1 0 0,0 1 0,0 1 0,0 0 0,1 1 0,0 1 0,0 0 0,0 0 0,1 1 0,0 1 0,0 0 0,1 1 0,1 0 0,-1 1 0,-11 16 0,6-6 0,1 1 0,2 1 0,0 0 0,1 0 0,2 2 0,0-1 0,1 1 0,-7 36 0,5 14 0,3 0 0,3 1 0,8 126 0,-3-195 0,0 0 0,1 0 0,0 0 0,0 0 0,0 0 0,1 0 0,0 0 0,4 8 0,-4-12 0,0 0 0,0-1 0,0 1 0,0 0 0,1-1 0,-1 1 0,0-1 0,1 0 0,0 0 0,0 0 0,0 0 0,-1-1 0,2 1 0,-1-1 0,0 1 0,0-1 0,0 0 0,1 0 0,3 0 0,7 1 0,0-1 0,0 0 0,0-1 0,0-1 0,0 0 0,0-1 0,0 0 0,26-9 0,-11 1 0,-1 0 0,0-2 0,30-19 0,-31 15 0,-1-2 0,-1-1 0,-1 0 0,0-2 0,34-40 0,-29 26 0,-2-2 0,-1 0 0,27-56 0,-14 11 0,-5-2 0,-2-1 0,26-117 0,-35 96 0,-5-1 0,8-180 0,-27-215 0,-1 422 0,2 48 0,1 21 0,-1 1 0,0-1 0,0 1 0,-1 0 0,0-1 0,-1 1 0,-1 0 0,-4-15 0,7 25 0,0 1 0,0-1 0,0 0 0,0 0 0,0 0 0,0 0 0,0 0 0,0 0 0,0 1 0,0-1 0,0 0 0,0 0 0,0 0 0,0 0 0,0 0 0,0 1 0,0-1 0,0 0 0,0 0 0,0 0 0,0 0 0,0 0 0,0 0 0,0 1 0,-1-1 0,1 0 0,0 0 0,0 0 0,0 0 0,0 0 0,0 0 0,0 0 0,0 0 0,-1 1 0,1-1 0,0 0 0,0 0 0,0 0 0,0 0 0,0 0 0,0 0 0,-1 0 0,1 0 0,0 0 0,0 0 0,0 0 0,0 0 0,0 0 0,-1 0 0,1 0 0,0 0 0,0 0 0,0 0 0,0 0 0,0 0 0,-1 0 0,1-1 0,0 1 0,0 0 0,0 0 0,0 0 0,0 0 0,0 0 0,0 0 0,0 0 0,-1-1 0,-3 26 0,0 1 0,1-1 0,2 0 0,2 42 0,0-11 0,-2 1027 102,3-471-1569,-2-575-5359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13:11.59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29 24575,'0'-1'0,"0"0"0,1 0 0,-1 0 0,0 1 0,1-1 0,-1 0 0,0 0 0,1 1 0,-1-1 0,1 0 0,-1 1 0,1-1 0,-1 1 0,1-1 0,0 1 0,-1-1 0,1 1 0,0-1 0,-1 1 0,1-1 0,0 1 0,-1 0 0,1-1 0,0 1 0,0 0 0,0 0 0,-1 0 0,2-1 0,28-3 0,-24 4 0,445-9 0,-281 11 0,4601-1-7999,-3132 94 8483,-1154-37-484,526 42 0,-18-84-71,-289-9 458,91 5 6174,396-13-6079,-453-1-326,-288 1-156,523 3 0,-257 39 0,-411-18 0,1236 172 0,-1362-163 0,306 14 0,237 9 0,-658-46-6,530 68-406,4-25 53,295-29-21,1-27-324,-9 0 332,49 38 372,-292-6 0,1929-10-1984,-1771-21 1874,4225 2-584,-4892-1 2508,217-31 0,-255 22-1529,188 5 0,-248 6-827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12:55.06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248 877 24575,'3'-4'0,"0"0"0,1 0 0,-1 0 0,1 0 0,0 1 0,0-1 0,0 1 0,1 0 0,-1 0 0,9-3 0,9-8 0,69-44 0,-45 29 0,58-46 0,-73 48 0,-1-2 0,-1 0 0,-2-2 0,29-43 0,-45 58 0,0-1 0,-1-1 0,-1 0 0,-1 0 0,0-1 0,-1 0 0,-1 0 0,-1 0 0,-1-1 0,3-35 0,-7 47 0,0 0 0,0 0 0,-1 0 0,0 0 0,-1 0 0,0 1 0,0-1 0,-1 0 0,1 1 0,-2 0 0,1-1 0,-1 1 0,0 1 0,-7-10 0,3 7 0,1 1 0,-2 0 0,1 1 0,-1 0 0,0 0 0,0 1 0,-1 0 0,0 0 0,-15-5 0,7 4 0,0 1 0,-1 0 0,0 2 0,0 0 0,0 1 0,0 1 0,0 1 0,-1 1 0,1 0 0,0 1 0,-33 7 0,30-2 0,-1 1 0,1 1 0,1 1 0,-1 1 0,2 1 0,-1 0 0,1 2 0,1 0 0,1 1 0,0 1 0,0 1 0,2 1 0,0 0 0,1 1 0,0 0 0,2 1 0,0 1 0,1 0 0,1 1 0,1 0 0,1 1 0,1 0 0,1 0 0,1 1 0,-4 26 0,4-1 0,2 0 0,2 0 0,2 0 0,2 0 0,2 0 0,2 0 0,24 87 0,-23-116 0,0 0 0,1-1 0,1 0 0,1-1 0,0 0 0,2 0 0,-1-1 0,17 16 0,-19-22 0,0-1 0,1 0 0,0-1 0,1 0 0,-1-1 0,2 0 0,-1 0 0,1-1 0,0-1 0,0 0 0,1-1 0,-1 0 0,18 3 0,85 6 0,211-4 0,-299-10-455,-1-2 0,32-7 0,-11-1-6371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12:55.50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24575,'4'14'0,"7"12"0,9 20 0,6 20 0,12 21 0,17 21 0,12 15 0,4 9 0,3 3 0,-3-12 0,-8-18 0,-11-18 0,-10-19 0,-11-22-8191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12:58.36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1135 0 24575,'-5'0'0,"-9"5"0,-21 9 0,-17 17 0,-14 15 0,-3 9 0,-9 9 0,-3 2 0,-2 2 0,0 4 0,1-6 0,2-2 0,0 3 0,6-3 0,2-2 0,4-8 0,5-8 0,13-13-8191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12:59.00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215 1 24575,'-4'4'0,"-6"11"0,-6 20 0,-5 26 0,-7 29 0,-3 30 0,-1 26 0,5 10 0,7 9 0,7-10 0,6-14 0,3-17 0,4-26 0,1-21 0,0-19 0,-4-23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12:59.33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27 24575,'13'-4'0,"9"-2"0,18 1 0,24 0 0,20 2 0,8 1 0,6 1 0,0 0 0,-4 1 0,-18 1-8191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13:00.51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37 723 24575,'0'0'0,"1"1"0,-1-1 0,0 1 0,0-1 0,0 1 0,1-1 0,-1 1 0,0-1 0,1 1 0,-1-1 0,0 0 0,1 1 0,-1-1 0,0 1 0,1-1 0,-1 0 0,1 1 0,-1-1 0,1 0 0,-1 1 0,1-1 0,-1 0 0,1 0 0,-1 0 0,1 0 0,-1 1 0,1-1 0,-1 0 0,1 0 0,-1 0 0,1 0 0,0 0 0,21-1 0,4-5 0,-1-1 0,0-1 0,-1-1 0,45-25 0,-19 10 0,-7 4 0,0-2 0,-2-2 0,53-39 0,-77 49 0,1-1 0,-2 0 0,0-2 0,-1 1 0,-1-2 0,0 0 0,-1 0 0,-2-2 0,14-27 0,-20 36 0,-1-1 0,0 0 0,0 0 0,-2-1 0,1 1 0,-2-1 0,1 1 0,-2-20 0,0 28 0,0 0 0,0 0 0,-1 0 0,0 1 0,1-1 0,-1 0 0,-1 0 0,1 1 0,0-1 0,-1 1 0,0-1 0,0 1 0,0 0 0,0-1 0,-1 1 0,1 0 0,-1 1 0,1-1 0,-1 0 0,0 1 0,0-1 0,0 1 0,-1 0 0,1 0 0,-1 0 0,1 1 0,-1-1 0,1 1 0,-1 0 0,0 0 0,-6-1 0,-11 0 0,0 1 0,-1 0 0,1 2 0,0 1 0,0 0 0,0 1 0,1 2 0,-1 0 0,-20 8 0,18-4 0,1 0 0,1 1 0,0 1 0,1 1 0,0 0 0,0 2 0,2 0 0,-19 19 0,18-12 0,1 0 0,0 2 0,2 0 0,1 1 0,1 1 0,1 0 0,1 0 0,-16 49 0,20-44 0,0 0 0,2 0 0,1 0 0,2 1 0,0 0 0,3 0 0,5 59 0,-3-77 0,0-1 0,1 1 0,1-1 0,0 0 0,0 0 0,1-1 0,1 1 0,0-1 0,0 0 0,1-1 0,1 1 0,0-2 0,0 1 0,1-1 0,0 0 0,0-1 0,12 9 0,-5-7 0,0 0 0,1-2 0,0 1 0,0-2 0,1 0 0,-1-2 0,1 1 0,1-2 0,-1-1 0,37 3 0,-28-6 0,-1-1 0,0-1 0,0-1 0,0-1 0,-1-1 0,1-2 0,-1 0 0,42-20 0,-40 14 0,0-1 0,-1-1 0,-1-1 0,0-2 0,-1 0 0,-1-2 0,28-30 0,-35 31 0,-1 0 0,-1-1 0,-1-1 0,-1 0 0,-1-1 0,-1-1 0,10-29 0,2-21 0,11-75 0,-2 10 0,-30 131 0,1 0 0,-1 1 0,2-1 0,-1 0 0,1 1 0,0 0 0,7-10 0,-10 15 0,0 1 0,0 0 0,0 0 0,1-1 0,-1 1 0,0 0 0,0 0 0,1 0 0,-1 0 0,0-1 0,0 1 0,1 0 0,-1 0 0,0 0 0,0 0 0,1 0 0,-1 0 0,0 0 0,0 0 0,1 0 0,-1 0 0,0 0 0,1 0 0,-1 0 0,0 0 0,0 0 0,1 0 0,-1 0 0,0 0 0,1 0 0,-1 0 0,0 0 0,0 1 0,1-1 0,-1 0 0,0 0 0,0 0 0,1 0 0,-1 1 0,0-1 0,0 0 0,0 0 0,0 0 0,1 1 0,-1-1 0,0 0 0,0 0 0,0 1 0,0-1 0,0 0 0,0 1 0,1-1 0,-1 0 0,0 0 0,0 1 0,0-1 0,0 0 0,0 1 0,0-1 0,4 23 0,4 81 0,-7 131 0,-3-123 0,1-20 0,1 96 0,4-155 0,2-24 0,-5-9 0,-1 0 0,1 0 0,-1 0 0,1 0 0,-1-1 0,1 1 0,-1 0 0,1 0 0,-1-1 0,1 1 0,-1 0 0,0-1 0,1 1 0,-1-1 0,1 1 0,-1 0 0,0-1 0,0 1 0,1-1 0,-1 1 0,0-1 0,0 1 0,1-1 0,-1 1 0,0-1 0,13-30 0,-1 0 0,15-61 0,-12 37 0,25-87 0,118-374 0,-153 503 0,3-8 0,0 0 0,1 0 0,18-28 0,-24 44 0,1 0 0,-1 1 0,1 0 0,0-1 0,0 2 0,0-1 0,1 0 0,6-3 0,-9 5 0,1 1 0,0 0 0,0 0 0,-1 0 0,1 0 0,0 0 0,0 0 0,0 1 0,0 0 0,0-1 0,0 1 0,0 0 0,0 1 0,0-1 0,0 0 0,5 2 0,-4 0 0,1 0 0,-1 0 0,0 0 0,1 0 0,-1 1 0,0 0 0,0 0 0,-1 0 0,1 0 0,-1 1 0,1-1 0,2 5 0,35 54 0,-22-31 0,-6-13 0,-1 1 0,0 1 0,-2 0 0,0 0 0,-2 1 0,0 0 0,-1 1 0,-1-1 0,-1 1 0,-1 1 0,1 30 0,-7 192 125,-1-84-1615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13:01.45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716 688 24575,'1'-5'0,"-1"0"0,0 0 0,-1-1 0,1 1 0,-1 0 0,0 0 0,0 0 0,-1 0 0,0 0 0,0 0 0,0 0 0,0 1 0,-1-1 0,1 1 0,-1-1 0,0 1 0,-1 0 0,1 0 0,-1 0 0,0 1 0,1-1 0,-2 1 0,1 0 0,0 0 0,-1 0 0,1 1 0,-1 0 0,0 0 0,0 0 0,0 0 0,0 1 0,0-1 0,0 1 0,0 1 0,0-1 0,0 1 0,-1 0 0,1 0 0,0 0 0,0 1 0,0 0 0,0 0 0,-10 3 0,0 1 0,-1 1 0,1 0 0,0 2 0,0-1 0,1 2 0,0 0 0,0 1 0,-22 21 0,5-1 0,1 2 0,-33 46 0,27-28 0,3 2 0,2 1 0,2 1 0,3 2 0,2 1 0,3 1 0,2 0 0,3 2 0,2 0 0,3 0 0,3 1 0,-1 66 0,8-117 0,1 0 0,1 0 0,-1 0 0,2 0 0,-1 0 0,2-1 0,-1 1 0,8 19 0,-7-25 0,0 1 0,0-1 0,0 0 0,0 0 0,1 0 0,0 0 0,-1-1 0,1 1 0,1-1 0,-1 0 0,0 0 0,1-1 0,0 1 0,-1-1 0,1 0 0,0 0 0,0-1 0,10 3 0,-3-2 0,1 1 0,0-2 0,0 0 0,0-1 0,-1 0 0,1 0 0,0-2 0,0 0 0,0 0 0,15-5 0,-10 0 0,0 0 0,0-1 0,0-1 0,-1 0 0,0-2 0,18-14 0,-4-1 0,-2-1 0,0-2 0,-2-1 0,-1-1 0,-1-1 0,21-38 0,-7 0 0,-2-1 0,-4-2 0,-3-2 0,-3 0 0,-4-2 0,18-100 0,-23 69 0,-5-2 0,-5 0 0,-4 0 0,-11-113 0,5 196 0,-1 1 0,-1-1 0,-10-38 0,13 63 0,1 1 0,-1-1 0,1 1 0,-1-1 0,1 1 0,-1-1 0,0 1 0,0 0 0,0-1 0,0 1 0,0 0 0,-2-3 0,2 4 0,1 0 0,-1 1 0,0-1 0,1 0 0,-1 0 0,1 0 0,-1 0 0,1 1 0,-1-1 0,1 0 0,-1 0 0,1 1 0,-1-1 0,1 0 0,0 1 0,-1-1 0,1 0 0,-1 1 0,1-1 0,0 1 0,-1-1 0,1 1 0,0-1 0,0 1 0,-1-1 0,1 1 0,0-1 0,0 1 0,0-1 0,0 1 0,-1-1 0,1 1 0,0 0 0,0-1 0,0 1 0,0 0 0,-5 25 0,0-1 0,2 1 0,1 0 0,1 41 0,1-21 0,-1 829 0,3-388 0,-2-481-124,0 0 0,0 0 0,1-1 0,-1 1 0,1 0 0,0-1-1,1 1 1,-1-1 0,1 1 0,4 8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40:55.05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24575,'0'18'0,"0"23"0,0 18 0,0 16 0,0 14 0,0 9 0,0-4 0,0-8 0,0-11 0,0-13 0,0-26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13:03.51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292 469 24575,'13'-1'0,"0"-1"0,0 0 0,0-1 0,0 0 0,0-1 0,17-8 0,-5 3 0,261-103 0,-199 76 0,-62 26 0,66-29 0,-81 34 0,-1 0 0,0 0 0,0-1 0,-1-1 0,0 1 0,14-15 0,-21 20 0,0-1 0,0 1 0,0-1 0,0 1 0,0-1 0,0 1 0,-1-1 0,1 0 0,0 0 0,-1 1 0,1-1 0,-1 0 0,0 0 0,0 1 0,1-1 0,-1 0 0,-1 0 0,1 1 0,0-1 0,0 0 0,0 0 0,-1 0 0,1 1 0,-1-1 0,0 0 0,1 1 0,-1-1 0,0 1 0,0-1 0,0 1 0,0-1 0,0 1 0,0-1 0,-1 1 0,1 0 0,0 0 0,-1 0 0,1-1 0,-1 1 0,-1-1 0,-8-5 0,-1 0 0,1 1 0,-1 0 0,-15-6 0,-27-6 0,-1 2 0,0 2 0,-1 3 0,0 3 0,-1 1 0,0 4 0,-101 5 0,140-1 0,0 1 0,0 1 0,0 1 0,1 0 0,-1 1 0,1 1 0,-16 8 0,22-8 0,1 0 0,-1 0 0,2 1 0,-1 1 0,1-1 0,0 1 0,1 1 0,0 0 0,0 0 0,1 0 0,-10 18 0,4-3 0,1 1 0,2 0 0,0 1 0,2 1 0,1-1 0,1 1 0,-4 46 0,4 198 0,8-222 0,-2-16 0,1 21 0,8 60 0,-7-100 0,0 0 0,1 0 0,1 0 0,0-1 0,1 1 0,1-1 0,0 0 0,0 0 0,12 16 0,-10-21 0,-1 0 0,1 0 0,0-1 0,1 0 0,0-1 0,0 0 0,0 0 0,1-1 0,0 0 0,0 0 0,0-1 0,0-1 0,1 0 0,17 3 0,13 0 0,1-1 0,60-2 0,-93-3 0,85 1 0,1-5 0,-1-4 0,0-4 0,0-4 0,92-29 0,-135 28 0,-1-2 0,0-2 0,-2-2 0,54-35 0,-68 36 0,-2-2 0,-1-1 0,-1-1 0,-1-2 0,-1-1 0,31-43 0,-40 46 0,-2-1 0,-1 0 0,-1-2 0,21-57 0,-29 65 0,-1 0 0,0 0 0,-2 0 0,-1-1 0,-1 1 0,0-1 0,-2 0 0,-2-23 0,-4 105 0,6 41 0,15 123 0,-6-159 0,3-1 0,2-1 0,25 64 0,-35-115 0,0-1 0,1 0 0,0 0 0,1 0 0,1-1 0,-1 0 0,14 15 0,-15-20 0,0-1 0,0 1 0,0-1 0,1 0 0,0-1 0,0 1 0,0-1 0,0 0 0,0 0 0,1-1 0,-1 0 0,1 0 0,0-1 0,-1 1 0,8-1 0,4 0 0,0-1 0,0-1 0,0-1 0,0 0 0,-1-2 0,1 0 0,-1-1 0,0 0 0,26-12 0,-12 1 0,0 0 0,-1-2 0,-1-1 0,27-24 0,-39 28 0,0-1 0,-2 0 0,0-1 0,0-1 0,-2 0 0,0-1 0,-1-1 0,16-37 0,-4-5 0,27-106 0,-13 37 0,-31 113 0,-7 18 0,0 0 0,0 0 0,0 0 0,0 0 0,0 0 0,0 0 0,0 0 0,0 0 0,0 0 0,1 1 0,-1-1 0,0 0 0,0 0 0,0 0 0,0 0 0,0 0 0,0 0 0,0 0 0,0 0 0,0 0 0,0 0 0,0 0 0,0 0 0,1 0 0,-1 0 0,0 0 0,0 0 0,0 0 0,0 0 0,0 0 0,0 0 0,0 0 0,0 0 0,0 0 0,0 0 0,0 0 0,1 0 0,-1 0 0,0 0 0,0 0 0,0 0 0,0 0 0,0 0 0,0 0 0,0 0 0,0 0 0,0 0 0,0-1 0,0 1 0,0 0 0,0 0 0,1 0 0,-1 0 0,0 0 0,0 0 0,0 0 0,0 0 0,0 0 0,0 0 0,0 0 0,0 0 0,0-1 0,0 1 0,0 0 0,0 0 0,0 0 0,0 0 0,0 0 0,0 32 0,-18 1091 0,19-990 0,9-154-1365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13:05.64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580 1220 24575,'0'-18'0,"1"7"0,-1-1 0,-1 1 0,0-1 0,-3-16 0,2 24 0,1 0 0,-1 0 0,1 0 0,-1 1 0,0-1 0,0 1 0,-1-1 0,1 1 0,-1 0 0,1 0 0,-1 0 0,0 0 0,-1 0 0,1 1 0,0-1 0,-6-2 0,3 1 0,-1 1 0,1-1 0,-1 1 0,0 1 0,0-1 0,0 1 0,-1 0 0,1 1 0,0 0 0,-1 0 0,1 1 0,-1 0 0,1 0 0,-1 0 0,1 1 0,-9 2 0,6 0 0,0 1 0,0 0 0,1 0 0,-1 1 0,1 0 0,0 1 0,0 0 0,1 0 0,0 1 0,-14 14 0,-3 7 0,2 1 0,0 0 0,3 2 0,-29 55 0,18-21 0,-33 100 0,52-131 0,2 1 0,2 0 0,1 0 0,2 1 0,1 0 0,2 0 0,2 38 0,1-70 0,-1 0 0,1 1 0,0-1 0,0 0 0,0 0 0,0 0 0,1 0 0,0 0 0,0 0 0,0 0 0,0-1 0,0 1 0,1-1 0,-1 1 0,1-1 0,0 0 0,0 0 0,1 0 0,-1 0 0,0-1 0,1 0 0,0 1 0,0-1 0,-1 0 0,1-1 0,0 1 0,7 1 0,8 1 0,0 0 0,0-1 0,1-2 0,34 0 0,-37-1 0,273-9 0,-234 3 0,-1-2 0,-1-2 0,66-22 0,-84 18 0,-1-1 0,0-2 0,-1-1 0,-1-2 0,0-1 0,54-46 0,-32 16 0,-3-2 0,74-93 0,-63 59 0,-3-3 0,-4-2 0,-4-3 0,-5-2 0,-3-2 0,-5-1 0,43-177 0,-70 223 0,-3 0 0,4-76 0,-15-110 0,2 234 0,-1 0 0,0 1 0,0-1 0,0 1 0,-1-1 0,0 1 0,0 0 0,-4-9 0,5 13 0,1 0 0,-1 0 0,0 0 0,1 0 0,-1 0 0,0 0 0,0 0 0,0 0 0,0 1 0,0-1 0,0 0 0,0 0 0,0 1 0,0-1 0,0 1 0,0-1 0,0 1 0,0-1 0,0 1 0,-1 0 0,1-1 0,0 1 0,0 0 0,-1 0 0,1 0 0,0 0 0,0 0 0,0 0 0,-1 0 0,1 0 0,0 1 0,0-1 0,0 0 0,-1 1 0,1-1 0,0 1 0,0-1 0,0 1 0,0 0 0,0-1 0,0 1 0,0 0 0,0 0 0,0 0 0,-1 1 0,-2 3 0,-1 0 0,1 1 0,1-1 0,-1 1 0,1 0 0,0-1 0,0 1 0,1 1 0,-1-1 0,2 0 0,-1 0 0,0 1 0,0 10 0,-1 12 0,1 49 0,2-68 0,-1 7 0,-1-1 0,0 1 0,-2-1 0,0 1 0,0-1 0,-11 22 0,7-17 0,1 1 0,-9 43 0,6 46 0,6 185 0,5-174 0,1 468 0,-1-563 0,2 0 0,0-1 0,2 1 0,1-1 0,1 0 0,17 42 0,80 144 0,-54-116 0,-42-79 0,1 0 0,1 0 0,0-1 0,23 28 0,-28-40 0,-1 0 0,1 1 0,0-1 0,1-1 0,-1 1 0,1-1 0,-1 0 0,1 0 0,0-1 0,0 0 0,0 0 0,1 0 0,-1-1 0,0 0 0,1 0 0,-1 0 0,0-1 0,9 0 0,2-1 0,-1-1 0,1 0 0,0-1 0,-1-1 0,0-1 0,0 0 0,0-1 0,-1-1 0,24-13 0,-18 6 0,-1 0 0,0-1 0,-1-1 0,-1-1 0,31-37 0,-18 12 0,-1-2 0,-3-1 0,-1-1 0,-2-1 0,27-77 0,44-184 0,-83 257 0,-2-1 0,-3 1 0,-2-1 0,-2-62 0,-7 77 0,4 36 0,0 1 0,0 0 0,0-1 0,0 1 0,0 0 0,0-1 0,0 1 0,0 0 0,0-1 0,0 1 0,0 0 0,0-1 0,0 1 0,-1 0 0,1-1 0,0 1 0,0 0 0,0-1 0,0 1 0,-1 0 0,1-1 0,0 1 0,0 0 0,0 0 0,-1-1 0,1 1 0,0 0 0,-1 0 0,1 0 0,0-1 0,0 1 0,-1 0 0,1 0 0,0 0 0,-1 0 0,1 0 0,-1 0 0,-5 13 0,-1 27 0,-4 414 0,13-313 0,-2-116 0,-1 5 0,1-1 0,2 1 0,1-1 0,1 0 0,9 35 0,-11-61 5,-1 0 0,0 1 0,1-1-1,-1 0 1,1 0 0,0 0 0,0 0 0,0 0-1,1-1 1,-1 1 0,1-1 0,-1 1 0,1-1-1,0 0 1,0 0 0,0 0 0,0 0-1,0-1 1,0 1 0,1-1 0,-1 0 0,0 0-1,1 0 1,4 0 0,0 0-154,0 0 1,0-1-1,0 0 1,0-1-1,0 0 1,0 0-1,0-1 1,0 0-1,10-4 1,16-8-6678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13:05.98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13:07.04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475 1231 24575,'0'-2'0,"-1"0"0,1 0 0,0 0 0,-1 1 0,0-1 0,1 0 0,-1 0 0,0 0 0,0 1 0,0-1 0,0 1 0,0-1 0,0 1 0,0-1 0,0 1 0,-1-1 0,1 1 0,-1 0 0,1 0 0,-1 0 0,1 0 0,-1 0 0,0 0 0,1 0 0,-1 0 0,0 1 0,0-1 0,0 1 0,1-1 0,-1 1 0,-2 0 0,-6-2 0,0 1 0,1 0 0,-1 1 0,1 0 0,-10 2 0,4 0 0,0 1 0,1 0 0,0 1 0,0 1 0,0 0 0,1 1 0,0 1 0,0 0 0,0 0 0,1 1 0,0 1 0,0 0 0,1 1 0,1 0 0,-1 1 0,-11 16 0,6-6 0,1 1 0,2 1 0,0 0 0,1 0 0,2 2 0,0-1 0,1 1 0,-7 36 0,5 14 0,3 0 0,3 1 0,8 126 0,-3-195 0,0 0 0,1 0 0,0 0 0,0 0 0,0 0 0,1 0 0,0 0 0,4 8 0,-4-12 0,0 0 0,0-1 0,0 1 0,0 0 0,1-1 0,-1 1 0,0-1 0,1 0 0,0 0 0,0 0 0,0 0 0,-1-1 0,2 1 0,-1-1 0,0 1 0,0-1 0,0 0 0,1 0 0,3 0 0,7 1 0,0-1 0,0 0 0,0-1 0,0-1 0,0 0 0,0-1 0,0 0 0,26-9 0,-11 1 0,-1 0 0,0-2 0,30-19 0,-31 15 0,-1-2 0,-1-1 0,-1 0 0,0-2 0,34-40 0,-29 26 0,-2-2 0,-1 0 0,27-56 0,-14 11 0,-5-2 0,-2-1 0,26-117 0,-35 96 0,-5-1 0,8-180 0,-27-215 0,-1 422 0,2 48 0,1 21 0,-1 1 0,0-1 0,0 1 0,-1 0 0,0-1 0,-1 1 0,-1 0 0,-4-15 0,7 25 0,0 1 0,0-1 0,0 0 0,0 0 0,0 0 0,0 0 0,0 0 0,0 0 0,0 1 0,0-1 0,0 0 0,0 0 0,0 0 0,0 0 0,0 0 0,0 1 0,0-1 0,0 0 0,0 0 0,0 0 0,0 0 0,0 0 0,0 0 0,0 1 0,-1-1 0,1 0 0,0 0 0,0 0 0,0 0 0,0 0 0,0 0 0,0 0 0,0 0 0,-1 1 0,1-1 0,0 0 0,0 0 0,0 0 0,0 0 0,0 0 0,0 0 0,-1 0 0,1 0 0,0 0 0,0 0 0,0 0 0,0 0 0,0 0 0,-1 0 0,1 0 0,0 0 0,0 0 0,0 0 0,0 0 0,0 0 0,-1 0 0,1-1 0,0 1 0,0 0 0,0 0 0,0 0 0,0 0 0,0 0 0,0 0 0,0 0 0,-1-1 0,-3 26 0,0 1 0,1-1 0,2 0 0,2 42 0,0-11 0,-2 1027 102,3-471-1569,-2-575-5359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13:11.59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29 24575,'0'-1'0,"0"0"0,1 0 0,-1 0 0,0 1 0,1-1 0,-1 0 0,0 0 0,1 1 0,-1-1 0,1 0 0,-1 1 0,1-1 0,-1 1 0,1-1 0,0 1 0,-1-1 0,1 1 0,0-1 0,-1 1 0,1-1 0,0 1 0,-1 0 0,1-1 0,0 1 0,0 0 0,0 0 0,-1 0 0,2-1 0,28-3 0,-24 4 0,445-9 0,-281 11 0,4601-1-7999,-3132 94 8483,-1154-37-484,526 42 0,-18-84-71,-289-9 458,91 5 6174,396-13-6079,-453-1-326,-288 1-156,523 3 0,-257 39 0,-411-18 0,1236 172 0,-1362-163 0,306 14 0,237 9 0,-658-46-6,530 68-406,4-25 53,295-29-21,1-27-324,-9 0 332,49 38 372,-292-6 0,1929-10-1984,-1771-21 1874,4225 2-584,-4892-1 2508,217-31 0,-255 22-1529,188 5 0,-248 6-827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28:58.0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1285 444 24575,'0'-22'0,"-5"-42"0,4 55 0,-1 0 0,-1 1 0,0-1 0,0 1 0,0-1 0,-1 1 0,-8-12 0,-3 0 0,0 0 0,-2 1 0,0 1 0,-1 1 0,-1 0 0,0 2 0,-39-25 0,28 23 0,0 1 0,-1 1 0,0 1 0,-2 2 0,-39-9 0,51 16 0,0 0 0,-1 2 0,1 1 0,-1 1 0,0 0 0,0 2 0,1 0 0,-1 2 0,1 0 0,-1 2 0,1 0 0,0 1 0,1 1 0,0 1 0,0 1 0,0 1 0,1 0 0,1 2 0,0 0 0,0 1 0,-18 18 0,-2 7 0,2 2 0,2 1 0,1 2 0,3 1 0,1 1 0,2 1 0,3 2 0,1 0 0,3 2 0,2 0 0,2 1 0,2 1 0,3 1 0,-8 81 0,18-118 0,-1 4 0,2 0 0,0 0 0,2 23 0,-1-39 0,-1 0 0,1-1 0,-1 1 0,1 0 0,0-1 0,0 1 0,1 0 0,-1-1 0,1 1 0,0-1 0,0 0 0,0 0 0,0 0 0,1 0 0,-1 0 0,1 0 0,-1 0 0,1-1 0,0 1 0,0-1 0,1 0 0,-1 0 0,4 1 0,6 2 0,0-2 0,1 0 0,-1 0 0,1-2 0,20 1 0,74-5 0,-76 1 0,16 0 0,-1-2 0,0-3 0,0-1 0,-1-3 0,0-1 0,48-21 0,-75 25 0,0 0 0,-1-2 0,0 0 0,-1-1 0,0-1 0,0-1 0,-2 0 0,1-1 0,-2 0 0,0-2 0,-1 1 0,0-2 0,-1 0 0,-1 0 0,-1-1 0,12-28 0,-14 20 0,-1 0 0,-1-1 0,-1 1 0,1-42 0,1 5 0,20-272 0,-30 980 39,5-357-1443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28:58.4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26 24575,'9'-4'0,"2"-6"0,9-2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28:59.3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842 538 24575,'2'0'0,"0"-1"0,-1 1 0,1-1 0,0 0 0,0 1 0,0-1 0,0 0 0,-1 0 0,1 0 0,0 0 0,-1 0 0,1-1 0,-1 1 0,1 0 0,-1-1 0,0 1 0,1-1 0,0-2 0,20-33 0,-20 33 0,8-19 0,-1-1 0,-1 0 0,-1 0 0,-1-1 0,-1 0 0,-2 0 0,0-1 0,-2 1 0,-2-37 0,0 54 0,1 0 0,-1 0 0,-1 0 0,1 0 0,-1 1 0,-1-1 0,0 0 0,0 1 0,0 0 0,-1 0 0,0 0 0,0 0 0,0 1 0,-1-1 0,0 1 0,-1 0 0,0 1 0,1-1 0,-1 1 0,-1 0 0,1 1 0,-1-1 0,-12-5 0,7 5 0,0 0 0,-1 1 0,1 0 0,-1 1 0,0 0 0,0 1 0,-1 1 0,1 0 0,0 1 0,-1 0 0,1 1 0,0 0 0,-21 6 0,9 0 0,0 1 0,1 2 0,0 1 0,1 0 0,0 2 0,1 0 0,0 2 0,1 0 0,1 2 0,-26 26 0,4 2 0,2 2 0,2 1 0,-41 69 0,50-68 0,2 0 0,1 2 0,-18 56 0,35-82 0,1 0 0,1 1 0,2 0 0,0 1 0,2-1 0,1 1 0,1 0 0,4 43 0,-2-65 0,0 1 0,0-1 0,0 0 0,0 1 0,1-1 0,0 0 0,0 0 0,0 0 0,1 0 0,0-1 0,0 1 0,0-1 0,0 1 0,1-1 0,-1 0 0,1 0 0,7 5 0,-3-4 0,0-1 0,1 0 0,0 0 0,-1-1 0,1 0 0,0 0 0,0-1 0,1 0 0,15 1 0,32 0 0,0-2 0,0-3 0,0-2 0,-1-3 0,1-2 0,-1-2 0,97-34 0,-131 36 0,1 0 0,-2-1 0,1-1 0,-1-1 0,-1-1 0,0-1 0,-1-1 0,18-18 0,-24 21 0,-2-1 0,1-1 0,-2 0 0,0-1 0,0 0 0,-2 0 0,0-1 0,0 0 0,-2 0 0,0-1 0,6-25 0,-9 6 0,-7 25 0,3 12 0,1-1 0,-1 0 0,0 1 0,1-1 0,-1 0 0,1 1 0,-1-1 0,0 0 0,1 1 0,-1-1 0,1 1 0,-1-1 0,1 1 0,0 0 0,-1-1 0,1 1 0,-1-1 0,1 1 0,0 0 0,-1 0 0,-9 19 0,1 0 0,0 0 0,1 0 0,-5 27 0,-17 92 0,23-99 0,-19 98-682,-8 146-1,32-225-6143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28:59.6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21 24575,'0'-5'0,"4"-1"0,6 1 0,15 0 0,20 7 0,12 1 0,-4 2-8191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29:00.3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1 252 24575,'3'-1'0,"0"1"0,1-1 0,-1 1 0,0-1 0,0 0 0,0 0 0,0-1 0,0 1 0,0 0 0,0-1 0,0 0 0,-1 0 0,1 0 0,0 0 0,-1 0 0,0 0 0,1-1 0,2-4 0,4-5 0,-1-1 0,12-24 0,-11 21 0,-5 8 0,27-56 0,-28 59 0,-1 0 0,-1 0 0,1 0 0,-1 0 0,0 0 0,0-1 0,0 1 0,-1 0 0,1 0 0,-2-7 0,1 12 0,0-1 0,0 1 0,0 0 0,0 0 0,0 0 0,0-1 0,0 1 0,0 0 0,0 0 0,0 0 0,0-1 0,0 1 0,0 0 0,0 0 0,0 0 0,0-1 0,0 1 0,-1 0 0,1 0 0,0 0 0,0 0 0,0-1 0,0 1 0,0 0 0,0 0 0,-1 0 0,1 0 0,0 0 0,0 0 0,0 0 0,-1-1 0,1 1 0,0 0 0,0 0 0,0 0 0,-1 0 0,1 0 0,0 0 0,0 0 0,0 0 0,-1 0 0,1 0 0,0 0 0,0 0 0,0 0 0,-1 0 0,1 0 0,0 0 0,0 1 0,0-1 0,-1 0 0,1 0 0,0 0 0,0 0 0,-9 10 0,2 6 0,1 0 0,1 1 0,0-1 0,-4 31 0,1-11 0,-10 67-341,4 0 0,5 1-1,5 157 1,5-227-6485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40:55.39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15 1 24575,'-4'0'0,"-7"0"0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29:00.6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79 24575,'8'0'0,"17"0"0,13 0 0,8 0 0,10-5 0,4-5 0,-3-2 0,-4-2 0,-5 0 0,2 3 0,-3 4 0,-5 2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29:01.2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24575,'13'0'0,"18"0"0,26 0 0,24 0 0,26 0 0,16 0 0,6 0 0,-16 0 0,-23 0 0,-25 0-8191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29:01.6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26 24575,'4'0'0,"7"0"0,13-5 0,22 0 0,24-1 0,31 1 0,34 2 0,47 1 0,31 6 0,25 10 0,-29 3-8191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29:02.7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0 645 24575,'13'-24'0,"1"1"0,2 0 0,0 1 0,22-24 0,83-74 0,-84 88 0,-2-3 0,-2 0 0,54-75 0,-58 65 0,39-66 0,-67 110 0,-1 0 0,1 0 0,-1 0 0,1-1 0,-1 1 0,1 0 0,0 0 0,0 0 0,0 0 0,-1 0 0,1 0 0,0 0 0,0 1 0,0-1 0,0 0 0,1 0 0,-1 1 0,1-2 0,-1 3 0,0-1 0,-1 0 0,1 0 0,-1 1 0,1-1 0,-1 0 0,1 1 0,-1-1 0,1 0 0,-1 1 0,1-1 0,-1 1 0,1-1 0,-1 1 0,0-1 0,1 1 0,-1-1 0,0 1 0,0-1 0,1 1 0,-1 0 0,0-1 0,0 1 0,0-1 0,1 2 0,6 57 0,-7-57 0,5 566 0,-8-338 0,5-112 0,-5 118 0,3-233 0,0-1 0,-1 0 0,1 1 0,0-1 0,-1 0 0,0 0 0,1 0 0,-1 1 0,0-1 0,0 0 0,0 0 0,-1 0 0,1 0 0,0-1 0,-1 1 0,1 0 0,-1 0 0,0-1 0,1 1 0,-1-1 0,0 1 0,0-1 0,0 0 0,0 0 0,0 0 0,0 0 0,-1 0 0,1 0 0,0-1 0,0 1 0,-5 0 0,-5 0 0,-1 0 0,0-1 0,0-1 0,-22-3 0,9 1 0,0 2 0,-51-7 0,63 3 0,23 5 0,27 3 0,319 31 0,-70-9 0,-5 1-1365,-241-25-5461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29:03.41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24575,'5'0'0,"14"0"0,26 0 0,27 4 0,33 7 0,38 4 0,21 1 0,22-3 0,15-3 0,4-4 0,-2-2 0,-18-7 0,-27-7 0,-36-6 0,-39-1-8191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29:04.1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792 1 24575,'-18'0'0,"0"1"0,0 1 0,0 0 0,1 2 0,-1 0 0,1 1 0,0 0 0,0 1 0,0 1 0,1 1 0,0 1 0,1 0 0,-1 1 0,2 0 0,0 1 0,0 1 0,-14 15 0,1 3 0,1 0 0,2 2 0,-41 68 0,-39 119 0,57-96-85,6 1-1,6 2 1,5 2 0,-20 193-1,16 529-341,44-505 427,-1-236 0,23 118 0,-29-213 61,0-1 1,1 0-1,0 0 0,9 20 0,-11-30-134,0 1 0,0-1 1,0 0-1,0 0 0,0 0 0,1 0 0,-1-1 1,1 1-1,0 0 0,0-1 0,0 0 0,0 0 1,0 0-1,1 0 0,-1-1 0,1 1 0,-1-1 1,1 0-1,-1 0 0,5 1 0,30-1-6041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29:04.9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24575,'0'1072'0,"0"-1060"0,0 4 0,6-36 0,41-155 0,94-229 0,-111 327 0,3 1 0,61-102 0,-88 168 0,0 0 0,1 1 0,0 0 0,1 0 0,10-10 0,-16 18 0,0-1 0,-1 1 0,1 0 0,0-1 0,0 1 0,0 0 0,0 0 0,0 0 0,0 0 0,0 0 0,0 1 0,0-1 0,0 1 0,1-1 0,-1 1 0,0 0 0,0 0 0,0 0 0,1 0 0,-1 0 0,0 1 0,0-1 0,0 0 0,1 1 0,-1 0 0,0 0 0,0-1 0,0 1 0,0 0 0,0 1 0,0-1 0,-1 0 0,1 0 0,2 3 0,2 2 0,0 0 0,-1 1 0,1 0 0,-1 0 0,-1 0 0,1 1 0,4 12 0,22 65 0,-31-85 0,23 79 0,-3 1 0,9 93 0,1 164 0,-30-335 0,4 23 0,0-26 0,3-14 0,44-111 0,6 2 0,5 3 0,5 2 0,82-109 0,-138 214 0,0 0 0,1 1 0,1 0 0,25-20 0,-34 30 0,-1 1 0,1 0 0,0-1 0,0 1 0,0 1 0,0-1 0,0 1 0,1-1 0,-1 1 0,9-1 0,-11 2 0,1 1 0,0-1 0,-1 0 0,1 1 0,-1-1 0,1 1 0,-1 0 0,1 0 0,-1 0 0,0 0 0,1 0 0,-1 0 0,0 1 0,0-1 0,0 1 0,0 0 0,0-1 0,0 1 0,0 0 0,1 2 0,5 10 0,0-1 0,-1 1 0,0 1 0,-1-1 0,-1 1 0,0 0 0,-1 0 0,2 20 0,0-8 0,48 281 0,-37-191 0,-10-69-60,-5-30-201,0 0 0,1 0 0,1 0 0,10 27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29:05.5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294 144 24575,'0'0'0,"1"-11"0,-1 0 0,-1 0 0,0 0 0,-4-13 0,4 20 0,0 1 0,0-1 0,-1 1 0,1-1 0,-1 1 0,0 0 0,0 0 0,0 0 0,-1 0 0,1 0 0,-1 1 0,0-1 0,1 1 0,-1-1 0,0 1 0,-5-3 0,3 2 0,-1 0 0,1 0 0,-1 1 0,0 0 0,0 0 0,0 0 0,0 0 0,0 1 0,0 0 0,0 0 0,0 1 0,-1 0 0,1 0 0,0 0 0,0 1 0,0 0 0,0 0 0,0 1 0,0-1 0,0 1 0,-9 5 0,8-3 0,0 0 0,1 0 0,0 1 0,0 0 0,0 0 0,1 1 0,0-1 0,0 1 0,0 1 0,0-1 0,1 0 0,0 1 0,1 0 0,-1 0 0,1 0 0,1 1 0,-3 9 0,-1 10 0,1 1 0,1 0 0,1 38 0,7 86 0,-4-147 0,3 36 0,2-1 0,1 0 0,17 57 0,-15-71 0,1 0 0,2-1 0,0-1 0,1 0 0,1 0 0,19 24 0,-27-42 0,0 1 0,1-1 0,0 0 0,0-1 0,0 0 0,0 0 0,1 0 0,0 0 0,0-1 0,0 0 0,1-1 0,12 5 0,-15-7 0,-1 0 0,1 0 0,-1-1 0,1 1 0,0-1 0,0 0 0,-1 0 0,1-1 0,0 1 0,-1-1 0,1 0 0,-1-1 0,1 1 0,-1-1 0,1 1 0,-1-1 0,0-1 0,0 1 0,0 0 0,0-1 0,0 0 0,6-7 0,1-1 0,-1-2 0,-1 0 0,0 0 0,-1 0 0,0-1 0,-1 0 0,-1-1 0,0 0 0,-1 0 0,6-28 0,-2-2 0,-3 1 0,2-73 0,-8 75 24,-1 0 0,-2 1 0,-2 0 0,-11-45 0,12 69-148,-1-1 0,0 1 1,-1 1-1,-1-1 0,-1 1 0,-1 0 1,0 1-1,-1 0 0,0 0 0,-1 1 1,-26-25-1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29:06.1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424 1277 24575,'0'-16'0,"-1"0"0,-1 0 0,0 1 0,0-1 0,-2 1 0,0-1 0,-8-19 0,9 28 0,-1 0 0,1 1 0,-1-1 0,0 1 0,-1-1 0,0 1 0,0 1 0,0-1 0,0 1 0,-1 0 0,0 0 0,0 0 0,0 1 0,-1 0 0,1 0 0,-1 1 0,-9-4 0,13 6 0,-1 0 0,0 0 0,0 0 0,1 1 0,-1 0 0,0-1 0,0 1 0,0 0 0,1 1 0,-1-1 0,0 1 0,0 0 0,1 0 0,-1 0 0,1 0 0,-1 1 0,1-1 0,-1 1 0,1 0 0,0 0 0,0 0 0,0 0 0,0 1 0,0-1 0,0 1 0,0 0 0,1 0 0,-4 6 0,-5 6 0,1 1 0,1 1 0,1-1 0,-12 34 0,-7 33 0,3 0 0,4 2 0,-11 116 0,2 263 0,28-437 0,0 1 0,1-1 0,1 1 0,7 39 0,-8-64 0,0-1 0,1 1 0,0 0 0,0-1 0,-1 1 0,2 0 0,-1-1 0,0 1 0,0-1 0,1 0 0,-1 1 0,1-1 0,0 0 0,0 0 0,0 0 0,0 0 0,0 0 0,0-1 0,0 1 0,5 2 0,-4-3 0,0 0 0,1-1 0,-1 1 0,0-1 0,1 0 0,-1 0 0,0 0 0,0 0 0,1 0 0,-1-1 0,0 1 0,1-1 0,-1 0 0,6-2 0,4-3 0,0-1 0,-1 0 0,0-1 0,0 0 0,-1-1 0,0 0 0,12-13 0,7-12 2,-3-1 0,-1-2-1,-1 0 1,-2-2 0,-2 0-1,18-48 1,80-265-152,-76 183-62,-8-3-1,17-217 1,-28-350-1068,-27 620-4856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29:06.6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24575,'0'1706'0,"1"-1665"-341,3-1 0,1 0-1,20 79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32:43.17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76 1 24575,'-2'3'0,"0"-1"0,0 2 0,1-1 0,-1 0 0,1 0 0,0 0 0,0 1 0,0-1 0,0 1 0,1-1 0,-1 0 0,1 1 0,0-1 0,0 8 0,-1 5 0,-11 607-11,13-412-165,0 1214-758,0-1399 934,-1-12 0,0 0 0,0-1 0,-2 1 0,-2 14 0,4-27 6,0 0 0,-1 0 0,1 0 0,0 0 0,-1 0-1,1 0 1,0 0 0,-1 0 0,1 0 0,-1 0 0,0 0-1,1 0 1,-1 0 0,0 0 0,-1 1 0,2-2 1,0 0 0,-1 0 1,1 0-1,0 0 0,-1 0 1,1 0-1,0 0 0,-1 0 1,1 0-1,0 0 0,-1-1 0,1 1 1,0 0-1,-1 0 0,1 0 1,0 0-1,0 0 0,-1-1 0,1 1 1,0 0-1,-1 0 0,1 0 1,0-1-1,0 1 0,0 0 1,-1-1-1,1 1 0,0 0 0,0 0 1,0-1-1,-1 1 0,-1-4 80,0-1 0,0 1 0,1 0-1,-1-1 1,1 1 0,-1-7-1,-6-48-35,4 1 0,1-1 0,10-99 0,4 64-60,36-139 1,-31 170 8,4 1 0,2 1 0,37-73 0,-42 102 0,1 1 0,1 0 0,2 2 0,1 0 0,1 1 0,2 2 0,38-34 0,-55 54 0,0-1 0,0 1 0,1 1 0,0 0 0,0 0 0,1 1 0,-1 0 0,1 0 0,0 1 0,0 0 0,0 1 0,18-2 0,-19 4 0,-1 0 0,1 1 0,-1 0 0,1 1 0,-1 0 0,0 0 0,0 0 0,0 1 0,0 0 0,0 1 0,-1 0 0,0 0 0,1 1 0,-1 0 0,10 9 0,-4-2 0,0 1 0,-2 0 0,1 0 0,-2 1 0,0 1 0,0 0 0,-2 0 0,0 0 0,0 1 0,-2 1 0,0-1 0,-1 1 0,6 29 0,-3 13 0,-3 0 0,-4 105 0,-3-104 0,3 0 0,10 70 0,-9-120 0,0 0 0,0-1 0,1 1 0,0-1 0,0 0 0,8 14 0,-9-20 0,0 0 0,0 0 0,0 0 0,1 0 0,-1-1 0,1 1 0,0-1 0,0 1 0,0-1 0,0 0 0,0 0 0,0-1 0,0 1 0,1-1 0,-1 1 0,1-1 0,-1 0 0,1 0 0,-1-1 0,8 2 0,0-2 0,1-1 0,-1 0 0,0 0 0,0-1 0,0 0 0,0-1 0,0-1 0,0 1 0,-1-2 0,1 1 0,14-10 0,0-2 0,-1-1 0,0-1 0,28-28 0,-18 11 0,-2 0 0,-2-3 0,-1 0 0,-2-2 0,-2-1 0,36-78 0,-36 61 0,-3-1 0,-3 0 0,-3-1 0,17-113 0,-32 164 0,4-50 0,-5 55 0,0 0 0,0 1 0,0-1 0,-1 0 0,1 1 0,-1-1 0,0 0 0,0 1 0,0-1 0,0 1 0,-3-5 0,3 7 0,1 1 0,-1-1 0,1 1 0,0-1 0,-1 1 0,1 0 0,-1-1 0,1 1 0,-1 0 0,1-1 0,-1 1 0,1 0 0,-1 0 0,1-1 0,-1 1 0,1 0 0,-1 0 0,0 0 0,1 0 0,-1 0 0,1 0 0,-1 0 0,0 0 0,1 0 0,-1 0 0,1 0 0,-1 0 0,1 0 0,-1 0 0,0 1 0,1-1 0,-1 0 0,1 0 0,-1 1 0,1-1 0,-1 0 0,1 1 0,0-1 0,-1 0 0,1 1 0,-1-1 0,1 1 0,-1 0 0,-4 4 0,1 1 0,0-1 0,0 1 0,0 0 0,1 0 0,0 1 0,0-1 0,-4 13 0,-15 67 0,22-86 0,-17 87 0,4 1 0,-3 163 0,17-188 0,2 0 0,4-1 0,1 0 0,32 112 0,-34-156 0,0-1 0,1 0 0,0-1 0,1 0 0,1 0 0,1-1 0,17 22 0,-20-30 0,-1 0 0,1 0 0,0-1 0,1 0 0,0-1 0,-1 1 0,2-1 0,-1-1 0,1 0 0,-1 0 0,1-1 0,0 0 0,0 0 0,1-1 0,15 2 0,-10-3 0,-1-1 0,1-1 0,0-1 0,-1 1 0,1-2 0,-1 0 0,0-1 0,0-1 0,0 0 0,-1 0 0,1-2 0,23-15 0,-4 0 0,-1-2 0,-1-1 0,46-49 0,-26 18 0,-2-2 0,-3-2 0,43-76 0,-34 38 0,63-152 0,-49 50 0,-60 168 0,-12 70 0,-54 365-83,-3 27-1107,6 227 379,27 4-414,-27 395 831,42-910 138,-46 212 1,56-349 398,0 0 0,-1 1-1,0-1 1,0-1 0,-1 1 0,0 0 0,-1-1 0,-7 12-1,10-19-81,1 1 0,-1-1 0,1 1 0,-1-1 0,0 0 0,1 1 0,-1-1 0,0 0 0,0 0 0,0-1 0,0 1-1,0 0 1,0 0 0,0-1 0,0 1 0,-3-1 0,2 0-5,0 0 1,0-1-1,-1 1 1,1-1-1,0 0 1,0 0-1,0 0 0,0 0 1,0 0-1,0-1 1,1 1-1,-1-1 0,-4-3 1,-5-5 31,1 0 0,0-1 0,1 0 0,0-1 0,0 0 0,2-1 0,-1 0 1,2 0-1,0-1 0,0 0 0,1 0 0,-7-29 0,0-8-102,2-2 0,-6-75 0,15 85 14,1 0 0,2 0 0,2 0 0,2 0 0,1 1 0,3-1 0,1 2 0,2-1 0,2 2 0,2-1 0,1 2 0,34-56 0,-3 17 0,4 1 0,94-108 0,-59 91 0,129-109 0,-127 131 0,3 4 0,167-93 0,-122 90 0,210-76 0,-118 64-1365,-144 50-5461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40:55.86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19 1 24575,'-4'8'0,"1"1"0,0 0 0,1 0 0,0 1 0,0-1 0,1 0 0,0 1 0,0-1 0,2 15 0,2 10 0,10 42 0,-6-34 0,7 42 0,31 214 0,-35-206 0,-4 118 0,-7-150-1365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29:07.5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53 0 24575,'-1'0'0,"0"1"0,0 0 0,0-1 0,0 1 0,0 0 0,0-1 0,0 1 0,0 0 0,0 0 0,0 0 0,0 0 0,0 0 0,1 0 0,-1 0 0,0 0 0,1 0 0,-1 0 0,1 0 0,-1 1 0,1-1 0,-1 0 0,1 0 0,0 1 0,0-1 0,0 2 0,-2 1 0,-7 39 0,1 0 0,2 0 0,3 0 0,1 53 0,1-49 0,-2 685 0,4-374 0,3-457 0,4 0 0,4 1 0,5 0 0,4 0 0,4 2 0,60-146 0,-4 70 0,-67 147 0,1 1 0,1 0 0,2 1 0,29-30 0,-45 50 0,1 0 0,0 0 0,0 1 0,1 0 0,-1-1 0,0 1 0,1 0 0,0 1 0,-1-1 0,1 1 0,0-1 0,0 1 0,-1 0 0,1 1 0,0-1 0,0 1 0,0 0 0,0-1 0,0 2 0,0-1 0,0 0 0,0 1 0,0 0 0,0 0 0,0 0 0,-1 0 0,1 1 0,0-1 0,-1 1 0,1 0 0,-1 0 0,1 0 0,4 5 0,6 5 0,-1 0 0,0 1 0,0 0 0,-1 1 0,-1 0 0,10 18 0,16 27 0,-2 2 0,-3 1 0,43 122 0,-57-130 0,-4 1 0,-1 0 0,-3 0 0,-3 1 0,1 74 0,-16 295 0,17-472-1365,2-11-5461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29:07.96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24575,'40'18'0,"-2"2"0,0 1 0,41 32 0,-38-25 0,46 31 0,-3 5 0,88 86 0,-117-96 0,-4 2 0,-1 3 0,73 115 0,-82-102 0,-3 2 0,-4 1 0,-2 2 0,-4 1 0,32 145 0,-38-104 0,-6 1 0,-4 0 0,-6 165 0,-8-232 0,-2 1 0,-19 93 0,16-119 0,-1-1 0,-1 0 0,-1 0 0,-2-1 0,-1-1 0,-31 48 0,-168 181 0,129-160 0,-209 207-1365,236-249-5461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29:42.2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945 17 24575,'-147'-8'0,"108"4"0,-1 1 0,0 2 0,0 2 0,-73 10 0,89-5 0,-1 1 0,1 0 0,1 2 0,-1 1 0,1 1 0,1 0 0,0 2 0,1 1 0,0 0 0,1 2 0,1 0 0,0 1 0,1 1 0,1 1 0,1 0 0,1 1 0,-24 41 0,19-23 0,1 1 0,2 0 0,2 2 0,1 0 0,-15 83 0,20-70 0,3 1 0,3 0 0,1 0 0,8 66 0,-3-95 0,0-1 0,2 1 0,1-1 0,1 0 0,1-1 0,1 0 0,18 35 0,-21-49 0,0 0 0,1 0 0,0 0 0,0-1 0,1 0 0,0 0 0,1-1 0,0 0 0,0-1 0,1 0 0,0 0 0,0-1 0,0 0 0,1-1 0,0 0 0,0-1 0,0 0 0,16 3 0,-2-4 0,1 0 0,-1-2 0,1-1 0,-1-1 0,1-1 0,-1-1 0,0-1 0,0-1 0,0-2 0,-1 0 0,44-20 0,-31 9 0,-1-1 0,-1-2 0,-1-1 0,-1-1 0,-1-2 0,50-51 0,-52 43 0,-2-2 0,-1 0 0,-2-2 0,-1-1 0,-2-1 0,18-47 0,-17 31 0,-4 0 0,-1-2 0,-3 0 0,8-64 0,-30 354 0,6-147 0,0-42 0,1 584 0,0-628-2,-1 29-192,2 0-1,1-1 0,1 1 0,2-1 1,0 1-1,14 38 0,3-22-6631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29:42.7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24575,'9'0'0,"8"9"0,13 3 0,11 8 0,12 10 0,5 12 0,-2 9 0,-7-1 0,-2-4 0,-6-1 0,-4-3 0,-10-1 0,-3-3 0,-8-7-8191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29:43.0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738 0 24575,'-13'5'0,"-13"9"0,-16 13 0,-13 4 0,-11 8 0,-8 4 0,5 5 0,1 7 0,3 7 0,3 7 0,5-5 0,6-3 0,13-9 0,8-8 0,9-12-8191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29:43.7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1 113 24575,'9'0'0,"20"0"0,28 0 0,34 0 0,34 0 0,16-9 0,12-7 0,-8-5 0,-24 0 0,-23 5 0,-29 0 0,-26 3-8191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29:44.0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188 0 24575,'0'9'0,"-5"25"0,-1 24 0,-4 28 0,-5 23 0,-9 18 0,-4 14 0,-2 6 0,4-14 0,6-25 0,7-22 0,6-21 0,3-40 0,8-41 0,2-18-8191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29:44.8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24575,'8'0'0,"-1"0"0,1 0 0,0 1 0,0 0 0,0 0 0,11 4 0,-16-4 0,-1 1 0,1-1 0,0 1 0,0 0 0,-1 0 0,1 0 0,-1 0 0,1 0 0,-1 1 0,0-1 0,0 1 0,0-1 0,0 1 0,-1 0 0,1 0 0,-1 0 0,0 0 0,2 5 0,4 13 0,-2 0 0,0 1 0,-2 0 0,2 29 0,-3 95 0,-3-79 0,-3 946 0,4-990 0,0 23 0,-1-1 0,-13 82 0,3-89 0,11-39 0,0 1 0,0 0 0,0 0 0,0-1 0,0 1 0,-1 0 0,1 0 0,0-1 0,0 1 0,0 0 0,0 0 0,0-1 0,0 1 0,0 0 0,-1 0 0,1 0 0,0-1 0,0 1 0,0 0 0,0 0 0,-1 0 0,1 0 0,0 0 0,0-1 0,-1 1 0,1 0 0,0 0 0,0 0 0,0 0 0,-1 0 0,1 0 0,0 0 0,0 0 0,-1 0 0,1 0 0,0 0 0,0 0 0,-1 0 0,1 0 0,0 0 0,0 0 0,-1 0 0,1 0 0,0 0 0,0 0 0,-1 0 0,1 0 0,0 0 0,0 1 0,-1-1 0,1 0 0,0 0 0,0 0 0,0 0 0,0 1 0,-1-1 0,1 0 0,0 0 0,0 0 0,0 1 0,0-1 0,0 0 0,0 0 0,-1 1 0,1-1 0,0 0 0,-5-23 0,4 1 0,1 0 0,2-1 0,0 1 0,1 1 0,1-1 0,1 0 0,1 1 0,16-40 0,-8 29 0,1 1 0,2 1 0,1 0 0,1 1 0,24-26 0,-34 44 0,1 0 0,1 1 0,0 0 0,0 1 0,1 0 0,0 1 0,0 0 0,22-9 0,-28 14 0,0 1 0,0 0 0,0 0 0,0 0 0,0 1 0,0 0 0,1 0 0,-1 1 0,0 0 0,1 0 0,-1 0 0,0 1 0,1 0 0,-1 0 0,0 1 0,0-1 0,0 1 0,0 1 0,0-1 0,0 1 0,9 6 0,1 3 0,-1 0 0,-1 1 0,0 1 0,-1 0 0,23 31 0,-27-32 0,-1 0 0,-1 0 0,1 0 0,-2 1 0,0 0 0,-1 1 0,0-1 0,2 18 0,-6-28 0,0 0 0,0 0 0,-1 0 0,0 1 0,0-1 0,0 0 0,0 1 0,-1-1 0,0 0 0,1 0 0,-1 0 0,-1 0 0,1 0 0,-1 0 0,0 0 0,0 0 0,0 0 0,0 0 0,0-1 0,-1 0 0,0 1 0,0-1 0,0 0 0,0 0 0,0 0 0,0-1 0,-1 1 0,1-1 0,-1 0 0,0 0 0,0 0 0,0 0 0,0-1 0,0 1 0,0-1 0,-5 1 0,-23 3 0,0 0 0,-1-2 0,-58-2 0,-39 3 0,127-3-90,-25 4 308,27-5-275,0 0 0,0 1-1,0-1 1,0 0-1,1 1 1,-1-1-1,0 1 1,0-1-1,1 0 1,-1 1 0,0 0-1,1-1 1,-1 1-1,0-1 1,1 1-1,-1 0 1,1 0-1,-1-1 1,1 1 0,0 0-1,-1 0 1,1-1-1,-1 1 1,1 0-1,0 1 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29:45.6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1 24575,'-9'47'0,"3"1"0,1 0 0,3 77 0,2-102 0,0 38 0,16 117 0,-12-155 0,0-1 0,2 0 0,0 0 0,2-1 0,0 0 0,1 0 0,1-1 0,20 30 0,-27-46 0,1 1 0,0-1 0,-1 0 0,2 0 0,-1 0 0,0-1 0,1 1 0,-1-1 0,1 0 0,0-1 0,0 1 0,0-1 0,0 0 0,1 0 0,-1 0 0,1-1 0,-1 0 0,1 0 0,-1 0 0,1-1 0,0 0 0,-1 0 0,1 0 0,-1-1 0,1 1 0,-1-1 0,1-1 0,9-3 0,3-2 0,-1 0 0,-1-1 0,1-1 0,-1-1 0,-1 0 0,0-2 0,19-16 0,3-7 0,0-2 0,-3-2 0,-1-1 0,-2-1 0,-2-2 0,-1-1 0,-3-1 0,32-77 0,-47 98 0,-10 24 0,0 0 0,0 0 0,0 0 0,0 0 0,0-1 0,0 1 0,0 0 0,0 0 0,1 0 0,-1 0 0,0 0 0,0-1 0,0 1 0,0 0 0,0 0 0,0 0 0,0 0 0,0 0 0,0 0 0,1-1 0,-1 1 0,0 0 0,0 0 0,0 0 0,0 0 0,0 0 0,1 0 0,-1 0 0,0 0 0,0 0 0,0 0 0,0 0 0,0 0 0,1 0 0,-1 0 0,0 0 0,0 0 0,0 0 0,0 0 0,1 0 0,-1 0 0,0 0 0,0 0 0,0 0 0,0 0 0,1 0 0,-1 0 0,0 0 0,0 0 0,3 41 0,-13 144 0,-37 186 0,23-196 0,-155 866-575,113-760 575,51-228 0,-4-1 0,-1 0 0,-30 54 0,43-94 32,0 0 0,-1-1 0,0 0 0,-1 0 0,-1-1 0,1 0 0,-1-1 0,-20 14 0,28-21-25,-1 0 0,0 0 0,0 0 0,0-1 1,0 1-1,0-1 0,-1 0 0,1 0 0,0 0 1,0 0-1,-1 0 0,1-1 0,-1 0 0,1 0 1,0 0-1,-1 0 0,1 0 0,-1-1 0,1 1 0,0-1 1,-1 0-1,1 0 0,0 0 0,0 0 0,0-1 1,0 1-1,0-1 0,0 0 0,0 0 0,0 0 1,1 0-1,-1-1 0,1 1 0,-1-1 0,1 1 1,0-1-1,0 0 0,0 0 0,-1-3 0,-3-4-7,1 0 0,0-1 0,1 1 0,0-1 0,0 0 0,1-1 0,1 1 0,0 0 0,-1-15 0,2 1 0,1 1 0,1-1 0,5-33 0,1 20-4,2 0-1,1 1 0,2 0 1,2 1-1,34-66 0,-20 54 23,2 1-1,3 2 0,59-66 0,-18 37-270,3 3 0,3 3-1,172-109 1,270-112-1113,-288 174-4487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29:46.0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24575,'14'0'0,"25"4"0,38 11 0,45 11 0,42 6 0,23 1 0,3 1 0,-18-7 0,-30-3 0,-35-5 0,-34-7-8191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40:56.28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1 204 24575,'0'-4'0,"4"-7"0,19-4 0,15-5 0,9-4 0,11-1 0,7-2 0,7 0 0,-4 4 0,-1 7 0,-12 5-8191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29:46.3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24575,'9'4'0,"20"7"0,28 5 0,26 4 0,25-1 0,29-4 0,36-4 0,33-4 0,25-4 0,8-1-690,8-2 690,-38-1-7501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29:46.8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1197 340 24575,'-1'-7'0,"1"0"0,-1 0 0,0 0 0,-1 1 0,0-1 0,0 0 0,-1 1 0,1-1 0,-1 1 0,-1 0 0,1 0 0,-1 0 0,0 1 0,0-1 0,-1 1 0,1 0 0,-1 0 0,-1 0 0,1 1 0,-1 0 0,-11-7 0,-10-4 0,-1 1 0,0 1 0,-49-14 0,55 20 0,-265-78 0,222 70 0,0 4 0,-104-6 0,157 16 0,1 1 0,0 1 0,-1 0 0,1 0 0,0 1 0,0 1 0,0-1 0,0 2 0,1 0 0,-1 0 0,1 1 0,0 0 0,0 1 0,0 0 0,1 0 0,0 1 0,0 1 0,1-1 0,0 1 0,0 1 0,1-1 0,0 1 0,1 1 0,0-1 0,-6 13 0,-2 5 0,1 2 0,2-1 0,0 2 0,3-1 0,0 1 0,-5 40 0,5 10 0,0 97 0,9-105 0,3 0 0,2-1 0,4 0 0,22 83 0,-20-111 0,2-1 0,1-1 0,3 0 0,1-1 0,1-1 0,3-1 0,1-1 0,31 36 0,-38-53 0,1-2 0,0 0 0,2-1 0,0-1 0,1-1 0,0 0 0,1-2 0,46 20 0,-38-21 0,0-2 0,1-2 0,0-1 0,0-1 0,1-1 0,58 0 0,-17-7-341,-1-2 0,0-5-1,83-19 1,-56 5-6485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29:50.0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813 463 24575,'0'-19'0,"-1"0"0,0 1 0,-2-1 0,0 1 0,-8-26 0,9 38 0,0-1 0,-1 1 0,1 0 0,-1 0 0,-1 1 0,1-1 0,-1 0 0,0 1 0,0 0 0,0 0 0,-1 0 0,0 1 0,0 0 0,0 0 0,0 0 0,-1 0 0,0 1 0,1 0 0,-9-3 0,4 3 0,-1 1 0,1 0 0,-1 1 0,0 0 0,1 0 0,-1 1 0,0 1 0,1 0 0,-1 0 0,0 1 0,1 1 0,0 0 0,-17 6 0,-5 4 0,0 2 0,-57 37 0,49-26 0,2 2 0,1 1 0,1 3 0,-36 40 0,50-48 0,2 1 0,2 0 0,0 2 0,1 0 0,2 1 0,1 0 0,-14 38 0,26-60 0,0 0 0,0 0 0,1 1 0,0-1 0,0 1 0,0 10 0,1-15 0,0 0 0,0 0 0,1-1 0,-1 1 0,1 0 0,-1 0 0,1-1 0,0 1 0,-1 0 0,1-1 0,0 1 0,0 0 0,0-1 0,1 1 0,-1-1 0,0 0 0,0 1 0,1-1 0,-1 0 0,1 0 0,-1 0 0,1 0 0,-1 0 0,1 0 0,0 0 0,-1-1 0,4 2 0,3 0 0,0 0 0,1-1 0,-1 0 0,0 0 0,1-1 0,-1 0 0,0 0 0,1-1 0,10-3 0,13-3 0,33-12 0,-43 11 0,44-13 0,-1-4 0,-2-3 0,95-55 0,-123 61 0,-1-1 0,-1-2 0,-1-1 0,-1-2 0,-2-1 0,0-1 0,32-46 0,-60 74 0,24-37 0,-24 37 0,1 0 0,-1-1 0,0 1 0,0-1 0,0 1 0,-1-1 0,1 0 0,-1 1 0,1-1 0,-1 0 0,0 1 0,0-6 0,0 7 0,0 1 0,-1-1 0,1 1 0,0-1 0,0 1 0,-1-1 0,1 1 0,0-1 0,-1 1 0,1-1 0,0 1 0,-1-1 0,1 1 0,-1 0 0,1-1 0,-1 1 0,1 0 0,-1-1 0,1 1 0,-1 0 0,1 0 0,-1-1 0,1 1 0,-1 0 0,1 0 0,-1 0 0,1 0 0,-1 0 0,0 0 0,1 0 0,-1 0 0,1 0 0,-1 0 0,1 0 0,-1 0 0,0 0 0,1 0 0,-1 0 0,1 1 0,-1-1 0,0 0 0,-25 14 0,17-7 0,-1 1 0,1 1 0,1-1 0,-1 1 0,2 1 0,-1 0 0,-7 12 0,-38 82 0,45-87 0,-78 189 0,74-170 0,2 1 0,1 1 0,-7 70 0,15-101 0,1 0 0,0 0 0,0 0 0,1 0 0,0 0 0,1 7 0,-1-13 0,-1 0 0,1 1 0,-1-1 0,1 0 0,-1 1 0,1-1 0,0 0 0,-1 0 0,1 1 0,0-1 0,0 0 0,0 0 0,0 0 0,0 0 0,0 0 0,0-1 0,0 1 0,1 0 0,-1 0 0,0-1 0,0 1 0,1 0 0,-1-1 0,0 0 0,1 1 0,-1-1 0,1 0 0,-1 0 0,0 1 0,1-1 0,-1 0 0,1 0 0,-1-1 0,0 1 0,1 0 0,1-1 0,9-3 0,-1 0 0,1-1 0,-1-1 0,0 1 0,-1-2 0,1 0 0,11-10 0,-13 10 0,83-64 0,-3-5 0,-4-4 0,-4-3 0,-3-3 0,117-169 0,-156 191 0,-2-2 0,33-81 0,-67 139 0,-1 4 0,0 0 0,0 0 0,0 0 0,0 1 0,1-1 0,4-5 0,-6 9 0,-1-1 0,1 1 0,-1 0 0,1-1 0,-1 1 0,1 0 0,0-1 0,-1 1 0,1 0 0,0-1 0,-1 1 0,1 0 0,0 0 0,0 0 0,-1 0 0,1 0 0,0 0 0,-1 0 0,1 0 0,0 0 0,0 0 0,-1 0 0,1 0 0,0 1 0,-1-1 0,1 0 0,0 0 0,-1 1 0,1-1 0,0 1 0,-1-1 0,1 0 0,-1 1 0,1-1 0,-1 1 0,1-1 0,-1 1 0,1 0 0,-1-1 0,0 1 0,1-1 0,-1 1 0,0 0 0,1 1 0,15 24 0,-1 2 0,20 51 0,1 3 0,-36-81 0,100 213 0,-88-181 0,-2 0 0,0 0 0,-3 1 0,7 64 0,-13-95 0,5 152 0,-7-133 0,0 0 0,-2 0 0,0-1 0,-1 1 0,-7 21 0,9-37 0,0 0 0,-1 0 0,1-1 0,-1 1 0,0 0 0,0-1 0,-1 0 0,1 0 0,-1 0 0,0 0 0,-1-1 0,1 1 0,-1-1 0,0 0 0,0-1 0,0 1 0,-1-1 0,1 0 0,-1 0 0,1-1 0,-1 1 0,0-1 0,0-1 0,0 1 0,0-1 0,-8 1 0,12-2 0,0 0 0,1 1 0,-1-1 0,0 0 0,0 0 0,1 0 0,-1-1 0,0 1 0,1 0 0,-1-1 0,0 1 0,1-1 0,-1 1 0,1-1 0,-1 0 0,1 0 0,-1 0 0,1 0 0,-1 0 0,1 0 0,0 0 0,0 0 0,-3-3 0,3 2 0,1 0 0,-1-1 0,0 1 0,0 0 0,1-1 0,0 1 0,-1 0 0,1-1 0,0 1 0,0-1 0,0 1 0,1 0 0,-1-1 0,1-4 0,2-3 0,1-1 0,0 1 0,0 0 0,1 0 0,0 0 0,10-13 0,23-22 0,2 2 0,1 1 0,84-63 0,19-19 0,-90 71 0,-3-2 0,-1-3 0,66-103 0,-112 155 0,11-14 0,-15 20 0,0-1 0,1 1 0,-1 0 0,0 0 0,1-1 0,-1 1 0,0 0 0,1 0 0,-1 0 0,0 0 0,1-1 0,-1 1 0,1 0 0,-1 0 0,0 0 0,1 0 0,-1 0 0,1 0 0,-1 0 0,0 0 0,1 0 0,-1 0 0,1 0 0,-1 1 0,0-1 0,1 0 0,-1 0 0,1 0 0,-1 0 0,0 1 0,1-1 0,-1 0 0,0 0 0,1 0 0,-1 1 0,0-1 0,1 0 0,-1 1 0,0-1 0,0 0 0,0 1 0,1-1 0,-1 0 0,0 1 0,0-1 0,0 1 0,0-1 0,1 0 0,-1 1 0,14 25 0,1-1 0,2 0 0,1-2 0,20 22 0,91 80 0,-89-88 0,-2 3 0,-1 1 0,-3 1 0,39 63 0,-62-88 0,-2 1 0,0 0 0,-1 1 0,-1 0 0,-1 1 0,0-1 0,-2 1 0,0 0 0,-1 0 0,-1 0 0,-1 1 0,-1-1 0,0 0 0,-2 0 0,0 1 0,-2-1 0,-9 32 0,11-45 0,-1-1 0,1 0 0,-1 0 0,0-1 0,-1 1 0,1-1 0,-1 1 0,0-1 0,-1 0 0,1-1 0,-1 1 0,0-1 0,0 0 0,-7 5 0,3-5 0,0 1 0,0-1 0,0-1 0,0 0 0,0 0 0,-1-1 0,1 0 0,-18 1 0,1-2 0,1-2 0,0 0 0,0-2 0,0-1 0,0-1 0,-38-13 0,36 10 0,-39-15 0,60 21 0,0-1 0,1 0 0,0 0 0,-1 0 0,1 0 0,0-1 0,1 0 0,-7-6 0,10 9 0,1 0 0,-1-1 0,0 1 0,1 0 0,-1-1 0,0 1 0,1-1 0,0 1 0,-1 0 0,1-1 0,0 1 0,0-1 0,0 1 0,0-1 0,0 0 0,0 1 0,0-1 0,0 1 0,1 0 0,-1-1 0,1 1 0,-1-1 0,1 1 0,-1-1 0,1 1 0,0 0 0,0 0 0,-1-1 0,1 1 0,1-1 0,4-5 0,-1 1 0,1-1 0,0 1 0,8-5 0,24-16-1365,2 2-5461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29:51.8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1 140 24575,'0'380'0,"-1"-376"0,1 1 0,0-1 0,1 0 0,-1 0 0,1-1 0,-1 1 0,1 0 0,0 0 0,1 0 0,-1 0 0,1-1 0,0 1 0,3 5 0,-2-6 0,0-1 0,-1 1 0,1-1 0,0 0 0,1 0 0,-1 0 0,0 0 0,1 0 0,-1-1 0,1 0 0,-1 0 0,1 0 0,-1 0 0,1 0 0,5 0 0,22 3 0,0-2 0,0 0 0,0-3 0,0 0 0,0-2 0,0-1 0,38-11 0,-47 10 0,-1-2 0,0-1 0,0 0 0,-1-2 0,0 0 0,0-1 0,-1-1 0,-1-1 0,0 0 0,31-32 0,-45 41 0,-1 0 0,1 0 0,-1 0 0,0-1 0,0 1 0,0-1 0,-1 0 0,4-8 0,-6 13 0,0 0 0,0 1 0,0-1 0,0 0 0,0 0 0,0 0 0,0 0 0,-1 0 0,1 0 0,0 0 0,0 0 0,0 0 0,0 0 0,0 0 0,0 0 0,0 0 0,0 0 0,0 0 0,0 0 0,0 0 0,0 0 0,0 0 0,0 0 0,-1 0 0,1 0 0,0 0 0,0 0 0,0 0 0,0 0 0,0 0 0,0 0 0,0 0 0,0 0 0,0 0 0,0 0 0,0 0 0,0 0 0,0 0 0,0 0 0,0 0 0,0 0 0,-1-1 0,1 1 0,0 0 0,0 0 0,0 0 0,0 0 0,0 0 0,0 0 0,0 0 0,0 0 0,0 0 0,-9 10 0,-9 19 0,5 5 0,2 0 0,1 0 0,2 1 0,-7 61 0,4 147 0,11-230 0,-1-2 0,1 0 0,1 0 0,0 0 0,3 15 0,-4-24 0,1 1 0,-1-1 0,1 0 0,0 0 0,0 0 0,0 0 0,0 0 0,0 0 0,0 0 0,1 0 0,-1 0 0,0-1 0,1 1 0,0-1 0,-1 1 0,1-1 0,0 1 0,0-1 0,0 0 0,0 0 0,0 0 0,0 0 0,0 0 0,0 0 0,0-1 0,0 1 0,4 0 0,3-1 0,0 0 0,1 0 0,-1-1 0,0 0 0,1-1 0,-1 0 0,0-1 0,0 0 0,0 0 0,-1 0 0,1-1 0,-1-1 0,14-9 0,-2 0 0,-1-1 0,0 0 0,-1-1 0,19-24 0,-14 13 0,-1-1 0,-1-1 0,-1-1 0,-2 0 0,-1-1 0,-2-1 0,-1-1 0,-1 0 0,-2-1 0,10-54 0,-4-6 0,-14 91 0,-1 9 0,1 15 0,0 153 0,-3-81 0,18 146 0,-17-235 0,0 1 0,0-1 0,0 0 0,0 0 0,1 0 0,0 0 0,0 0 0,0 0 0,3 4 0,-4-7 0,0 0 0,-1 0 0,1 0 0,0-1 0,0 1 0,-1 0 0,1-1 0,0 1 0,0-1 0,0 1 0,0-1 0,0 1 0,0-1 0,0 0 0,0 0 0,0 1 0,0-1 0,0 0 0,0 0 0,0 0 0,0 0 0,0 0 0,0 0 0,0 0 0,0 0 0,1-1 0,-1 1 0,0 0 0,0-1 0,-1 1 0,1 0 0,0-1 0,0 1 0,0-1 0,0 0 0,0 1 0,0-1 0,-1 0 0,1 1 0,0-1 0,0-1 0,8-8 0,-2 0 0,0 0 0,0-1 0,-1 1 0,0-1 0,-1-1 0,0 1 0,-1-1 0,4-13 0,6-15 0,0 4 0,67-161 0,-63 158 0,2 1 0,49-68 0,-66 101 0,1-1 0,1 0 0,0 1 0,0-1 0,9-7 0,-13 12 0,0 0 0,0 1 0,0-1 0,0 1 0,0-1 0,0 0 0,0 1 0,0 0 0,0-1 0,0 1 0,0 0 0,0-1 0,0 1 0,0 0 0,0 0 0,1 0 0,-1 0 0,0 0 0,0 0 0,0 0 0,0 0 0,0 1 0,0-1 0,0 0 0,0 1 0,0-1 0,1 1 0,-1-1 0,-1 1 0,1-1 0,0 1 0,0 0 0,0-1 0,0 1 0,0 0 0,-1 0 0,2 1 0,7 11 0,-2 0 0,1 1 0,-2 0 0,0 0 0,0 0 0,-2 1 0,5 19 0,0-1 0,86 340 0,-95-371 0,2 8 0,0 1 0,0-1 0,1 0 0,1 0 0,5 14 0,-8-24 0,-1 1 0,0 0 0,1-1 0,-1 1 0,0-1 0,1 1 0,-1 0 0,1-1 0,-1 1 0,1-1 0,-1 1 0,1-1 0,0 1 0,-1-1 0,1 0 0,-1 1 0,1-1 0,0 0 0,-1 1 0,2-1 0,7-7 0,2-27 0,-9 29 0,25-100 0,6 1 0,3 2 0,58-111 0,-90 205 0,0 0 0,1 0 0,1 0 0,-1 0 0,1 1 0,1 0 0,-1 1 0,11-9 0,-15 14 0,0-1 0,0 1 0,0 0 0,0 0 0,0 0 0,0 0 0,0 1 0,0-1 0,0 0 0,0 1 0,1 0 0,-1-1 0,0 1 0,1 0 0,-1 0 0,3 1 0,-3-1 0,1 1 0,-1 0 0,1 0 0,-1 1 0,1-1 0,-1 0 0,0 1 0,0-1 0,0 1 0,0 0 0,0 0 0,0 0 0,0 0 0,-1 0 0,1 0 0,-1 0 0,2 3 0,6 14 0,-1-1 0,0 2 0,-2-1 0,0 1 0,-1 0 0,3 30 0,1-1 0,-3-16 0,4 19 0,3 1 0,1-2 0,24 55 0,-36-100 0,1 0 0,1-1 0,-1 1 0,1-1 0,0 0 0,0 0 0,0 0 0,1 0 0,0-1 0,-1 0 0,2 0 0,-1 0 0,0-1 0,9 5 0,-5-4 0,0-1 0,0 0 0,0-1 0,1 0 0,-1 0 0,1-1 0,0 0 0,17-1 0,-2-2 0,-1-1 0,0-2 0,0 0 0,0-1 0,-1-2 0,42-19 0,-22 5 0,-2-2 0,0-2 0,-2-2 0,-1-1 0,-2-2 0,46-49 0,-35 27 0,-2-1 0,-2-3 0,58-103 0,-82 126 0,-2-1 0,15-41 0,-28 66 0,-1-1 0,0 1 0,-1 0 0,0-1 0,0 1 0,-1-1 0,0 1 0,-1-1 0,-1 1 0,0-1 0,0 0 0,-5-19 0,4 25 0,-1-1 0,0 1 0,0 0 0,0-1 0,-1 2 0,-4-7 0,7 10 0,1 0 0,-1 1 0,1-1 0,-1 0 0,1 0 0,-1 1 0,0-1 0,1 0 0,-1 1 0,0-1 0,0 1 0,1-1 0,-1 1 0,0-1 0,0 1 0,0 0 0,0-1 0,1 1 0,-1 0 0,0 0 0,0-1 0,0 1 0,0 0 0,0 0 0,0 0 0,0 0 0,0 0 0,0 0 0,0 1 0,1-1 0,-1 0 0,0 0 0,0 1 0,0-1 0,0 0 0,0 1 0,1-1 0,-1 1 0,0-1 0,0 1 0,1-1 0,-1 1 0,0 0 0,1-1 0,-1 1 0,0 0 0,1 0 0,-1-1 0,0 3 0,-6 12 0,0 0 0,1 0 0,0 1 0,2 0 0,-4 20 0,-11 90 0,18-117 0,-12 161 0,11 188 0,4-220 0,-2-134 0,0 0 0,0-1 0,0 1 0,1-1 0,-1 1 0,1-1 0,0 1 0,0-1 0,0 1 0,0-1 0,1 0 0,-1 1 0,1-1 0,0 0 0,0 0 0,0 0 0,1-1 0,3 5 0,-2-4 0,0-1 0,0 1 0,1-1 0,-1 0 0,1 0 0,-1-1 0,1 0 0,-1 1 0,1-1 0,0-1 0,0 1 0,0-1 0,-1 0 0,7 0 0,16-2 0,1 0 0,-1-2 0,0-1 0,36-12 0,104-46 0,-132 47 0,-1-1 0,0-1 0,-2-2 0,-1-2 0,36-30 0,-47 34 0,-2-1 0,0 0 0,-1-1 0,-1-1 0,-1-1 0,0 0 0,-2-1 0,15-35 0,-5-4-1365,-5 8-5461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29:53.7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24575,'4'0'0,"7"5"0,0 5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29:54.0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24575,'0'5'0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0:06.2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248 1 24575,'-1'0'0,"0"0"0,-1 0 0,1 1 0,0-1 0,-1 1 0,1-1 0,0 1 0,0-1 0,-1 1 0,1 0 0,0 0 0,0-1 0,0 1 0,0 0 0,0 0 0,0 0 0,0 0 0,0 0 0,1 0 0,-1 0 0,0 1 0,1-1 0,-2 2 0,-10 34 0,10-32 0,-7 35 0,1 1 0,-3 55 0,4 90 0,6-133 0,-2 111 0,-9 250 0,2-277 0,-28 135 0,28-218 0,1-4 0,-1-1 0,-23 61 0,22-89 0,11-21 0,0 1 0,0-1 0,0 0 0,-1 0 0,1 1 0,0-1 0,0 0 0,0 0 0,-1 0 0,1 1 0,0-1 0,0 0 0,-1 0 0,1 0 0,0 0 0,0 0 0,-1 1 0,1-1 0,0 0 0,-1 0 0,1 0 0,0 0 0,0 0 0,-1 0 0,1 0 0,0 0 0,-1 0 0,1 0 0,0 0 0,-1 0 0,1 0 0,-1-1 0,0 0 0,0-1 0,0 0 0,0 0 0,0 0 0,0 0 0,0 0 0,0 0 0,0 0 0,1-1 0,0 1 0,-1 0 0,1 0 0,0-5 0,-6-42 0,3 0 0,2-1 0,2 1 0,2-1 0,3 1 0,21-91 0,-16 107 0,1 2 0,26-50 0,-30 66 0,1 0 0,1 1 0,0 0 0,0 1 0,2 0 0,-1 1 0,17-13 0,-20 19 0,1 1 0,0 0 0,0 0 0,0 1 0,0 1 0,1 0 0,0 0 0,-1 0 0,1 1 0,0 1 0,0 0 0,0 0 0,1 1 0,-1 0 0,0 1 0,0 0 0,0 0 0,0 1 0,-1 1 0,1 0 0,0 0 0,-1 1 0,0 0 0,0 0 0,0 1 0,0 0 0,-1 1 0,0 0 0,11 10 0,-4 0 0,0 1 0,-1 1 0,-1 0 0,-1 1 0,0 1 0,-1-1 0,-2 2 0,0 0 0,-1 0 0,-1 0 0,-1 1 0,0 0 0,-2 0 0,-1 0 0,-1 1 0,-1-1 0,0 1 0,-5 31 0,2-45 0,0-1 0,0 0 0,-1-1 0,-1 1 0,1 0 0,-1-1 0,0 1 0,-1-1 0,0-1 0,0 1 0,0 0 0,-1-1 0,0 0 0,0-1 0,-14 10 0,-3 2 0,-1-2 0,-1-1 0,-36 15 0,42-22 0,0-1 0,0 0 0,-1-2 0,1 0 0,-1-1 0,-21 1 0,-119-8 0,150 4 0,0-2 0,0 1 0,0-1 0,0-1 0,0 0 0,-10-4 0,19 6 0,-1 1 0,1-1 0,-1 0 0,1 1 0,-1-1 0,1 0 0,0 0 0,-1 0 0,1 0 0,0 0 0,0 0 0,0 0 0,0-1 0,0 1 0,0 0 0,0-1 0,0 1 0,1 0 0,-1-1 0,0 1 0,1-1 0,-1 1 0,1-1 0,0 1 0,-1-1 0,1 0 0,0 1 0,0-1 0,0 1 0,0-1 0,0 1 0,0-1 0,1 0 0,-1 1 0,0-1 0,1 1 0,-1-1 0,1 1 0,0-1 0,0 1 0,-1 0 0,1-1 0,0 1 0,0 0 0,0-1 0,0 1 0,3-2 0,8-9-78,1 0-1,1 0 1,0 1 0,0 1-1,1 1 1,0 0-1,1 1 1,22-9-1,-19 8-580,64-29-6167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0:06.6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24575,'5'0'0,"9"4"0,17 6 0,28 10 0,27 6 0,17 8 0,3 2 0,-11-5 0,-10-3 0,-9-7 0,-18-7-8191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0:06.9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24575,'5'5'0,"10"5"0,15 1 0,21-1 0,19-2 0,24 6 0,27 5 0,24 9 0,27 3 0,6 1 0,-1 4 0,-13-4 0,-34-8-8191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0:07.7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24575,'1'16'0,"0"-1"0,1 0 0,5 18 0,2 16 0,23 354 0,-30 4 0,-2-269 0,-1 24 0,2-125 0,-1-37 0,0 0 0,0 0 0,0 0 0,0 0 0,0 0 0,0-1 0,0 1 0,1 0 0,-1 0 0,0 0 0,0 0 0,0 0 0,0 0 0,0-1 0,0 1 0,1 0 0,-1 0 0,0 0 0,0 0 0,0 0 0,0 0 0,0 0 0,1 0 0,-1 0 0,0 0 0,0 0 0,0 0 0,0 0 0,1 0 0,-1 0 0,0 0 0,0 0 0,0 0 0,0 0 0,1 0 0,-1 0 0,0 0 0,0 0 0,0 0 0,0 0 0,1 0 0,-1 0 0,0 0 0,0 1 0,0-1 0,0 0 0,0 0 0,0 0 0,1 0 0,-1 0 0,0 0 0,0 1 0,0-1 0,0 0 0,0 0 0,0 0 0,0 0 0,0 1 0,0-1 0,0 0 0,0 0 0,6-11 0,-1 0 0,0 0 0,3-14 0,6-15 0,41-91 0,5 3 0,6 2 0,5 3 0,6 4 0,96-116 0,-162 221 0,1 0 0,1 1 0,0 1 0,1 0 0,0 1 0,30-19 0,-39 27 0,0 1 0,0-1 0,0 1 0,1 0 0,-1 1 0,0-1 0,1 1 0,0 0 0,-1 0 0,1 1 0,-1 0 0,1 0 0,0 0 0,-1 1 0,1 0 0,0 0 0,-1 0 0,0 0 0,1 1 0,-1 0 0,0 0 0,0 1 0,0-1 0,0 1 0,0 0 0,5 4 0,0 3 0,1 0 0,-1 1 0,-1-1 0,0 2 0,-1-1 0,0 2 0,0-1 0,-2 1 0,9 20 0,4 17 0,14 62 0,-27-88 0,9 39 8,-4 0 0,-2 1 0,1 67 0,-11 195-147,-3-122-1119,4-177-5568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40:56.62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24575,'4'8'0,"6"17"0,6 13 0,0 13 0,1 15 0,-1 1 0,0 7 0,-2 3 0,-3-5 0,-4-12 0,1-7 0,0-8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0:08.5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605 129 24575,'0'-4'0,"-1"-1"0,1 1 0,-1 0 0,0 0 0,0 0 0,-1 0 0,1 0 0,-1 0 0,0 0 0,0 1 0,0-1 0,-1 1 0,1-1 0,-1 1 0,0 0 0,1 0 0,-2 0 0,1 0 0,0 1 0,0-1 0,-1 1 0,0 0 0,1 0 0,-1 0 0,-4-2 0,-10-3 0,0 1 0,0 0 0,-1 1 0,-21-2 0,19 3 0,-1 1 0,0 1 0,0 1 0,1 0 0,-1 2 0,0 1 0,-24 5 0,34-4 0,1 0 0,0 1 0,0 0 0,0 0 0,1 2 0,0-1 0,0 1 0,0 1 0,0 0 0,1 0 0,0 1 0,1 0 0,0 0 0,0 1 0,-7 10 0,7-5 0,-1 0 0,2 0 0,0 1 0,1 0 0,0 0 0,1 1 0,1 0 0,1 0 0,-3 22 0,2 18 0,3 76 0,1-101 0,2 35 0,12 81 0,-9-118 0,1 0 0,1-1 0,2 1 0,1-1 0,16 31 0,-24-54 0,1 0 0,1 0 0,-1 0 0,1-1 0,0 0 0,0 1 0,0-2 0,1 1 0,-1 0 0,1-1 0,0 0 0,0 0 0,0 0 0,0-1 0,0 0 0,1 0 0,-1 0 0,1 0 0,-1-1 0,8 1 0,11 1 0,1-2 0,-1 0 0,37-4 0,-14 0 0,16 0 0,0-3 0,0-3 0,87-23 0,-48 1 0,122-53 0,-129 45-1365,-12 7-5461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0:08.9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81 24575,'-4'-4'0,"11"-2"0,23-4 0,19-5 0,10 1 0,13 1 0,11 4 0,5 4 0,-3 2 0,-8 1 0,-12 2 0,-13 0 0,-16 1-8191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0:09.2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24575,'0'4'0,"9"2"0,16 0 0,21-2 0,25-1 0,23-1 0,12 0 0,11-2 0,-10 0 0,-10-5 0,-22-1-8191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0:09.8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1307 24575,'1'-3'0,"-1"0"0,1 1 0,0 0 0,-1-1 0,1 1 0,0-1 0,0 1 0,1 0 0,-1 0 0,0 0 0,3-3 0,4-7 0,130-221 0,252-435 0,-366 626 0,17-33 0,95-127 0,-133 198 0,0-1 0,1 1 0,0 0 0,-1 1 0,1-1 0,1 0 0,-1 1 0,1 0 0,-1 0 0,6-2 0,-9 5 0,0 0 0,0-1 0,0 1 0,0 0 0,-1 0 0,1 0 0,0 0 0,0 0 0,0 0 0,0 0 0,0 0 0,0 0 0,-1 1 0,1-1 0,0 0 0,0 0 0,0 1 0,0-1 0,-1 1 0,1-1 0,0 1 0,-1-1 0,2 2 0,0 0 0,0 0 0,-1 0 0,0 1 0,1-1 0,-1 0 0,0 1 0,0-1 0,0 1 0,0 0 0,-1-1 0,1 5 0,5 35 0,-2 1 0,-2 0 0,-5 52 0,1-34 0,-10 515 0,5-469 0,-6 1 0,-4-2 0,-48 161 0,49-192 0,13-52 0,-2 1 0,-13 37 0,15-54 0,0 0 0,-1 0 0,1-1 0,-1 1 0,-1-1 0,1 0 0,-1 0 0,0 0 0,0-1 0,-1 1 0,0-1 0,-10 6 0,-16 7-1365,-1-4-5461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0:10.2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24575,'9'0'0,"16"0"0,17 0 0,19 0 0,21 0 0,32 0 0,37 5 0,22 5 0,14 2 0,1-2 0,-1 6 0,-14 1 0,-19-2 0,-31-5 0,-29-3 0,-24-3 0,-25-3-8191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0:24.09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1050 0 24575,'33'2'0,"-1"0"0,1 2 0,-1 2 0,55 15 0,124 58 0,-173-64 0,57 24-97,734 286-1061,23-51-1034,-574-210 2081,3-11 1,314 17-1,574-48-486,-1125-23 670,267-13-439,-222 6 1357,128-28 0,-194 29-26,-16 5-729,-1 0 0,1 0 0,0 0 0,14-1 0,-19 3-218,-1 0 0,0 0 0,1 0 1,-1 0-1,1 1 0,-1-1 0,1 0 0,-1 1 0,0-1 0,1 1 0,-1-1 0,0 1 0,1 0 0,-1 0 0,0-1 0,0 1 0,0 0 0,1 0 1,-1 0-1,0 0 0,0 0 0,-1 0 0,1 1 0,0-1 0,0 0 0,0 0 0,-1 1 0,1-1 0,0 2 0,4 15-18,-2-1 0,1 1 0,-2 1 0,-1-1 0,0 0 0,-3 30 0,2-3 0,-8 2678-3517,9 1676 2355,-19-3744 783,-62-7 914,73-609-456,-14 65 1967,-13 182 0,28-173-1929,-4-1 1,-47 204-1,-90 441-117,98-513 0,37-193 0,-15 70 0,26-119 0,1 0 0,-1 1 0,0-1 0,1 0 0,-1 0 0,0 0 0,-1 1 0,1-1 0,0 0 0,-1 0 0,1-1 0,-1 1 0,1 0 0,-1 0 0,0-1 0,0 1 0,0-1 0,0 1 0,0-1 0,0 0 0,0 0 0,0 0 0,0 0 0,0 0 0,-5 0 0,-4 2 0,-1-1 0,0-1 0,-23 1 0,24-2 0,-214 2 0,-152 9 0,336-7 0,-742 52 0,-212-6 0,480-23 0,347-20 0,45 1 0,-134 28 0,-120 44 0,17-4 0,-5-29 0,-575-36-244,712-14-877,186 3-5705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0:26.43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1060 0 24575,'1'5'0,"-1"0"0,1 0 0,1-1 0,-1 1 0,1 0 0,0-1 0,0 1 0,0-1 0,0 1 0,1-1 0,0 0 0,0 0 0,6 6 0,1 0 0,0 0 0,0 0 0,19 12 0,9 0 0,1-1 0,1-2 0,80 25 0,-69-26 0,294 80 0,11-27 0,-231-48 0,1012 153 0,-563-136 0,1-42 0,-202-1 0,-361 2 0,-1 2 0,0-1 0,1 2 0,-1-1 0,14 5 0,-21-5 0,0 1 0,-1-1 0,1 1 0,0 0 0,-1 0 0,1 1 0,-1-1 0,0 0 0,0 1 0,0 0 0,0 0 0,0 0 0,-1 0 0,1 0 0,-1 1 0,0-1 0,0 1 0,2 4 0,1 8 0,0 1 0,-1-1 0,-1 1 0,0 0 0,-2 0 0,0 0 0,-2 31 0,1-10 0,-5 925-812,1-199-141,4 2407-1845,-28-2527 5962,1-41-1765,27 278-1399,2-351 0,-2-527 0,0 0 0,0 0 0,0 0 0,0 0 0,0 0 0,-1 0 0,0 0 0,1 0 0,-1 0 0,0-1 0,0 1 0,-1 0 0,1 0 0,0-1 0,-1 1 0,0-1 0,0 1 0,1-1 0,-4 3 0,1-3 0,0 1 0,0-1 0,-1-1 0,1 1 0,0 0 0,-1-1 0,1 0 0,-1 0 0,1 0 0,-1-1 0,1 1 0,-8-2 0,-270-5 0,94-1 0,-1182 2 0,805 6 0,425 4 0,-197 30 0,-133 52 0,53-9 0,355-69 0,-55 9 0,-226 64 0,312-69 0,0 1 0,1 2 0,1 1 0,-37 28 0,-13 7 0,-9 4 0,-96 54 0,104-71-1365,50-25-5461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0:27.2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1358 1 24575,'-2'56'0,"-3"0"0,-2-1 0,-2 0 0,-34 107 0,-99 199 0,-108 132 0,-33-16 0,33-104 0,176-267 0,-36 38 0,-34 51 0,138-184 0,1-1 0,0 1 0,1 0 0,0 0 0,0 0 0,1 1 0,1 0 0,0-1 0,-1 19 0,3-12 0,0 1 0,1-1 0,2 0 0,0 1 0,8 27 0,-1-15 0,2 0 0,1-1 0,1 0 0,2-1 0,1-1 0,30 38 0,-8-18 0,2-2 0,1-2 0,3-1 0,2-3 0,1-1 0,2-3 0,2-2 0,1-2 0,1-3 0,94 36 0,-89-40 0,96 52 0,-125-61 0,9 4-455,0-3 0,78 23 0,-96-34-6371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0:30.9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999 289 24575,'4'0'0,"0"0"0,0-1 0,0 0 0,0 0 0,-1 0 0,1-1 0,0 1 0,0-1 0,-1 0 0,1 0 0,-1 0 0,0 0 0,1-1 0,-1 1 0,0-1 0,0 0 0,-1 0 0,1 0 0,-1 0 0,1 0 0,-1-1 0,0 1 0,0-1 0,2-4 0,-1 0 0,1 0 0,-2 0 0,1-1 0,-1 1 0,0-1 0,-1 1 0,1-1 0,-2 1 0,1-1 0,-2-11 0,0 15 0,0 0 0,0-1 0,0 1 0,0 0 0,-1 0 0,0 0 0,0 0 0,-1 0 0,1 0 0,-1 1 0,0-1 0,0 1 0,-1-1 0,-6-5 0,4 5 0,1 1 0,-2-1 0,1 2 0,0-1 0,-1 1 0,1 0 0,-1 0 0,0 0 0,-13-2 0,-2 2 0,0 0 0,-1 1 0,1 2 0,-1 0 0,1 1 0,-26 5 0,11 2 0,0 1 0,0 2 0,1 1 0,1 2 0,0 1 0,1 2 0,0 1 0,2 2 0,0 1 0,1 2 0,-54 52 0,47-38 0,3 1 0,1 2 0,2 2 0,2 1 0,1 1 0,3 1 0,2 1 0,-23 60 0,39-85 0,0 1 0,2 0 0,0 1 0,2-1 0,-4 47 0,8-63 0,0 0 0,0 0 0,0 0 0,1 0 0,0 0 0,0 0 0,1 0 0,0 0 0,0 0 0,0-1 0,1 1 0,0-1 0,0 0 0,0 1 0,1-1 0,-1 0 0,1-1 0,0 1 0,1-1 0,-1 0 0,1 0 0,0 0 0,0-1 0,0 1 0,0-1 0,1 0 0,7 2 0,7 2 0,0-1 0,0-1 0,0-1 0,0-1 0,1-1 0,0 0 0,38-3 0,-20-2 0,-1-2 0,0-2 0,51-15 0,-54 11 0,-1-2 0,0-1 0,-1-2 0,0-2 0,-2 0 0,56-44 0,-64 43 0,-1-1 0,-1 0 0,-1-2 0,-1 0 0,-1-2 0,-1 0 0,-1 0 0,-2-2 0,14-30 0,-23 43 0,-1-1 0,0 1 0,2-21 0,4-14 0,-10 48 0,0 0 0,0 0 0,0 0 0,0-1 0,0 1 0,-1 0 0,1 0 0,0 0 0,0 0 0,0 0 0,0 0 0,0 0 0,0-1 0,0 1 0,0 0 0,0 0 0,0 0 0,0 0 0,0 0 0,1 0 0,-1 0 0,0 0 0,0-1 0,0 1 0,0 0 0,0 0 0,0 0 0,0 0 0,0 0 0,0 0 0,0 0 0,0 0 0,0 0 0,0-1 0,1 1 0,-1 0 0,0 0 0,0 0 0,0 0 0,0 0 0,0 0 0,0 0 0,0 0 0,0 0 0,1 0 0,-1 0 0,0 0 0,0 0 0,0 0 0,0 0 0,0 0 0,0 0 0,0 0 0,1 0 0,-1 0 0,0 0 0,0 0 0,0 0 0,0 0 0,0 0 0,0 0 0,0 0 0,0 1 0,1-1 0,2 11 0,1 18 0,0 420 4,-6-266-1373,2-150-5457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0:31.5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24575,'0'13'0,"0"27"0,9 23 0,11 20 0,12 13 0,9 16 0,6 7 0,8 1 0,0-7 0,-6-18 0,-6-16 0,-2-18 0,-4-14 0,-7-11 0,-10-12-8191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40:57.75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294 272 24575,'0'-8'0,"0"1"0,-1-1 0,0 1 0,0-1 0,0 1 0,-1 0 0,-1-1 0,-5-13 0,7 19 0,0 0 0,0 1 0,-1-1 0,1 0 0,0 0 0,-1 1 0,0-1 0,1 1 0,-1-1 0,0 1 0,0 0 0,1-1 0,-1 1 0,0 0 0,0 0 0,-1 1 0,1-1 0,0 0 0,0 1 0,0-1 0,0 1 0,-1-1 0,1 1 0,0 0 0,0 0 0,-1 0 0,1 1 0,0-1 0,0 0 0,0 1 0,0-1 0,-1 1 0,1 0 0,-3 1 0,-4 3 0,1-1 0,-1 1 0,1 1 0,0 0 0,1 0 0,-1 0 0,1 1 0,1 0 0,-1 1 0,1-1 0,0 1 0,1 0 0,0 1 0,-7 15 0,-3 9 0,1 1 0,-14 54 0,17-45 0,2 1 0,1 0 0,-1 65 0,8-84 0,1-1 0,1 1 0,2-1 0,0 0 0,2 0 0,1 0 0,15 41 0,-18-56 0,1-1 0,0 1 0,0-1 0,1 0 0,0-1 0,1 1 0,-1-1 0,1 0 0,1 0 0,0-1 0,-1 0 0,2 0 0,-1-1 0,1 0 0,0 0 0,0 0 0,0-1 0,0-1 0,1 1 0,0-1 0,0-1 0,-1 0 0,1 0 0,1 0 0,-1-1 0,0-1 0,0 1 0,0-2 0,1 1 0,12-3 0,-6 0 0,0-1 0,0 0 0,0-1 0,-1-1 0,1 0 0,-1-1 0,-1-1 0,0 0 0,0-1 0,0-1 0,-1 0 0,18-18 0,-16 12 0,-2 0 0,0-1 0,0-1 0,-2 0 0,0 0 0,-1-1 0,-1 0 0,-1-1 0,6-21 0,-6 14 0,-2-1 0,0 1 0,-2-1 0,-1 0 0,-2-1 0,0 1 0,-2 0 0,-1 0 0,-1 0 0,-2 0 0,-1 0 0,0 1 0,-2 0 0,-23-51 0,17 55 0,8 14 0,0-1 0,1 1 0,-9-21 0,14 28 0,-1 1 0,1 0 0,-1-1 0,1 1 0,-1 0 0,1-1 0,0 1 0,0-1 0,0 1 0,0-1 0,0 1 0,0 0 0,0-1 0,0 1 0,1-1 0,-1 1 0,1-1 0,-1 1 0,1 0 0,-1-1 0,1 1 0,0 0 0,-1 0 0,1 0 0,0-1 0,0 1 0,0 0 0,0 0 0,0 0 0,0 0 0,0 0 0,1 1 0,-1-1 0,0 0 0,3-1 0,5-1 0,0 0 0,1 0 0,0 1 0,-1 1 0,1-1 0,12 1 0,64 3 0,-48-1 0,17 0 0,-30-2 0,1 1 0,-1 1 0,0 1 0,0 2 0,47 11 0,-68-13 0,1 0 0,-1 1 0,1-1 0,-1 1 0,0 0 0,0 0 0,0 0 0,0 1 0,-1-1 0,1 1 0,-1 0 0,0 0 0,0 0 0,-1 0 0,1 1 0,-1-1 0,0 1 0,0-1 0,0 1 0,-1 0 0,3 9 0,-1 8 0,-1-1 0,0 1 0,-3 39 0,0-32 0,-6 295 0,9-302 0,-2-22 0,0 0 0,0 0 0,0 0 0,0 0 0,0 0 0,0 0 0,0 1 0,0-1 0,0 0 0,0 0 0,0 0 0,0 0 0,0 0 0,0 0 0,0 0 0,0 0 0,0 1 0,0-1 0,0 0 0,0 0 0,0 0 0,0 0 0,1 0 0,-1 0 0,0 0 0,0 0 0,0 0 0,0 0 0,0 0 0,0 0 0,0 0 0,0 0 0,0 0 0,1 0 0,-1 0 0,0 1 0,0-1 0,0 0 0,0 0 0,0 0 0,0-1 0,0 1 0,1 0 0,-1 0 0,0 0 0,0 0 0,0 0 0,0 0 0,0 0 0,0 0 0,0 0 0,0 0 0,1 0 0,-1 0 0,0 0 0,0 0 0,0 0 0,0 0 0,0 0 0,0-1 0,0 1 0,0 0 0,0 0 0,0 0 0,0 0 0,0 0 0,14-38 0,20-90 0,5 2 0,75-164 0,-105 270 0,1 1 0,0 0 0,2 0 0,17-21 0,-25 36 0,-1 0 0,1 0 0,1 0 0,-1 0 0,0 1 0,1-1 0,0 1 0,0 0 0,0 1 0,0-1 0,0 1 0,0 0 0,1 0 0,-1 1 0,1-1 0,-1 1 0,1 1 0,0-1 0,-1 1 0,1 0 0,9 1 0,-2 1 0,1 2 0,-1-1 0,0 2 0,0 0 0,0 0 0,-1 1 0,0 1 0,15 10 0,89 74 0,-108-84 0,75 69 0,142 168 0,44 109 0,-239-313 0,-9-12 0,-1 0 0,32 61 0,-50-86 4,-1-1-1,0 1 0,0-1 1,0 1-1,0 0 0,0 0 1,-1-1-1,1 1 0,-1 0 1,1 0-1,-1 0 0,0 0 0,0-1 1,-1 1-1,1 0 0,-1 0 1,1 0-1,-1-1 0,0 1 1,0 0-1,0-1 0,0 1 1,0 0-1,-1-1 0,1 0 1,-1 1-1,0-1 0,1 0 1,-1 0-1,0 0 0,0 0 1,-1 0-1,1 0 0,0 0 1,-3 1-1,-4 1-168,0 0 0,0 0 0,0-1 0,0 0 0,0 0 0,-1-1 0,1 0 0,-20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0:31.9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1338 1 24575,'-26'13'0,"-27"22"0,-30 23 0,-19 18 0,-19 20 0,-10 5 0,-10 0 0,1 0 0,12-8 0,10-3 0,12-12 0,19-19 0,25-15 0,22-16-8191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0:32.4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 1 24575,'-4'0'0,"2"4"0,7 2 0,11 4 0,16 4 0,11 6 0,12 2 0,14 3 0,13 1 0,10-4 0,3-6 0,2-5 0,8-4 0,3-5 0,-13-1 0,-17-2 0,-19 0 0,-18 0-8191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0:32.86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323 1 24575,'-5'4'0,"-5"11"0,-6 15 0,-4 21 0,-3 28 0,-3 23 0,-1 20 0,0 20 0,0 8 0,0 1 0,1-8 0,0-15 0,4-24 0,6-27 0,6-21 0,0-11 0,6-19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0:34.3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91 24575,'1'0'0,"0"1"0,0-1 0,0 0 0,-1 0 0,1 1 0,0-1 0,0 1 0,-1-1 0,1 0 0,0 1 0,-1-1 0,1 1 0,-1 0 0,1-1 0,-1 1 0,1-1 0,-1 1 0,1 0 0,-1-1 0,1 1 0,-1 0 0,0 0 0,1-1 0,-1 1 0,0 0 0,0 0 0,1 0 0,-1 0 0,4 30 0,-4-26 0,9 438 0,-11-283 0,1 171 0,3-306 0,0-15 0,0-9 0,62-129 0,28-54 0,226-335 0,-317 515 0,23-36 0,2 0 0,1 1 0,49-50 0,-68 79 0,1 0 0,0 0 0,0 1 0,1 0 0,0 1 0,0 0 0,1 0 0,-1 1 0,1 0 0,0 1 0,1 1 0,-1 0 0,1 0 0,-1 1 0,1 0 0,0 1 0,0 1 0,20 1 0,-18 0 0,1 1 0,-1 1 0,0 1 0,0 0 0,-1 1 0,23 10 0,-30-11 0,0-1 0,0 1 0,-1 0 0,1 0 0,-1 0 0,0 1 0,0 0 0,-1 0 0,1 0 0,-1 1 0,0-1 0,-1 1 0,0 0 0,1 0 0,-2 0 0,4 11 0,1 16 0,-2 1 0,-2-1 0,-1 1 0,-1 0 0,-4 36 0,2-45 0,-4 62 0,-4-1 0,-3-1 0,-4 0 0,-4-1 0,-41 111 0,56-180-83,-10 20-174,3 0 1,1 1 0,1 1-1,-6 54 1,15-66-6570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0:35.2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108 1 24575,'-1'0'0,"0"0"0,0 1 0,0-1 0,0 1 0,0-1 0,0 1 0,0 0 0,0-1 0,1 1 0,-1 0 0,0-1 0,0 1 0,1 0 0,-1 0 0,0 0 0,1 0 0,-1-1 0,1 1 0,-1 0 0,0 2 0,-10 26 0,8-22 0,-13 39 0,3 0 0,2 0 0,-11 93 0,8 147 0,14-267 0,-1-5 0,1 0 0,1 0 0,4 28 0,-5-39 0,1 0 0,0 0 0,0 0 0,0 0 0,0-1 0,0 1 0,1 0 0,-1-1 0,1 1 0,0 0 0,0-1 0,0 0 0,0 0 0,0 1 0,0-1 0,1 0 0,-1-1 0,1 1 0,-1 0 0,1-1 0,0 1 0,0-1 0,4 2 0,2-1 0,1 0 0,0-1 0,0 0 0,0 0 0,0-1 0,0-1 0,1 1 0,-1-2 0,14-3 0,12-4 0,43-18 0,-79 26 0,97-38 0,-3-5 0,94-59 0,161-132 0,-287 194 0,-61 40 0,1 0 0,-1 0 0,0 0 0,1 1 0,-1-1 0,1 0 0,-1 1 0,1-1 0,-1 1 0,1 0 0,0 0 0,-1-1 0,1 1 0,-1 0 0,1 0 0,0 0 0,-1 1 0,1-1 0,-1 0 0,3 1 0,-3 0 0,0 1 0,0-1 0,0 0 0,0 0 0,0 1 0,0-1 0,-1 1 0,1-1 0,0 1 0,-1-1 0,1 1 0,-1-1 0,0 1 0,1-1 0,-1 1 0,0 0 0,0-1 0,0 1 0,0-1 0,-1 3 0,-1 37 0,-3 0 0,-2 0 0,-1 0 0,-20 58 0,14-51 0,-39 136 0,-107 423 0,139-500 0,-53 207 0,63-279 0,-1-1 0,-2 0 0,-2 0 0,-1-1 0,-1-2 0,-35 47 0,47-70 0,-1-1 0,1 1 0,-2-1 0,1-1 0,-1 1 0,0-1 0,-1-1 0,1 1 0,-1-1 0,0-1 0,-12 5 0,17-8 0,-1 0 0,1 0 0,0 0 0,0-1 0,-1 1 0,1-1 0,-1 0 0,1 0 0,0-1 0,-1 0 0,1 1 0,0-1 0,0-1 0,0 1 0,0-1 0,0 1 0,0-1 0,0 0 0,0 0 0,0-1 0,1 1 0,-1-1 0,1 0 0,0 0 0,0 0 0,0 0 0,0-1 0,-2-3 0,-1-2 0,1 0 0,0-1 0,0 0 0,1 1 0,0-2 0,1 1 0,0 0 0,1-1 0,0 1 0,-1-13 0,1-3 0,1 0 0,2 0 0,3-27 0,-1 31 9,2-1 1,0 1-1,2 0 0,0 0 0,1 1 1,2 0-1,0 1 0,1 0 0,1 0 0,1 1 1,0 0-1,19-18 0,-3 7-257,2 1 1,0 1-1,2 2 1,0 2-1,64-36 1,-1 10-6579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0:35.6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55 24575,'5'-9'0,"14"-3"0,17 1 0,25 2 0,28 3 0,31 2 0,24 2 0,20 1 0,-6 1 0,-15 0 0,-25 1 0,-31-1-8191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0:35.9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24575,'4'4'0,"6"2"0,19 4 0,27 5 0,21 4 0,15-2 0,10-2 0,9-5 0,4-4 0,8-3 0,-3-2 0,-9-5 0,-14-7 0,-24-1-8191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0:36.4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1036 24575,'0'-13'0,"9"-13"0,16-16 0,17-22 0,28-19 0,28-25 0,20-12 0,11-12 0,-2-2 0,-14 10 0,-22 16 0,-27 27-8191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0:36.9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442 1 24575,'-19'426'0,"-16"-76"0,11 460 0,25-582 0,0-225 0,-1 0 0,0 0 0,-1 0 0,1 0 0,0-1 0,-1 1 0,1 0 0,-1 0 0,0 0 0,0-1 0,0 1 0,0 0 0,-1-1 0,1 1 0,-1-1 0,0 1 0,1-1 0,-1 0 0,0 0 0,-3 3 0,2-3 0,0-1 0,0 1 0,-1-1 0,1 0 0,0 0 0,-1 0 0,1-1 0,0 1 0,-1-1 0,1 1 0,-1-1 0,1 0 0,0-1 0,-1 1 0,1-1 0,-1 1 0,-3-2 0,-30-9 40,0-2 1,-35-17-1,-18-6-1526,48 21-5340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0:37.24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24575,'9'0'0,"16"9"0,12 7 0,19 10 0,16 9 0,23 8 0,26 9 0,23 1 0,18-5 0,-1-10 0,-10-11 0,-17-11 0,-19-8 0,-16-5 0,-19-4 0,-20 0 0,-20-2-8191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40:58.11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24575,'0'0'-8191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0:57.9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24575,'5'0'0,"5"8"0,1 13 0,-1 19 0,-2 26 0,-3 32 0,-2 30 0,-2 15 0,0 6 0,-1-5 0,4 0 0,1-12 0,4-15 0,1-19 0,-1-21 0,-3-24-8191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0:58.2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1 231 24575,'0'-9'0,"8"-8"0,22-4 0,18 0 0,27 0 0,19 0 0,15-2 0,16-2 0,9 0 0,7-1 0,-19 5-8191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0:59.1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921 313 24575,'0'-7'0,"0"-17"0,0 1 0,-1 0 0,-1 0 0,-10-39 0,10 54 0,-1 1 0,0 0 0,0 0 0,-1 0 0,0 0 0,0 1 0,-1-1 0,1 1 0,-2 0 0,1 1 0,0-1 0,-1 1 0,0 0 0,0 0 0,-1 1 0,1 0 0,-15-7 0,3 4 0,0 0 0,0 1 0,-1 1 0,0 1 0,0 1 0,0 0 0,0 2 0,0 0 0,0 1 0,-1 1 0,1 0 0,0 2 0,0 0 0,0 1 0,-25 9 0,14-2 0,0 1 0,1 1 0,0 1 0,1 2 0,1 1 0,0 1 0,1 1 0,-33 33 0,36-29 0,1 1 0,1 1 0,1 1 0,-30 52 0,41-61 0,1 0 0,0 1 0,1-1 0,1 1 0,1 1 0,0-1 0,2 1 0,0 0 0,-1 31 0,4-46 0,0-1 0,0 1 0,1-1 0,-1 1 0,1 0 0,0-1 0,-1 1 0,2-1 0,-1 1 0,0-1 0,1 0 0,-1 1 0,1-1 0,0 0 0,0 0 0,0 0 0,1 0 0,-1-1 0,5 5 0,-2-4 0,-1-1 0,1 1 0,-1-1 0,1 0 0,0 0 0,0-1 0,0 0 0,0 0 0,0 0 0,0 0 0,0-1 0,8 1 0,9-3 0,0 0 0,-1-2 0,1 0 0,0-1 0,25-11 0,-9 2 0,-2-2 0,0-1 0,-1-2 0,61-43 0,-71 43 0,-1-1 0,-1 0 0,-1-2 0,-1-1 0,0-1 0,30-47 0,-41 53 0,-1-1 0,11-31 0,-24 206 0,-2 411 0,6-551 0,0-8 0,0 0 0,0 0 0,1 0 0,0 1 0,1-1 0,0 0 0,3 10 0,-5-18 2,1 1 0,-1 0-1,1-1 1,-1 1 0,1-1-1,-1 1 1,1 0 0,0-1-1,-1 1 1,1-1-1,0 0 1,-1 1 0,1-1-1,0 0 1,0 1 0,0-1-1,-1 0 1,1 0 0,0 1-1,0-1 1,0 0 0,-1 0-1,1 0 1,0 0 0,0 0-1,0 0 1,-1 0 0,1-1-1,0 1 1,0 0 0,0 0-1,-1-1 1,1 1 0,0 0-1,-1-1 1,1 1 0,0-1-1,0 1 1,-1-1 0,1 1-1,0-1 1,26-23-1323,-26 24 1207,21-26-6712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1:00.3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24575,'0'1665'0,"0"-1650"0,-1-7 0,1-1 0,1 1 0,-1 0 0,1-1 0,3 13 0,-4-20 0,0 0 0,0 0 0,0 0 0,0 1 0,0-1 0,0 0 0,0 0 0,0 0 0,0 0 0,0 0 0,0 0 0,0 1 0,0-1 0,1 0 0,-1 0 0,0 0 0,0 0 0,0 0 0,0 0 0,0 0 0,0 1 0,1-1 0,-1 0 0,0 0 0,0 0 0,0 0 0,0 0 0,0 0 0,0 0 0,1 0 0,-1 0 0,0 0 0,0 0 0,0 0 0,0 0 0,1 0 0,-1 0 0,0 0 0,0 0 0,0 0 0,0 0 0,0 0 0,1 0 0,-1 0 0,0 0 0,0 0 0,0-1 0,0 1 0,0 0 0,0 0 0,1 0 0,-1 0 0,0 0 0,0 0 0,0 0 0,0 0 0,0-1 0,0 1 0,0 0 0,0 0 0,0 0 0,1 0 0,-1 0 0,0-1 0,0 1 0,0 0 0,0 0 0,0 0 0,0-1 0,14-21 0,15-32 0,6-10 0,116-158 0,-112 171 0,3 2 0,56-52 0,-88 91 0,1 1 0,0 0 0,0 1 0,0 0 0,1 1 0,17-7 0,-28 13 0,0 0 0,0 1 0,1-1 0,-1 1 0,1 0 0,-1-1 0,0 1 0,1 0 0,-1 0 0,1 0 0,-1 0 0,0 0 0,1 0 0,2 1 0,-4-1 0,1 1 0,-1-1 0,0 0 0,1 1 0,-1-1 0,1 0 0,-1 1 0,0-1 0,1 1 0,-1-1 0,0 1 0,0-1 0,1 0 0,-1 1 0,0-1 0,0 1 0,1-1 0,-1 1 0,0-1 0,0 1 0,0-1 0,0 1 0,0 0 0,0-1 0,0 2 0,-1 1 0,1 1 0,-1 0 0,0-1 0,0 1 0,-1 0 0,1-1 0,-1 1 0,0-1 0,-2 4 0,-13 17 0,-1-1 0,-1-1 0,-1 0 0,-26 21 0,-97 70 0,121-98 0,10-7 0,-1 1 0,2 0 0,-21 19 0,30-26 0,1-1 0,-1 1 0,1-1 0,-1 1 0,1 0 0,0 0 0,0-1 0,0 1 0,0 0 0,0 0 0,0 0 0,0 0 0,0 1 0,1-1 0,-1 0 0,1 0 0,0 0 0,0 0 0,0 1 0,0-1 0,0 0 0,0 0 0,0 0 0,1 0 0,-1 1 0,1-1 0,0 0 0,-1 0 0,1 0 0,0 0 0,0 0 0,2 2 0,5 5 0,0 0 0,0-1 0,1 0 0,0-1 0,0 0 0,19 11 0,71 31 0,-78-39 0,46 20 0,0-3 0,2-4 0,106 23 0,-128-36 0,1-3 0,1-3 0,-1-1 0,1-2 0,-1-3 0,61-8 0,-91 7 0,0-1 0,0-1 0,0-1 0,-1 0 0,1-1 0,-1-1 0,-1 0 0,0-1 0,0-1 0,-1-1 0,0 0 0,0-1 0,-2 0 0,1-1 0,-2-1 0,0 0 0,0-1 0,-1 0 0,12-23 0,-1-2 0,-2-1 0,-1-1 0,16-53 0,-26 65 0,-2-1 0,0 0 0,-2 0 0,-2 0 0,0-50 0,-3 74 0,0-1 0,-1 1 0,-1-1 0,1 1 0,-1-1 0,0 1 0,-1 0 0,1 0 0,-2 0 0,1 0 0,-1 1 0,0-1 0,0 1 0,-1 0 0,-5-7 0,7 10 0,-1 0 0,1 1 0,-1-1 0,0 1 0,0-1 0,0 1 0,0 0 0,0 1 0,0-1 0,0 1 0,-1 0 0,1 0 0,0 0 0,-1 0 0,1 1 0,-1 0 0,1 0 0,-1 0 0,1 0 0,0 1 0,-1-1 0,1 1 0,-1 0 0,1 1 0,0-1 0,-7 4 0,0 1 0,1 0 0,0 1 0,0-1 0,1 2 0,0 0 0,0 0 0,1 0 0,0 1 0,0 0 0,1 1 0,-9 16 0,-2 6 0,1 1 0,-18 52 0,18-35 0,2 1 0,2 0 0,-9 88 0,15-47 0,5 115 0,2-191 0,1 1 0,1-1 0,0 0 0,1 0 0,11 30 0,-13-41 0,1-1 0,0 1 0,1-1 0,-1 0 0,1 1 0,0-1 0,0 0 0,0-1 0,0 1 0,1-1 0,-1 1 0,1-1 0,0 0 0,0 0 0,0-1 0,0 1 0,1-1 0,-1 0 0,1 0 0,-1 0 0,1-1 0,0 0 0,0 0 0,5 1 0,4-1 0,0-1 0,1-1 0,-1 0 0,0-1 0,0 0 0,-1-1 0,1-1 0,0 0 0,-1-1 0,0-1 0,0 1 0,-1-2 0,18-12 0,2-2 0,-2-3 0,0 0 0,46-52 0,33-57-1365,-68 75-5461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1:01.5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229 1 24575,'-4'75'0,"-4"0"0,-34 146 0,25-140 0,-11 53 0,-91 375 0,109-482 0,12-45 0,16-40 0,2 1 0,3 2 0,3 0 0,42-69 0,151-194 0,-214 311 0,19-26 0,1 1 0,1 2 0,50-46 0,-73 74 0,0 0 0,-1-1 0,1 1 0,0 0 0,0 1 0,0-1 0,0 1 0,1-1 0,-1 1 0,0 0 0,1 0 0,3 0 0,-6 1 0,1 0 0,0 0 0,-1 0 0,1 1 0,-1-1 0,1 1 0,0-1 0,-1 1 0,1 0 0,-1 0 0,1-1 0,-1 1 0,0 0 0,1 0 0,-1 0 0,0 1 0,0-1 0,0 0 0,0 0 0,0 1 0,0-1 0,0 1 0,0-1 0,0 0 0,0 3 0,5 9 0,0 1 0,-1 0 0,0 0 0,-1 1 0,-1-1 0,-1 1 0,2 15 0,-1 111 0,-3-97 0,0 15 0,2 86 0,-2-143 0,0 0 0,0 1 0,1-1 0,-1 1 0,0-1 0,1 0 0,-1 1 0,1-1 0,0 0 0,0 1 0,0-1 0,0 0 0,0 0 0,0 0 0,2 2 0,-2-3 0,-1-1 0,1 0 0,-1 0 0,1 0 0,-1 0 0,1 0 0,-1 1 0,1-1 0,-1 0 0,1 0 0,-1 0 0,1 0 0,-1 0 0,1-1 0,0 1 0,-1 0 0,1 0 0,-1 0 0,1 0 0,-1-1 0,1 1 0,-1 0 0,1-1 0,19-17 0,110-146 0,-6 4 0,-104 138 0,1 0 0,1 1 0,1 1 0,39-26 0,-51 39 0,0 1 0,0 0 0,1 0 0,0 2 0,0-1 0,0 1 0,1 1 0,17-3 0,-25 5 0,1 1 0,-1 0 0,0 0 0,0 0 0,1 1 0,-1-1 0,0 1 0,0 1 0,0-1 0,0 1 0,0 0 0,0 0 0,0 0 0,0 0 0,-1 1 0,1 0 0,-1 0 0,0 0 0,0 1 0,0-1 0,-1 1 0,6 7 0,1 2 0,-2 1 0,0 1 0,-1-1 0,0 1 0,-1 0 0,6 22 0,17 99 0,-24-110 0,38 268-1365,-40-260-5461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1:02.1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631 206 24575,'0'-22'0,"1"9"0,-1 0 0,-1 0 0,-3-18 0,3 26 0,0 1 0,-1-1 0,1 1 0,-1 0 0,0-1 0,0 1 0,-1 0 0,1 0 0,-1 1 0,0-1 0,0 0 0,0 1 0,-5-4 0,0 0 0,-1 1 0,1 1 0,-1 0 0,0 0 0,0 0 0,0 1 0,-1 1 0,1-1 0,-1 2 0,0-1 0,0 1 0,0 1 0,0 0 0,-1 0 0,1 1 0,0 0 0,0 1 0,0 0 0,0 1 0,0 0 0,0 0 0,-10 5 0,1 0 0,1 0 0,1 1 0,0 1 0,0 1 0,0 0 0,1 1 0,1 1 0,0 0 0,1 1 0,-23 26 0,19-14 0,1 1 0,1 0 0,1 1 0,1 0 0,2 1 0,1 1 0,1 0 0,1 0 0,-5 35 0,4-8 0,3 1 0,3 0 0,5 112 0,1-144 0,0 0 0,1 0 0,2-1 0,9 31 0,-11-46 0,1 0 0,0-1 0,0 0 0,0 0 0,1 0 0,0 0 0,1-1 0,0 1 0,0-1 0,0-1 0,1 1 0,0-1 0,1-1 0,11 8 0,-5-5 0,0-1 0,1 0 0,0-2 0,0 1 0,1-2 0,-1 0 0,1-1 0,0-1 0,0 0 0,0-1 0,18-1 0,-12-1 0,-1-2 0,1 0 0,-1-2 0,0 0 0,0-1 0,-1-1 0,38-19 0,-37 15 0,-1-1 0,0-1 0,-1-1 0,0 0 0,-1-2 0,-1 0 0,18-21 0,-24 23 0,0-1 0,-1 0 0,0 0 0,-1-1 0,-1 0 0,0-1 0,-2 0 0,0 0 0,6-27 0,-7 21-170,-2-1-1,-1 0 0,-1 0 1,0 0-1,-2 0 0,-1 1 1,-9-41-1,3 37-6655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1:03.5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602 747 24575,'3'0'0,"0"0"0,-1 0 0,1-1 0,0 0 0,0 1 0,0-1 0,0 0 0,-1 0 0,1-1 0,0 1 0,-1 0 0,1-1 0,-1 0 0,0 1 0,1-1 0,-1 0 0,0 0 0,0-1 0,0 1 0,-1 0 0,1-1 0,0 1 0,-1-1 0,1 1 0,-1-1 0,0 0 0,0 1 0,0-1 0,0 0 0,0-3 0,1-6 0,1-1 0,-2 1 0,0-1 0,0 0 0,-2-19 0,0 14 0,-2 1 0,1-1 0,-2 1 0,0-1 0,-2 1 0,-10-24 0,14 35 0,0 1 0,-1 0 0,0 0 0,0 0 0,0 0 0,-1 1 0,1-1 0,-1 1 0,0 0 0,-1 0 0,1 0 0,-1 1 0,1-1 0,-1 1 0,0 0 0,0 1 0,-1-1 0,1 1 0,0 0 0,-1 0 0,1 1 0,-1 0 0,0 0 0,-7-1 0,-1 3 0,-1 0 0,0 1 0,1 1 0,0 0 0,-1 1 0,1 1 0,0 0 0,1 0 0,0 2 0,0 0 0,0 0 0,0 1 0,1 1 0,-11 10 0,-4 4 0,1 2 0,1 1 0,2 0 0,-35 50 0,34-37 0,0 0 0,-22 56 0,35-69 0,1 1 0,1 0 0,1 0 0,-6 53 0,13-76 0,0 0 0,1 0 0,0 0 0,0 0 0,0 0 0,1 0 0,-1 0 0,1 0 0,0 0 0,0 0 0,0 0 0,1 0 0,-1 0 0,1-1 0,3 5 0,-3-6 0,0 0 0,0 1 0,1-2 0,-1 1 0,1 0 0,-1 0 0,1-1 0,0 1 0,-1-1 0,1 0 0,0 0 0,0 0 0,0 0 0,0-1 0,0 1 0,0-1 0,0 0 0,0 0 0,0 0 0,5 0 0,14-3 0,1 0 0,-2-1 0,1-1 0,0-1 0,-1-1 0,24-11 0,4-5 0,65-42 0,-89 49 0,-1-1 0,0-1 0,-2-1 0,0-1 0,-1-1 0,-1-1 0,-2 0 0,0-2 0,-1 0 0,-1-1 0,12-28 0,-14 22 0,-1-1 0,-2-1 0,-1 0 0,-2 0 0,-1-1 0,-2 1 0,-1-2 0,-1 1 0,-3-42 0,-2 39 0,-1-1 0,-2 1 0,-1-1 0,-19-60 0,8 66 0,17 32 0,0-1 0,-1 1 0,1 0 0,0-1 0,0 1 0,-1-1 0,1 1 0,0 0 0,-1-1 0,1 1 0,-1 0 0,1-1 0,0 1 0,-1 0 0,1 0 0,-1-1 0,1 1 0,-1 0 0,1 0 0,-1 0 0,1 0 0,-1 0 0,1 0 0,-1-1 0,1 1 0,-1 0 0,1 0 0,-1 1 0,1-1 0,-1 0 0,1 0 0,-1 0 0,1 0 0,-1 0 0,1 0 0,0 1 0,-1-1 0,1 0 0,-1 0 0,1 1 0,-1-1 0,1 0 0,0 1 0,-1-1 0,1 0 0,0 1 0,-1-1 0,1 1 0,0-1 0,0 0 0,-1 1 0,1-1 0,0 1 0,0-1 0,0 1 0,-1-1 0,1 1 0,0-1 0,0 1 0,0-1 0,0 1 0,0-1 0,0 1 0,-5 22 0,1-1 0,0 0 0,2 1 0,1 0 0,2 40 0,0-16 0,0 134 0,41 301 0,14-154 0,-54-319 0,0 0 0,0 1 0,1-1 0,0 0 0,6 11 0,-8-18 0,0 0 0,0 0 0,0 0 0,1 0 0,-1-1 0,1 1 0,-1 0 0,1-1 0,-1 1 0,1-1 0,0 0 0,0 0 0,0 0 0,0 1 0,0-2 0,0 1 0,0 0 0,0 0 0,0-1 0,0 1 0,0-1 0,0 1 0,1-1 0,-1 0 0,0 0 0,0 0 0,0 0 0,5-1 0,0-1 0,1-1 0,-1 1 0,1-1 0,-1 0 0,0-1 0,0 0 0,0 0 0,-1 0 0,1-1 0,10-10 0,0-2 0,-1-1 0,20-27 0,-8 3 0,-2 0 0,-2-2 0,-1-1 0,-3-1 0,29-96 0,-34 85 0,-2-1 0,-3-1 0,-2 0 0,-1-102 0,-9 135 0,-1 41 0,0 47 0,0 14 0,-1 30 0,13 154 0,-7-245 0,0 0 0,1 0 0,1-1 0,0 0 0,1 1 0,0-1 0,10 15 0,-14-25 0,1-1 0,0 0 0,0 0 0,0 0 0,0-1 0,0 1 0,1 0 0,0-1 0,-1 0 0,1 1 0,0-1 0,0 0 0,0-1 0,0 1 0,0 0 0,1-1 0,-1 0 0,0 1 0,1-1 0,-1-1 0,1 1 0,-1 0 0,1-1 0,-1 0 0,1 0 0,-1 0 0,1 0 0,0-1 0,-1 1 0,1-1 0,-1 0 0,0 0 0,1 0 0,-1 0 0,5-3 0,3-2 0,0-1 0,-1 0 0,1-1 0,-2 0 0,1 0 0,-1-1 0,0-1 0,-1 1 0,0-1 0,0-1 0,5-11 0,8-14 0,-1 0 0,14-42 0,-23 50 0,-2 1 0,-1-1 0,-1-1 0,5-46 0,-19 496 0,7-414 0,0 0 0,0 0 0,1-1 0,0 1 0,0 0 0,0-1 0,1 1 0,0-1 0,4 8 0,-6-14 0,1 1 0,-1 0 0,1-1 0,-1 1 0,1-1 0,-1 1 0,1-1 0,0 1 0,-1-1 0,1 1 0,0-1 0,-1 1 0,1-1 0,0 0 0,0 0 0,-1 1 0,1-1 0,0 0 0,0 0 0,0 0 0,-1 0 0,1 0 0,0 0 0,0 0 0,0 0 0,-1 0 0,1 0 0,0 0 0,0-1 0,-1 1 0,1 0 0,0 0 0,0-1 0,-1 1 0,1-1 0,0 1 0,-1 0 0,1-1 0,0 0 0,25-23 0,-26 23 0,19-23-600,19-32 1,-37 54 433,30-45-6660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1:04.0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24575,'0'2642'0,"0"-2637"0,-1 5 0,1 0 0,1 1 0,0-1 0,0 0 0,1 0 0,3 12 0,-4-20 0,0 0 0,0 0 0,0 0 0,0 0 0,1 0 0,-1 0 0,1 0 0,-1-1 0,1 1 0,0 0 0,0-1 0,0 1 0,0-1 0,0 0 0,0 0 0,0 0 0,0 0 0,0 0 0,0 0 0,1 0 0,-1-1 0,0 1 0,1-1 0,-1 1 0,0-1 0,1 0 0,-1 0 0,0 0 0,1 0 0,4-2 0,6 0 0,0-1 0,0 0 0,0-1 0,-1 0 0,0-1 0,1-1 0,-2 0 0,1 0 0,13-11 0,15-13 0,39-36 0,-69 57 0,43-38-1365,-7 6-5461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1:04.5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474 304 24575,'0'-28'0,"1"0"0,-1 0 0,-2 1 0,0-1 0,-9-37 0,9 59 0,0-1 0,0 1 0,-1 0 0,0 0 0,0 0 0,0 0 0,-1 0 0,0 1 0,-9-10 0,10 11 0,-1 1 0,0 1 0,0-1 0,0 0 0,0 1 0,0 0 0,-1 0 0,1 0 0,-1 0 0,1 1 0,-1 0 0,0 0 0,0 0 0,1 0 0,-8 1 0,5 0 0,0 1 0,0 0 0,0 0 0,1 1 0,-1-1 0,0 1 0,1 1 0,0 0 0,-1-1 0,1 2 0,0-1 0,0 1 0,1 0 0,-1 0 0,1 1 0,0-1 0,-6 8 0,-4 5 0,1 0 0,1 1 0,0 1 0,-10 22 0,-1 7 0,2 1 0,2 1 0,3 1 0,2 0 0,-16 97 0,19-57 0,5 1 0,5 144 0,3-224 0,-1 11 0,1 0 0,2 0 0,0 0 0,10 36 0,-11-54 0,0 0 0,0 0 0,0 0 0,0 0 0,1 0 0,0 0 0,0-1 0,0 1 0,1-1 0,0 0 0,-1 0 0,1 0 0,1-1 0,-1 1 0,0-1 0,1 0 0,0 0 0,0-1 0,0 1 0,0-1 0,0 0 0,0 0 0,0-1 0,10 2 0,-3-2 0,0 1 0,0-2 0,0 0 0,0 0 0,0-1 0,0-1 0,0 0 0,-1 0 0,1-2 0,-1 1 0,1-1 0,-1-1 0,0 0 0,-1 0 0,1-1 0,-1-1 0,0 0 0,-1 0 0,1-1 0,-2 0 0,1 0 0,12-16 0,-7 5 0,-1-1 0,0 1 0,-2-2 0,0 0 0,-1 0 0,-2-1 0,0 0 0,-1 0 0,-1-1 0,5-43 0,-6 13 0,-2 0 0,-4-62 0,-2 84 0,-1 0 0,-1 1 0,-1-1 0,-2 1 0,-12-32 0,1 25-1365,1 12-5461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1:05.4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86 404 24575,'22'-1'0,"-1"-1"0,1-1 0,-1 0 0,0-2 0,0-1 0,25-10 0,-5-1 0,-2-2 0,40-25 0,-58 31 0,0-1 0,-1-1 0,24-23 0,-38 32 0,0 0 0,0-1 0,0 1 0,-1-1 0,0 0 0,-1-1 0,1 1 0,-2-1 0,1 0 0,-1 0 0,0 0 0,0 0 0,1-12 0,-4 16 0,1 1 0,-1 0 0,0 0 0,-1 0 0,1-1 0,-1 1 0,1 0 0,-1 0 0,0 0 0,0 0 0,0 0 0,-1 0 0,1 0 0,-1 0 0,0 0 0,1 1 0,-1-1 0,0 0 0,-1 1 0,1 0 0,0 0 0,-1-1 0,1 1 0,-1 1 0,0-1 0,1 0 0,-1 1 0,-5-3 0,1 1 0,-1 1 0,1-1 0,-1 1 0,0 1 0,1-1 0,-1 1 0,0 1 0,0-1 0,0 1 0,-14 2 0,8 2 0,0 0 0,0 0 0,0 1 0,0 1 0,1 1 0,0 0 0,1 0 0,-1 1 0,1 1 0,1 0 0,0 0 0,0 1 0,1 1 0,0 0 0,-16 23 0,0 4 0,2 2 0,2 1 0,-29 71 0,26-48 0,3 1 0,-14 69 0,28-95 0,1 1 0,3 1 0,1-1 0,4 73 0,-1-105 0,1 0 0,0 0 0,0 0 0,1 0 0,1 0 0,-1-1 0,1 1 0,0-1 0,5 8 0,-6-11 0,1-1 0,0 0 0,0 1 0,0-1 0,0 0 0,0 0 0,1-1 0,-1 1 0,1-1 0,0 0 0,0 0 0,0 0 0,0 0 0,0-1 0,0 0 0,0 1 0,0-2 0,7 2 0,7-1 0,0 0 0,0-1 0,0-1 0,0-1 0,0 0 0,0-2 0,0 0 0,-1-1 0,0 0 0,27-13 0,-11 2 0,0-1 0,-2-2 0,0-1 0,37-31 0,-41 27 0,0-1 0,-2-2 0,-2 0 0,0-2 0,-2 0 0,-1-1 0,-1-2 0,16-36 0,-23 40 0,0-1 0,-2 0 0,-1-1 0,-1 0 0,-2-1 0,-1 1 0,-1-1 0,-2 0 0,-3-56 0,1 83 0,0 0 0,-1 1 0,1-1 0,-1 0 0,0 1 0,0-1 0,-1 1 0,1-1 0,-1 1 0,1-1 0,-1 1 0,0 0 0,-1 0 0,1 0 0,-3-3 0,3 5 0,0-1 0,0 1 0,0 0 0,0 0 0,0 0 0,0 0 0,0 0 0,0 1 0,-1-1 0,1 0 0,0 1 0,-1 0 0,1 0 0,0-1 0,0 1 0,-1 1 0,1-1 0,0 0 0,-1 0 0,1 1 0,0 0 0,0-1 0,-1 1 0,-2 1 0,-24 14-1365,2 3-5461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40:59.08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602 44 24575,'-6'-4'0,"0"-1"0,0 0 0,0 1 0,-1 0 0,1 1 0,-1 0 0,0 0 0,0 0 0,0 1 0,0 0 0,-1 0 0,1 0 0,0 1 0,-1 0 0,-14 1 0,7 0 0,0 1 0,0 0 0,0 2 0,0-1 0,0 2 0,-26 9 0,22-4 0,0 1 0,0 1 0,1 0 0,1 2 0,0 0 0,0 1 0,2 0 0,0 2 0,0-1 0,2 2 0,0 0 0,0 1 0,2 0 0,-11 23 0,4-3 0,1 1 0,3 0 0,1 1 0,1 0 0,3 1 0,-6 58 0,12-71 0,1 1 0,2-1 0,1 0 0,7 51 0,-4-62 0,0 0 0,1-1 0,0 1 0,1-1 0,1-1 0,1 1 0,0-1 0,1 0 0,14 16 0,-4-10 0,1 0 0,0-2 0,2-1 0,0 0 0,1-2 0,1 0 0,1-2 0,0 0 0,0-2 0,40 13 0,12 0 0,1-4 0,114 16 0,-113-25 0,1-3 0,1-3 0,-1-4 0,105-11 0,-170 7 0,0 0 0,0-1 0,0 0 0,0-2 0,0 0 0,-1 0 0,0-1 0,0-1 0,-1 0 0,0-1 0,0 0 0,-1-1 0,0-1 0,0 0 0,-1-1 0,0 0 0,-1 0 0,0-1 0,8-14 0,7-14 0,-1-1 0,-3-1 0,-1-2 0,-2 1 0,-2-2 0,-2 0 0,-2-1 0,11-93 0,-29 263 0,11 159 0,9-124 0,7-1 0,50 186 0,-53-256-1365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1:06.1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785 15 24575,'0'-1'0,"-1"0"0,0 0 0,0 0 0,0 0 0,0 0 0,0 0 0,0 0 0,0 0 0,0 1 0,0-1 0,0 0 0,0 1 0,-1-1 0,1 1 0,0-1 0,0 1 0,-1-1 0,1 1 0,0 0 0,-1 0 0,1 0 0,0 0 0,-1 0 0,1 0 0,-2 0 0,-6 1 0,1 0 0,-1 0 0,1 1 0,0 0 0,-1 0 0,1 1 0,0 0 0,1 1 0,-1-1 0,1 2 0,-1-1 0,1 1 0,0 0 0,1 0 0,-7 7 0,-9 10 0,1 0 0,1 1 0,-17 27 0,4 1 4,2 1-1,3 1 1,2 2 0,2 0-1,3 2 1,-20 83-1,18-35-281,4 1 0,-8 191 0,25-198 199,4 1-1,5 0 1,29 153 0,-18-173 64,4-1 0,3-1 0,3-1 0,67 127 0,-35-105 196,-35-58 128,35 73 1,-58-111-290,0 0 0,-1 1 0,0-1 0,0 0 0,0 1 0,0 0 0,0-1 0,-1 1 0,1-1 0,-1 1 0,0 0 0,0-1 0,-1 1 0,1 0 0,-1-1 0,0 1 0,0-1 1,-1 4-1,-1-3-19,1 1 1,-2-1-1,1 0 1,0-1 0,-1 1-1,1-1 1,-1 1-1,0-1 1,0 0-1,-1 0 1,1-1 0,-6 3-1,-43 22-1,0-3 0,-1-2 0,-88 22 0,133-42 0,-1 0 0,0 0 0,0 0 0,1-2 0,-1 1 0,0-1 0,0-1 0,0 1 0,0-2 0,0 0 0,0 0 0,1 0 0,-14-6 0,16 4 0,0 0 0,0 0 0,0-1 0,1 0 0,-1 0 0,1 0 0,1-1 0,-1 0 0,1 0 0,0 0 0,0-1 0,1 0 0,-1 0 0,2 0 0,-1 0 0,1-1 0,-3-8 0,-1-6 0,1-1 0,1 0 0,1 0 0,1-1 0,0 1 0,2-1 0,1 1 0,4-36 0,2 25 0,1 0 0,1 0 0,2 1 0,1 0 0,18-35 0,11-9 0,4 1 0,4 2 0,96-114 0,164-152 102,22 20-1081,-282 274 491,-19 18-6338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1:07.2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123 0 24575,'-1'1'0,"0"-1"0,0 0 0,0 0 0,1 0 0,-1 1 0,0-1 0,0 1 0,0-1 0,1 0 0,-1 1 0,0-1 0,0 1 0,1 0 0,-1-1 0,1 1 0,-1 0 0,0-1 0,1 1 0,-1 0 0,1-1 0,-1 1 0,1 1 0,-10 22 0,9-22 0,-14 46 0,3 1 0,1 0 0,-4 56 0,-1 156 0,14-235 0,-6 665 0,7-283 0,1-362 0,-8 53 0,5-87 0,0-15 0,1-24 0,5-26 0,2 0 0,3 0 0,1 1 0,3 0 0,2 1 0,3 0 0,1 1 0,3 2 0,2 0 0,2 1 0,2 1 0,42-54 0,-60 88 0,2 0 0,0 0 0,0 1 0,1 1 0,0 0 0,16-10 0,-24 17 0,-1 1 0,1 0 0,0 0 0,0 1 0,-1-1 0,1 1 0,0 0 0,0 0 0,0 0 0,1 0 0,-1 1 0,0 0 0,0 0 0,0 0 0,0 0 0,0 0 0,1 1 0,-1 0 0,0 0 0,0 0 0,0 0 0,-1 1 0,1 0 0,0-1 0,0 1 0,-1 1 0,1-1 0,3 4 0,7 7 0,-2 0 0,1 1 0,-2 0 0,0 1 0,0 0 0,13 28 0,-2 3 0,19 57 0,-28-66 0,-2 0 0,11 71 0,-20-86 0,0 0 0,-1 0 0,-1-1 0,-1 1 0,-1 0 0,-8 32 0,8-46 0,-1 1 0,0-1 0,0 0 0,-1 0 0,0-1 0,-1 1 0,1-1 0,-2 0 0,1 0 0,-1-1 0,0 1 0,0-1 0,0 0 0,-1-1 0,0 0 0,0 0 0,-1 0 0,1-1 0,-16 6 0,-10 2 0,1-2 0,-1-1 0,-61 7 0,30-5 0,-57 15 0,111-23-1365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1:07.8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529 257 24575,'1'-20'0,"-2"0"0,0 0 0,-1 0 0,-1 0 0,-7-24 0,8 38 0,0 0 0,-1-1 0,0 1 0,0 0 0,0 0 0,-1 1 0,0-1 0,0 1 0,-1 0 0,1 0 0,-1 0 0,0 0 0,-1 1 0,1 0 0,-1 0 0,0 1 0,1-1 0,-2 1 0,-6-2 0,7 2 0,-1 1 0,0 0 0,0 0 0,0 1 0,-1 0 0,1 0 0,0 1 0,0-1 0,0 2 0,-1-1 0,1 1 0,-9 2 0,5 0 0,1 1 0,0-1 0,0 2 0,0 0 0,1 0 0,0 0 0,-14 12 0,5-2 0,1 0 0,1 2 0,1 0 0,0 1 0,1 0 0,1 1 0,-13 25 0,10-9 0,1 2 0,2-1 0,1 2 0,2 0 0,2 0 0,1 0 0,2 1 0,2 0 0,1 0 0,6 63 0,-3-86 0,1-1 0,1 1 0,0-1 0,1 0 0,0 0 0,10 21 0,-12-32 0,0 0 0,0-1 0,0 1 0,0-1 0,1 1 0,-1-1 0,1 0 0,0 0 0,0 0 0,0 0 0,0-1 0,1 1 0,-1-1 0,1 0 0,-1 0 0,1 0 0,0-1 0,0 1 0,0-1 0,0 0 0,0 0 0,0 0 0,0 0 0,0-1 0,0 0 0,0 1 0,0-2 0,0 1 0,5-1 0,6-2 0,0-2 0,0 1 0,0-2 0,-1 0 0,0 0 0,0-2 0,0 1 0,-1-2 0,-1 0 0,1 0 0,-1-2 0,10-10 0,0-1 0,-2 0 0,-1-2 0,-1 0 0,-1-1 0,18-35 0,-24 38 0,0-1 0,12-47 0,-20 62 0,-1-1 0,0-1 0,0 1 0,-1 0 0,-1 0 0,0-1 0,0 1 0,0 0 0,-1 0 0,-1-1 0,-2-8 0,3 16-65,1 0 0,-1 0 0,0 0 0,0 0 0,-1 0 0,1 1 0,0-1 0,-1 0 0,1 1 0,-1-1 0,1 1 0,-1-1 0,0 1 0,1 0 0,-1 0 0,0 0 0,0 0 0,0 0 0,0 0 0,-3-1 0,-18-4-6761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1:08.2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439 1 24575,'0'7'0,"-1"0"0,0 0 0,0 0 0,-4 11 0,-2 10 0,-68 308 0,-28 139 0,25 4 0,68-342 0,8-87 0,-3 1 0,-14 70 0,18-118 0,1-1 0,-1 1 0,0 0 0,0-1 0,0 1 0,-1-1 0,1 0 0,0 1 0,-3 2 0,3-5 0,1 1 0,-1-1 0,1 1 0,-1-1 0,1 0 0,-1 1 0,1-1 0,-1 1 0,0-1 0,1 0 0,-1 0 0,0 1 0,1-1 0,-1 0 0,0 0 0,1 0 0,-1 0 0,0 0 0,1 0 0,-1 0 0,0 0 0,0 0 0,-1 0 0,-1-2 0,1 1 0,-1-1 0,0 0 0,0 0 0,1 0 0,-1-1 0,1 1 0,-1 0 0,1-1 0,0 0 0,0 1 0,0-1 0,-2-5 0,-29-56-1365,1-9-5461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1:08.5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1 554 24575,'4'0'0,"15"0"0,18 0 0,24 0 0,28-4 0,21-15 0,14-17 0,13-16 0,13-17 0,12-5 0,-3-3 0,-3 6 0,-15 12 0,-22 6 0,-31 13-8191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1:09.1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342 0 24575,'0'16'0,"-2"-1"0,-5 27 0,0-4 0,-115 707-387,-33-9-107,129-645 494,26-88 0,-1 0 0,0-1 0,0 1 0,0 0 0,0-1 0,-1 1 0,1-1 0,-1 1 0,-2 2 0,4-5 0,0 0 0,-1 0 0,1 0 0,0 0 0,-1 0 0,1 0 0,0 0 0,0 0 0,-1 0 0,1 0 0,0-1 0,-1 1 0,1 0 0,0 0 0,0 0 0,-1 0 0,1-1 0,0 1 0,0 0 0,0 0 0,-1-1 0,1 1 0,0 0 0,0 0 0,0-1 0,0 1 0,-1 0 0,1 0 0,0-1 0,0 1 0,0 0 0,0-1 0,0 1 0,0 0 0,0-1 0,0 1 0,0 0 0,0 0 0,0-1 0,0 1 0,0 0 0,0-1 0,0 1 0,-1-11 0,1 1 0,-1 0 0,3-17 0,5-9 92,1-1 0,2 1-1,2 1 1,1 0 0,1 1 0,3 0 0,32-51 0,16-12-19,85-96 0,-141 182-73,1 1 0,0 0 0,0 0 0,0 1 0,2 1 0,-1 0 0,1 0 0,22-10 0,-30 16 0,1 0 0,0 0 0,-1 1 0,1-1 0,0 1 0,0 0 0,0 1 0,-1-1 0,1 1 0,0 0 0,0 0 0,0 1 0,0-1 0,0 1 0,0 0 0,-1 0 0,1 1 0,0-1 0,-1 1 0,1 0 0,-1 1 0,0-1 0,1 1 0,-1-1 0,0 1 0,-1 1 0,7 5 0,-6-4 0,0 1 0,0-1 0,-1 1 0,0-1 0,0 1 0,0 0 0,-1 0 0,0 0 0,0 0 0,-1 0 0,0 1 0,1 8 0,0 11 0,-2 46 0,-1-41 0,0 37 0,-3 0 0,-3 0 0,-2-1 0,-4 0 0,-35 110 0,-3-50 0,-18 54 0,68-179 0,-7 34 0,12-23 0,-4-13 0,1 0 0,0 0 0,-1 0 0,1 0 0,0 0 0,-1 0 0,1 0 0,0 0 0,-1 0 0,1 0 0,0-1 0,-1 1 0,1 0 0,-1 0 0,1 0 0,0-1 0,-1 1 0,1 0 0,-1-1 0,1 1 0,-1-1 0,1 1 0,0-2 0,33-30-1365,5-12-5461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1:10.0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1069 24575,'186'-249'0,"38"-57"0,-105 100 0,-99 165 0,-1 0 0,-2-1 0,12-50 0,-27 85 0,-1 0 0,0 1 0,0-1 0,-1 0 0,0 0 0,0 1 0,-1-1 0,-2-10 0,3 16 0,0 0 0,-1 0 0,1 0 0,0 0 0,-1-1 0,1 1 0,-1 0 0,0 0 0,1 0 0,-1 0 0,0 0 0,1 0 0,-1 1 0,0-1 0,0 0 0,0 0 0,0 0 0,0 1 0,0-1 0,-1 0 0,0 1 0,1 0 0,-1 0 0,1 0 0,-1 0 0,1 0 0,-1 0 0,1 0 0,-1 1 0,1-1 0,0 0 0,-1 1 0,1 0 0,-1-1 0,1 1 0,0 0 0,-1-1 0,1 1 0,0 0 0,0 0 0,-2 2 0,-1 0 0,0 1 0,1-1 0,-1 1 0,1 0 0,0 1 0,0-1 0,0 0 0,0 1 0,1-1 0,0 1 0,0 0 0,0 0 0,1 0 0,-1 0 0,1 0 0,0 0 0,1 0 0,-1 1 0,1-1 0,1 8 0,0-1 0,1 0 0,0 0 0,1-1 0,0 0 0,1 1 0,0-1 0,0 0 0,8 11 0,192 284 0,-200-300 0,9 11 0,0 1 0,-2 1 0,0 0 0,-1 1 0,-1 0 0,8 27 0,-14-36 0,-1 1 0,0 0 0,-1 0 0,0 0 0,0 0 0,-1 0 0,-1 0 0,0 0 0,-1 0 0,0-1 0,-1 1 0,-7 21 0,0-10 0,0-1 0,-1 0 0,-1 0 0,-1-2 0,-30 39 0,35-50 0,0-1 0,0 1 0,-1-1 0,1-1 0,-2 0 0,1 0 0,-1-1 0,0 0 0,-1 0 0,1-1 0,-1-1 0,0 1 0,0-2 0,-17 4 0,26-7 0,0 1 0,0-1 0,0 0 0,0 0 0,0 0 0,0 0 0,0 0 0,0 0 0,0 0 0,0-1 0,0 1 0,0-1 0,0 0 0,0 1 0,0-1 0,0 0 0,0 0 0,1 0 0,-1 0 0,0-1 0,1 1 0,-1 0 0,1-1 0,0 1 0,-1-1 0,1 1 0,0-1 0,0 0 0,0 1 0,0-1 0,0 0 0,0 0 0,0 0 0,1 0 0,-1 0 0,1 0 0,-1 0 0,1 0 0,0 0 0,0 0 0,0-3 0,0-2 0,0 1 0,1-1 0,-1 0 0,1 1 0,1-1 0,-1 1 0,1 0 0,1-1 0,-1 1 0,1 0 0,6-10 0,1 3 16,0 1-1,2 0 1,-1 0-1,1 1 1,15-10-1,68-41-1382,-93 61 1276,74-43-6735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1:10.3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24575,'0'13'0,"0"9"0,0 14 0,0 14 0,0 16 0,0 10 0,0 6 0,0 1 0,0-8 0,0-13 0,0-21 0,0-27 0,5-37 0,1-16-8191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1:10.7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24575,'0'0'-8191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1:12.1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845 974 24575,'-5'-13'0,"-1"-1"0,0 0 0,-1 1 0,-1 1 0,0-1 0,0 1 0,-1 0 0,-12-11 0,15 17 0,-1 0 0,1 0 0,-1 1 0,0-1 0,0 2 0,-1-1 0,1 1 0,-1 0 0,0 1 0,0 0 0,0 0 0,-1 0 0,1 1 0,-1 1 0,-9-2 0,3 4 0,-1 0 0,1 0 0,0 2 0,0 0 0,0 0 0,1 2 0,-1-1 0,1 2 0,0 0 0,1 1 0,-1 0 0,1 1 0,1 1 0,-1 0 0,-16 16 0,-1 3 0,1 2 0,2 1 0,1 2 0,-33 53 0,19-22 0,2 1 0,4 3 0,2 0 0,-26 86 0,52-134 0,1 0 0,-3 32 0,7-47 0,1 1 0,0-1 0,0 0 0,0 0 0,0 0 0,1 0 0,0 0 0,0 0 0,0 0 0,1 0 0,0 0 0,0 0 0,0 0 0,5 6 0,-5-8 0,0-1 0,0 0 0,0 0 0,1 0 0,-1 0 0,1-1 0,-1 1 0,1-1 0,0 1 0,0-1 0,-1 0 0,1 0 0,0 0 0,0 0 0,0-1 0,0 1 0,0-1 0,0 0 0,0 0 0,1 0 0,3-1 0,4 0 0,1-1 0,-1 0 0,0-1 0,18-7 0,3-4 0,-1-1 0,0-2 0,-1-1 0,-1-1 0,-1-2 0,-1-1 0,30-30 0,-5-1 0,-3-3 0,60-86 0,-50 52-70,-4-3 1,-5-2-1,-4-2 0,-3-2 0,-6-2 0,-3-1 1,25-138-1,-49 191 70,-2 0 0,-2 0 0,-1-99 0,-5 145-2,0 1 1,0-1-1,0 0 1,-1 0 0,1 0-1,-1 1 1,0-1-1,0 0 1,0 1-1,0-1 1,0 1-1,-1-1 1,1 1-1,-1-1 1,-1-1 0,2 3 1,1 1 1,-1 0 0,0-1 0,1 1 0,-1 0 0,1-1 0,-1 1 0,1 0 0,-1 0 0,0 0 0,1 0 0,-1-1 0,0 1 0,1 0-1,-1 0 1,0 0 0,1 0 0,-1 1 0,1-1 0,-1 0 0,0 0 0,1 0 0,-1 0 0,0 1 0,-1 0 8,0 0 0,0 1 1,0-1-1,0 1 0,1-1 1,-1 1-1,0 0 0,1-1 1,-3 5-1,-4 5 59,1 1 0,1 0-1,0 0 1,1 1 0,0 0 0,-4 15 0,-13 85-87,20-104 28,-14 113-9,-1 137 0,17 128 0,3-237 0,-4-55 0,0-16 0,11 91 0,-9-160 0,1 1 0,0-1 0,0 0 0,1-1 0,7 18 0,-8-24 0,0 1 0,0-1 0,0 0 0,0 0 0,0-1 0,1 1 0,-1 0 0,1-1 0,0 1 0,0-1 0,0 0 0,0 0 0,0 0 0,0 0 0,0-1 0,1 1 0,-1-1 0,1 0 0,5 1 0,13 1 0,-1-1 0,1-1 0,0-1 0,0-1 0,-1-1 0,1-1 0,24-6 0,10-5 0,80-32 0,-85 24 0,-1-1 0,-1-3 0,-2-2 0,0-2 0,-2-1 0,71-67 0,-106 88 0,-1 0 0,0-1 0,-1 0 0,0 0 0,0-1 0,-1 0 0,-1 0 0,0-1 0,-1 0 0,7-24 0,-11 29 0,1 0 0,-1 0 0,0 0 0,0 0 0,-1 0 0,0 0 0,-1 0 0,0 0 0,0 0 0,0 0 0,-1 1 0,0-1 0,-1 0 0,0 1 0,0-1 0,-1 1 0,1 0 0,-2 0 0,-8-11 0,9 13 0,-2 1 0,1-1 0,0 1 0,-1 0 0,0 1 0,0-1 0,0 1 0,0 0 0,0 1 0,-1-1 0,1 1 0,-1 0 0,0 1 0,1 0 0,-1 0 0,0 0 0,0 1 0,0 0 0,0 0 0,1 1 0,-1 0 0,-8 2 0,9-2 0,0 0 0,1 1 0,-1-1 0,1 1 0,-1 0 0,1 1 0,0 0 0,0-1 0,0 1 0,0 1 0,1-1 0,-1 1 0,1 0 0,0 0 0,0 0 0,0 1 0,1-1 0,-1 1 0,1 0 0,0 0 0,1 0 0,-1 0 0,1 0 0,0 1 0,0-1 0,-1 9 0,0 32 0,1 0 0,7 60 0,-4-86 0,2 9 0,1-1 0,1 1 0,1-1 0,1 0 0,2 0 0,1-1 0,1-1 0,28 51 0,-32-66 0,0-1 0,1-1 0,0 1 0,0-1 0,1 0 0,1-1 0,-1 0 0,1-1 0,0 0 0,1-1 0,0 1 0,0-2 0,0 0 0,0 0 0,1-1 0,0-1 0,22 5 0,12-2 0,0-3 0,0-1 0,70-6 0,-21 0 0,-23 3-1365,-42 1-5461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41:00.99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202 1647 24575,'0'2054'-780,"-1"-1992"780,-1-52 0,-2-15 0,-4-23 0,1 0 0,-5-42 0,2 7 0,-117-781-173,107 642 115,10-1 0,18-247 0,-1 364 58,27-120 0,-27 174 0,2 0 0,1 1 0,2 0 0,0 1 0,3 0 0,29-47 0,-39 70 1,0 1-1,0-1 0,0 1 0,1 0 0,0 0 0,1 0 1,-1 1-1,1 0 0,0 1 0,0-1 0,0 1 0,11-4 1,-11 6 65,0 0 1,0 1 0,1-1 0,-1 2 0,0-1 0,1 1 0,-1 0 0,1 0 0,-1 1 0,0 0 0,1 1 0,-1-1 0,12 5-1,9 5-49,0 1 0,0 2 1,-1 0-1,-1 2 0,0 0 0,-1 2 0,-1 1 0,-1 1 0,0 1 0,-2 1 0,22 28 0,-26-27-19,0 1 1,-1 0 0,-2 1-1,-1 1 1,0 1-1,-2-1 1,-1 2 0,-2 0-1,0 0 1,-2 0 0,5 56-1,-8-47 2,-2-1 0,-2 1 0,-9 57 0,8-81 0,-1 0 0,0-1 0,-1 1 0,-1-1 0,0 0 0,-1 0 0,0-1 0,-1 0 0,0 0 0,0 0 0,-1-1 0,-1 0 0,-16 15 0,-2-4 0,-1-1 0,-1-2 0,-1 0 0,0-2 0,-2-1 0,-53 17 0,82-31 0,-40 9 0,42-9 0,0-1 0,0 0 0,1 0 0,-1 0 0,0 0 0,0 0 0,0 0 0,0 0 0,1 0 0,-1 0 0,0 0 0,0 0 0,0 0 0,0-1 0,1 1 0,-1 0 0,0-1 0,0 1 0,1-1 0,-1 1 0,0 0 0,1-1 0,-1 0 0,0 1 0,1-1 0,-1 1 0,1-1 0,-1 0 0,1 1 0,-1-1 0,1 0 0,-1 0 0,1 1 0,0-1 0,-1 0 0,1 0 0,0 0 0,0 0 0,0 1 0,0-1 0,-1 0 0,1 0 0,0 0 0,1 0 0,0-7 0,1 1 0,0 0 0,1 0 0,0 1 0,0-1 0,8-11 0,51-82-5,99-120 0,-55 82-232,280-433-1057,-312 445 1301,-6-4 0,87-236-1,-128 287-98,26-140 0,-46 174 91,-1-1-1,-3 0 1,-2 0 0,-7-75-1,5 114 15,-3-22 118,4 28-77,0 0 0,-1 0 0,1 0 0,0 0 0,-1 0-1,1 0 1,0 0 0,-1 0 0,1 0 0,-1 0 0,0 0-1,1 0 1,-1 1 0,0-1 0,1 0 0,-1 0 0,0 1 0,0-1-1,-1-1 1,1 2-45,1 0 0,-1 0-1,1 0 1,-1 1-1,1-1 1,-1 0 0,1 0-1,-1 0 1,1 0 0,0 0-1,-1 1 1,1-1 0,-1 0-1,1 0 1,0 1 0,-1-1-1,1 0 1,0 1-1,-1-1 1,1 0 0,0 1-1,0-1 1,-1 1 0,1-1-1,0 0 1,0 1 0,-1-1-1,1 1 1,0-1 0,0 1-1,0-1 1,0 1 0,-4 12 25,1 0 0,0 0 0,1 0 1,0 0-1,1 22 0,0-11-34,-10 273 9,-8 133-209,-82 417-724,81-703 889,8-85 35,10-54 0,3-6 0,7-29 0,9-23 144,2 1-1,3 0 1,44-77 0,109-134 431,-137 212-575,61-62 0,-81 96 0,0 0 0,2 0 0,0 2 0,0 1 0,1 0 0,32-14 0,-47 25 0,0 1 0,0-1 0,0 1 0,0 0 0,0 1 0,0 0 0,1 0 0,6 0 0,-11 1 0,0 0 0,1 0 0,-1 1 0,0-1 0,0 1 0,0 0 0,0-1 0,0 1 0,0 0 0,0 0 0,-1 0 0,1 1 0,0-1 0,0 0 0,-1 1 0,1-1 0,-1 1 0,1-1 0,-1 1 0,0 0 0,0-1 0,1 1 0,-1 0 0,0 0 0,-1 0 0,1 0 0,1 3 0,4 19 0,-1 0 0,-1 0 0,-1 1 0,-1-1 0,-1 1 0,-4 37 0,2-8 0,-4 215 0,14 461 0,-5-686 0,1-1 0,2 0 0,17 55 0,-23-93 0,1 0 0,-1 0 0,1-1 0,0 1 0,0 0 0,1-1 0,-1 1 0,1-1 0,0 0 0,1 0 0,-1 0 0,1 0 0,-1 0 0,1-1 0,0 0 0,0 0 0,8 5 0,-7-7 0,0 0 0,0 0 0,0 0 0,0-1 0,0 0 0,0 0 0,0 0 0,0 0 0,0-1 0,0 0 0,0 0 0,0 0 0,-1-1 0,1 1 0,0-1 0,-1 0 0,1-1 0,5-3 0,24-16 0,0-1 0,-2-2 0,-1-1 0,52-55 0,-14 5-109,-2-3 0,-4-3 0,-4-2 0,-3-3 1,77-162-1,-93 158 81,-4-2 1,-4-1-1,-4-1 1,-5-1-1,-3-2 1,6-104-1,-23 184 28,-2-1 0,0 0 0,-1 1 0,-1-1 0,-1 0 0,-6-31 0,8 49 0,0 0 0,-1 0 0,1 1 0,0-1 0,0 0 0,0 0 0,-1 0 0,1 0-1,0 1 1,-1-1 0,1 0 0,-1 0 0,1 0 0,-1 1 0,1-1 0,-1 0 0,1 1-1,-1-1 1,0 1 0,1-1 0,-1 1 0,0-1 0,1 1 0,-1-1 0,0 1 0,0-1 0,0 1-1,0 0 1,1 0 0,-1-1 0,0 1 0,0 0 0,0 0 0,0 0 0,-1 0 0,0 1 9,0 0 1,0 1 0,1-1-1,-1 1 1,0-1 0,1 1-1,-1-1 1,1 1-1,-1 0 1,1 0 0,0 0-1,0 0 1,0 0 0,-1 2-1,-7 21 110,1 0-1,1 0 0,1 0 0,1 1 1,-2 52-1,5-60-123,-18 266-575,22 394-1,28-375 581,-23-267 0,1 0 0,2-1 0,1 0 0,2 0 0,1-2 0,21 38 0,-28-60 0,0 0 0,1 0 0,0 0 0,1-1 0,0 0 0,0-1 0,1 0 0,0 0 0,1-1 0,0 0 0,19 10 0,-20-14 0,0 0 0,0-1 0,0 0 0,0-1 0,1 0 0,-1 0 0,1-1 0,-1 0 0,1-1 0,0 0 0,-1-1 0,1 0 0,-1-1 0,20-5 0,-11 0 0,1 0 0,-1-1 0,-1-1 0,0-1 0,0 0 0,-1-2 0,0 0 0,0-1 0,28-29 0,-18 12 0,0-2 0,-3 0 0,0-2 0,20-40 0,-18 24 34,-3-1 0,-2-1 0,-2-1 0,-2-1-1,-3 0 1,-3-1 0,-1 0 0,-3-1 0,-1-65 0,-7 29 92,-4 1-1,-4 0 1,-4 0 0,-44-159 0,52 232-9,-7-25-39,12 41-78,0 0 0,-1 0-1,1 1 1,0-1 0,0 0 0,0 0 0,0 0 0,0 0 0,1 0 0,-1 0 0,1 0 0,-1 0 0,1 1-1,-1-1 1,1 0 0,1-2 0,-1 3 0,0 0 0,0 1 0,0-1 0,0 0 0,1 1 0,-1-1 0,0 0 0,0 1 0,0 0 0,1-1 0,-1 1 0,0 0 0,0-1 0,1 1 0,-1 0 0,0 0 0,1 0 0,-1 0 0,0 0 0,0 0 0,1 1 0,1-1 0,31 11 0,-30-10 0,223 104 0,-123-53 0,-81-41 0,-1 1 0,0 1 0,0 1 0,-2 1 0,0 1 0,0 1 0,-2 0 0,0 1 0,-1 1 0,0 1 0,-2 1 0,-1 0 0,0 0 0,-2 2 0,0-1 0,-2 2 0,15 44 0,-5 15 0,-4 0 0,-3 1 0,-4 0 0,-2 134 0,-7-209-74,0 7 125,-1 0 0,0 0 0,-6 28 0,6-42-95,1 0 0,0 1 0,-1-1 0,0 0 0,1 0 0,-1 0 0,0 0 0,0 0 0,0 0 0,0 0 0,-1 0 0,1 0 0,-1 0 0,1-1 0,-1 1 0,1 0 0,-1-1 0,0 1 0,0-1 0,0 0 0,0 0 0,0 0 1,0 0-1,0 0 0,0 0 0,0 0 0,0-1 0,-1 1 0,1-1 0,0 1 0,0-1 0,-1 0 0,-3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1:13.6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1024 625 24575,'5'-5'0,"0"-1"0,-1 1 0,0-1 0,0 0 0,-1 0 0,0-1 0,0 1 0,0-1 0,1-6 0,15-66 0,-16 63 0,18-130 0,-20 126 0,0 0 0,-2 0 0,0-1 0,-1 1 0,-7-26 0,7 37 0,-1 0 0,0 0 0,-1 1 0,0-1 0,0 1 0,-1 0 0,0 0 0,0 0 0,-1 1 0,0-1 0,-1 1 0,1 1 0,-1-1 0,0 1 0,-1 1 0,-9-7 0,6 7 0,0-1 0,-1 1 0,0 1 0,0 0 0,0 1 0,0 0 0,0 1 0,0 0 0,-1 1 0,1 0 0,-23 2 0,15 1 0,1 0 0,0 2 0,-1 0 0,1 1 0,1 1 0,-1 1 0,1 0 0,-20 12 0,16-6 0,1 2 0,0 0 0,1 0 0,1 2 0,-34 38 0,13-5 0,2 2 0,2 2 0,2 1 0,3 1 0,-25 65 0,5 10 0,-43 170 0,65-191 0,4 2 0,6 0 0,-10 218 0,29-327 0,0 7 0,0-1 0,0 1 0,1-1 0,0 1 0,1-1 0,2 10 0,-3-17 0,0 0 0,0 0 0,0 0 0,0 0 0,0 0 0,1 0 0,-1-1 0,1 1 0,-1 0 0,1-1 0,-1 0 0,1 1 0,0-1 0,0 0 0,0 0 0,0 1 0,0-1 0,0-1 0,0 1 0,0 0 0,0-1 0,0 1 0,0-1 0,0 1 0,1-1 0,-1 0 0,0 0 0,0 0 0,0 0 0,5-1 0,11-2 0,-1 0 0,1-2 0,0 0 0,-1-1 0,0 0 0,0-1 0,-1-1 0,21-14 0,10-9 0,62-53 0,-53 35 0,-2-3 0,-3-2 0,-3-2 0,-1-2 0,-4-2 0,46-83 0,-48 66 0,-3-1 0,-4-2 0,-3-1 0,-4-2 0,17-91 0,-7-88 0,-33 208 0,-3 0 0,-12-101 0,8 144 0,1 21 0,-1 24 0,0 801 0,5-441 0,-1-353-116,0-21-40,0 0 0,-2 0-1,0 0 1,-1 0 0,-1 0 0,-1 0 0,-8 22 0,2-19-6670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1:14.5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24575,'93'102'0,"103"146"0,-149-186 0,269 382-811,-54-73 648,-224-319 163,532 693 0,-547-716 0,-12-15 0,0-1 0,0 0 0,19 15 0,-29-27 0,-1-1 0,0 0 0,1 1 0,-1-1 0,0 0 0,1 1 0,-1-1 1,1 0-1,-1 0 0,1 1 0,-1-1 0,0 0 0,1 0 0,-1 0 1,1 0-1,-1 1 0,1-1 0,-1 0 0,1 0 0,-1 0 0,1 0 0,-1 0 1,1 0-1,-1-1 0,1 1 0,-1 0 0,1 0 0,-1 0 0,0 0 0,1 0 1,0-1-1,5-15-9,-6-28 111,-1 39-37,-13-124-618,4 64-6273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1:14.9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1750 1 24575,'-3'1'0,"0"0"0,0 1 0,-1-1 0,1 1 0,0-1 0,0 1 0,1 0 0,-1 0 0,0 0 0,1 1 0,-1-1 0,1 1 0,0-1 0,0 1 0,-3 4 0,-1 0 0,-190 249 0,74-92 0,-349 410-811,-9 11 768,129-102 43,337-461 0,-2 2 0,-15 30 0,28-49 0,1 0 0,-1 0 0,1 0 0,1 1 0,-1-1 0,1 0 0,0 1 0,0-1 0,0 1 0,1-1 0,0 1 0,1 6 0,-1-10-59,1 1 1,0-1 0,0 0 0,0 0-1,0 0 1,0 0 0,0 0 0,0 0-1,1 0 1,-1-1 0,1 1 0,-1 0 0,1-1-1,0 1 1,-1-1 0,1 1 0,0-1-1,0 0 1,0 0 0,4 2 0,3 0-1466,1 0 1,0 0 0,17 2-1,-27-5 1503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1:15.5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24575,'13'0'0,"26"0"0,38 0 0,36 0 0,26 0 0,6 0 0,1 0 0,-11 0 0,-24 0 0,-23 0 0,-21 0 0,-17 0 0,-19 0-8191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1:15.8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0 139 24575,'4'0'0,"11"0"0,20 0 0,26 0 0,43 0 0,25-4 0,17-7 0,6-5 0,8-4 0,17-8 0,13-3 0,-26 3-8191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1:16.9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1425 24575,'1'-7'0,"0"0"0,1 0 0,0 0 0,0 1 0,0-1 0,1 0 0,0 1 0,1-1 0,6-8 0,-6 8 0,191-282 0,-110 172 0,479-752 0,-531 816 0,-19 40 0,-13 13 0,-1 0 0,0 0 0,0 0 0,1-1 0,-1 1 0,0 0 0,1 0 0,-1 0 0,0 0 0,1 0 0,-1 0 0,0 0 0,0 0 0,1 0 0,-1 1 0,0-1 0,1 0 0,-1 0 0,0 0 0,0 0 0,1 0 0,-1 0 0,0 1 0,0-1 0,1 0 0,-1 0 0,0 0 0,0 0 0,0 1 0,1-1 0,-1 0 0,0 1 0,1 2 0,1 1 0,-1-1 0,0 0 0,0 1 0,-1 0 0,1-1 0,-1 8 0,1 54 0,-4 0 0,-2 0 0,-19 89 0,17-110 0,-166 796-705,11-60 544,147-672 161,-7 31 0,12-106-1221,0-15-4883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1:17.2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56 24575,'4'0'0,"24"0"0,38 0 0,42 0 0,48 0 0,50 0 0,43 0 0,27-5-1245,-7 0 1245,-17-5 0,-44-1 0,-39-2-3,-49 1-6940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1:17.8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936 10 24575,'-1'-1'0,"1"1"0,0 0 0,0-1 0,0 1 0,0-1 0,0 1 0,-1-1 0,1 1 0,0 0 0,0-1 0,-1 1 0,1-1 0,0 1 0,0 0 0,-1-1 0,1 1 0,0 0 0,-1 0 0,1-1 0,-1 1 0,1 0 0,0 0 0,-1-1 0,1 1 0,-1 0 0,1 0 0,-1 0 0,1 0 0,-1 0 0,1 0 0,0-1 0,-1 1 0,1 0 0,-1 1 0,1-1 0,-1 0 0,1 0 0,-1 0 0,-22 5 0,-2 6 0,0 2 0,0 1 0,2 1 0,-1 1 0,-38 35 0,19-12 5,1 2 0,3 2-1,1 2 1,3 1 0,1 1-1,2 3 1,-48 103-1,23-20-322,6 3 0,-35 150 0,30-56 288,10 2-1,11 2 1,9 2-1,12 0 0,18 293 1,34-179 30,-28-297 0,2 0 0,3-1 0,2-1 0,31 68 0,-42-108-4,0 1 0,1-1-1,0 0 1,1 0 0,0-1 0,1 0 0,0 0 0,1-1-1,0 0 1,21 14 0,-22-17 20,1-1 1,0-1-1,-1 0 1,2 0-1,-1-1 0,0-1 1,1 1-1,-1-1 0,1-1 1,0 0-1,-1-1 1,1 0-1,18-3 0,-6 0-226,0-2-1,24-8 1,40-19-6433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1:18.6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122 1 24575,'0'94'0,"-5"322"0,-2-287 0,-28 147 0,33-261 0,-1 1 0,0-1 0,-1 0 0,-1 0 0,0-1 0,-1 1 0,-8 13 0,2-18 0,3-17 0,1-23 0,5 7 0,2 1 0,1-1 0,1 0 0,1 1 0,1-1 0,0 1 0,2-1 0,1 1 0,0 1 0,17-37 0,-7 25 0,1 0 0,1 1 0,2 1 0,1 0 0,49-52 0,-57 70 0,1 0 0,0 0 0,1 1 0,0 1 0,1 1 0,21-12 0,-32 20 0,0 0 0,1 0 0,-1 0 0,0 1 0,0 0 0,1 0 0,-1 0 0,1 1 0,-1-1 0,1 1 0,7 1 0,-9 0 0,0 0 0,-1 0 0,1 1 0,0-1 0,-1 1 0,0 0 0,1 0 0,-1 0 0,0 0 0,0 0 0,0 1 0,0-1 0,0 1 0,-1 0 0,1 0 0,-1 0 0,0 0 0,3 4 0,0 5 0,0-1 0,-1 1 0,0 0 0,-1 0 0,0 0 0,-1 1 0,0-1 0,-1 1 0,-1-1 0,-1 18 0,2 16 0,-1-43 0,0 0 0,1 1 0,-1-1 0,0 0 0,1 0 0,0 1 0,0-1 0,0 0 0,0 0 0,0 0 0,1 0 0,-1 0 0,3 3 0,-3-6 0,0 1 0,-1-1 0,1 1 0,0 0 0,0-1 0,0 1 0,-1-1 0,1 0 0,0 1 0,0-1 0,0 0 0,0 1 0,0-1 0,0 0 0,0 0 0,0 0 0,0 0 0,1 0 0,1 0 0,-1-1 0,1 1 0,0-1 0,-1 0 0,1 0 0,-1 0 0,1 0 0,-1-1 0,3 0 0,30-24 0,0-1 0,-2-2 0,-2-1 0,39-46 0,35-33 0,-105 109 0,12-12 0,1 0 0,0 1 0,0 1 0,1 0 0,21-11 0,-32 20 0,-1 0 0,1 1 0,-1-1 0,1 0 0,-1 1 0,1-1 0,0 1 0,-1 0 0,1 0 0,-1 0 0,1 0 0,0 1 0,-1-1 0,1 1 0,-1-1 0,1 1 0,-1 0 0,1 0 0,-1 0 0,0 0 0,0 1 0,1-1 0,-1 1 0,0-1 0,3 3 0,3 4 0,-1 1 0,1 0 0,-1 0 0,8 15 0,-13-21 0,30 49 0,46 111 0,8 65 0,-48-122 0,-34-95 0,1 1 0,0-1 0,0 0 0,2 0 0,7 11 0,-12-19 0,1 0 0,-1 0 0,1 0 0,0-1 0,-1 1 0,1-1 0,1 0 0,-1 0 0,0 0 0,0 0 0,1-1 0,-1 1 0,1-1 0,-1 0 0,1 0 0,-1 0 0,1 0 0,0-1 0,0 1 0,7-1 0,-1-1 0,0-1 0,1 0 0,-1-1 0,0 0 0,-1 0 0,1-1 0,0 0 0,14-9 0,72-54 0,-64 43 0,19-11-1365,-3 3-5461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1:19.1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475 65 24575,'0'-2'0,"0"-1"0,0 0 0,0 1 0,-1-1 0,1 0 0,-1 1 0,0-1 0,1 1 0,-1-1 0,-1 1 0,1-1 0,0 1 0,0-1 0,-1 1 0,1 0 0,-1 0 0,0 0 0,0 0 0,0 0 0,0 0 0,0 0 0,0 1 0,0-1 0,-1 1 0,1 0 0,0-1 0,-1 1 0,1 0 0,-1 0 0,1 1 0,-1-1 0,0 1 0,1-1 0,-1 1 0,-5 0 0,-2-1 0,-1 1 0,1 1 0,0 0 0,-1 0 0,1 1 0,0 0 0,0 1 0,-14 6 0,6 0 0,0 1 0,0 0 0,1 2 0,0 0 0,1 1 0,0 0 0,2 2 0,-1 0 0,2 0 0,-20 29 0,17-21 0,2 1 0,0 0 0,1 1 0,2 1 0,1 0 0,1 0 0,-9 41 0,17-60 0,-1 1 0,1-1 0,1 1 0,0-1 0,0 1 0,0-1 0,2 9 0,-2-14 0,1 0 0,-1-1 0,1 1 0,-1-1 0,1 1 0,0-1 0,0 1 0,-1-1 0,1 0 0,0 1 0,0-1 0,0 0 0,1 0 0,-1 1 0,0-1 0,0 0 0,1 0 0,-1 0 0,0-1 0,1 1 0,-1 0 0,1 0 0,-1-1 0,1 1 0,-1-1 0,1 1 0,0-1 0,-1 0 0,1 0 0,0 0 0,-1 0 0,1 0 0,0 0 0,-1 0 0,1 0 0,-1-1 0,3 0 0,9-2 0,0-1 0,-1 0 0,1-1 0,-1 0 0,0-1 0,-1 0 0,18-13 0,-9 4 0,0 0 0,-1-2 0,18-20 0,-26 24-68,-1 0 0,0-1-1,-1-1 1,-1 1 0,0-1 0,-1-1-1,0 1 1,-2-1 0,1-1 0,-2 1-1,0 0 1,-2-1 0,1 0 0,-2 0-1,0 0 1,-1 0 0,-1 0-1,-1 0 1,-5-26 0,-1 20-6758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41:01.36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24575,'0'0'-8191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1:20.0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421 1093 24575,'2'0'0,"0"0"0,0 0 0,0-1 0,-1 1 0,1 0 0,0-1 0,0 1 0,0-1 0,-1 0 0,1 0 0,0 1 0,-1-1 0,1 0 0,-1 0 0,1-1 0,-1 1 0,1 0 0,-1 0 0,0-1 0,2-2 0,0 1 0,-1-1 0,-1 0 0,1 0 0,0 1 0,-1-1 0,0 0 0,0 0 0,0-1 0,0-4 0,0 2 0,0-1 0,-1 1 0,0-1 0,-1 1 0,1-1 0,-1 1 0,-1 0 0,0-1 0,0 1 0,-4-9 0,4 12 0,0 0 0,0 1 0,-1-1 0,1 1 0,-1-1 0,0 1 0,0 0 0,0 0 0,-1 0 0,1 1 0,-1-1 0,1 1 0,-1 0 0,0-1 0,0 2 0,0-1 0,0 0 0,0 1 0,-1 0 0,1 0 0,0 0 0,0 1 0,-1-1 0,1 1 0,-1 0 0,1 0 0,0 1 0,-1-1 0,1 1 0,-7 2 0,0 0 0,1 0 0,0 1 0,0 1 0,1 0 0,-1 0 0,1 0 0,0 1 0,1 1 0,-1-1 0,1 2 0,-10 11 0,-2 6 0,1 2 0,1 0 0,1 1 0,2 1 0,1 0 0,-10 33 0,2 3 0,-24 122 0,41-161 0,-1-1 0,1 0 0,1 0 0,2 0 0,0 0 0,4 43 0,-2-65 0,0 0 0,1 0 0,0 0 0,-1 0 0,1 0 0,1 0 0,-1-1 0,0 1 0,0 0 0,1-1 0,0 1 0,0-1 0,-1 1 0,1-1 0,1 0 0,-1 0 0,0 0 0,5 3 0,-4-3 0,1 0 0,0 0 0,0-1 0,0 0 0,0 0 0,0 0 0,0 0 0,0-1 0,0 1 0,0-1 0,1 0 0,4-1 0,7-1 0,-1-2 0,1 1 0,-1-2 0,0 0 0,0-1 0,17-9 0,2-4 0,0-2 0,-2 0 0,0-2 0,-2-2 0,-1-1 0,0-1 0,-2-1 0,-2-2 0,0 0 0,-2-2 0,22-40 0,-19 24 0,-2-1 0,-3-1 0,-1-1 0,-3-1 0,-2 0 0,-2-1 0,8-82 0,-10 12 0,-5-1 0,-6 0 0,-31-243 0,30 356 0,-1 0 0,0 0 0,0 0 0,-1 1 0,-1 0 0,-9-20 0,13 29 0,0 1 0,0-1 0,0 1 0,0-1 0,-1 1 0,1-1 0,0 1 0,0 0 0,-1-1 0,1 1 0,0-1 0,-1 1 0,1 0 0,0-1 0,-1 1 0,1 0 0,-1 0 0,1-1 0,-1 1 0,1 0 0,0 0 0,-1 0 0,1-1 0,-1 1 0,1 0 0,-1 0 0,1 0 0,-1 0 0,1 0 0,-1 0 0,1 0 0,-1 0 0,1 0 0,-1 0 0,1 0 0,-1 0 0,1 0 0,-1 1 0,1-1 0,-1 0 0,1 0 0,-1 1 0,-13 20 0,-1 19 0,2 0 0,-16 78 0,20-74 0,-17 94 16,-14 243-1,29 145-458,10-457 262,6 835-1184,-5-856-4868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1:22.8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52 0 24575,'-20'584'0,"14"-523"0,-14 95 0,17-150 0,2-10 0,-1-18 0,4-2 0,1 0 0,1 1 0,1 0 0,1 0 0,0 0 0,2 1 0,1 0 0,1 0 0,23-37 0,-1 9 0,3 1 0,71-76 0,-102 120 0,116-115 0,-105 107 0,1 0 0,0 1 0,1 0 0,1 2 0,-1 0 0,26-10 0,-41 19 0,1 0 0,-1 0 0,1 0 0,0 1 0,0-1 0,-1 1 0,1-1 0,0 1 0,0 0 0,-1 0 0,1 0 0,0 0 0,0 1 0,0-1 0,-1 1 0,1 0 0,0 0 0,2 1 0,-1 0 0,-1 1 0,0-1 0,0 1 0,0 0 0,-1 0 0,1 0 0,-1 0 0,1 0 0,-1 0 0,0 1 0,0-1 0,2 7 0,10 26 0,0 0 0,12 60 0,7 79 0,-6 155 0,-25-271 0,2-16 0,2-29 0,-6-15 0,1 1 0,-1 0 0,1 0 0,-1-1 0,1 1 0,-1 0 0,1-1 0,-1 1 0,1 0 0,-1-1 0,0 1 0,1-1 0,-1 1 0,1-1 0,-1 1 0,0-1 0,0 1 0,1-1 0,-1 1 0,0-1 0,0 1 0,0-1 0,1 1 0,-1-1 0,0 1 0,0-1 0,0 0 0,13-46-1365,1-11-5461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1:23.3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24575,'23'43'0,"51"68"0,-31-48 0,3 4 0,40 60 0,110 219 0,-97-120 0,-11 4 0,105 429 0,-123-303 0,-59-277 0,-4 0 0,-4 124 0,-4-192 0,0 0 0,0 0 0,-1 0 0,0 0 0,-1 0 0,0-1 0,-9 18 0,10-23 0,-1 0 0,-1 0 0,1 0 0,-1 0 0,0-1 0,0 0 0,0 0 0,0 0 0,-1 0 0,1-1 0,-1 1 0,0-1 0,0 0 0,-1-1 0,1 1 0,-9 2 0,-8 0-273,1 0 0,0-2 0,-1-1 0,-43 0 0,36-2-6553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1:25.6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24575,'0'4'0,"13"6"0,22 6 0,23 0 0,32-2 0,45-4 0,52-4 0,48-2 0,27-3-1142,-4-1 1142,-19 0 0,-46-1 0,-48 1 0,-47-1-7049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1:26.0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0 184 24575,'9'0'0,"16"0"0,34 0 0,43 0 0,57-5 0,45-5 0,28-11 0,10-9-946,-10-5 946,-40 4 0,-44 2 0,-47 7-7245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1:26.5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13 24575,'2'-1'0,"0"-1"0,0 1 0,0 0 0,1 0 0,-1-1 0,0 2 0,1-1 0,-1 0 0,0 0 0,1 1 0,-1-1 0,1 1 0,-1 0 0,1 0 0,-1 0 0,1 0 0,-1 0 0,1 1 0,-1-1 0,1 1 0,-1-1 0,4 2 0,8 3 0,0 1 0,21 10 0,-25-11 0,313 185 0,-205-116 0,63 36-58,359 228-517,-30 36 165,-483-352 410,40 37 0,-62-53 0,0-1 0,0 1 0,0 1 0,-1-1 0,0 0 0,0 1 0,-1 0 0,6 14 0,-9-17 19,1-1-1,-1 0 1,1 0 0,-1 0 0,0 1 0,0-1 0,0 0 0,-1 0 0,1 0 0,-1 1-1,0-1 1,0 0 0,0 0 0,0 0 0,0 0 0,-1 0 0,1-1 0,-1 1 0,0 0-1,0-1 1,0 1 0,0-1 0,0 1 0,0-1 0,-1 0 0,-4 3 0,-7 5 114,-1-1 0,1-1 0,-31 13 1,42-20-134,-161 66 0,-93 41 0,-57 48-1365,238-120-5461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1:27.5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24575,'1'4'0,"0"0"0,0 1 0,0-1 0,0 0 0,1-1 0,0 1 0,0 0 0,0 0 0,0-1 0,4 5 0,4 8 0,198 335 0,-60-106 0,-132-217 0,7 13 0,2 0 0,1-2 0,52 59 0,-26-39-1365,-35-40-5461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1:27.9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926 0 24575,'-13'13'0,"-26"18"0,-16 17 0,-12 13 0,-11 23 0,-11 15 0,-7 12 0,-1 5 0,2-8 0,10-9 0,14-13 0,15-17 0,8-11 0,12-15-8191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1:28.3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 24575,'4'-5'0,"15"0"0,13 3 0,28 12 0,34 13 0,40 12 0,43 3 0,25 0 0,19 7 0,-2 1-721,-25-4 721,-46-9-7470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1:28.6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1 123 24575,'13'0'0,"13"-4"0,20-2 0,25-4 0,16-4 0,8-5 0,-3-4 0,-5-2 0,-17 4-8191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43:13.9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24575,'0'3'0,"1"0"0,-1 0 0,1 0 0,0 0 0,0 0 0,0 0 0,0-1 0,1 1 0,-1 0 0,1-1 0,-1 1 0,1-1 0,0 1 0,0-1 0,0 0 0,0 0 0,1 0 0,-1 0 0,4 2 0,2 1 0,0 0 0,1 0 0,-1-1 0,17 6 0,0-3 0,0-1 0,0 0 0,1-3 0,34 2 0,108-7 0,-87 0 0,174 1 0,74-1 0,-305 1-455,0-1 0,37-9 0,-21 0-6371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1:29.4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1255 233 24575,'-4'-8'0,"-1"0"0,-1 0 0,0 1 0,0 0 0,0 0 0,-1 0 0,0 1 0,-14-10 0,-67-38 0,87 54 0,-33-18 0,-1 3 0,0 0 0,-1 3 0,-1 0 0,0 3 0,0 1 0,-1 2 0,0 1 0,0 2 0,0 2 0,0 1 0,-56 8 0,66-4 0,0 1 0,1 1 0,0 1 0,1 2 0,-1 0 0,2 2 0,-1 1 0,2 1 0,-1 1 0,2 1 0,0 1 0,1 1 0,1 2 0,0-1 0,2 2 0,0 1 0,-27 38 0,30-33 0,0 2 0,2-1 0,1 2 0,-10 32 0,17-43 0,1 1 0,1 0 0,0 0 0,2 0 0,0 0 0,1 1 0,3 35 0,-1-51 0,0 0 0,0 1 0,0-1 0,0 0 0,0 0 0,1 0 0,0 0 0,0-1 0,0 1 0,0 0 0,1-1 0,-1 1 0,1-1 0,0 0 0,5 5 0,-1-4 0,-1 1 0,1-1 0,0 0 0,-1-1 0,2 0 0,-1 0 0,0 0 0,8 1 0,14 2 0,-1-2 0,0-1 0,49-1 0,2-6 0,0-2 0,-1-5 0,-1-2 0,0-4 0,-1-4 0,0-2 0,82-39 0,-127 48 0,-1-1 0,0-1 0,-2-2 0,1-1 0,-2-1 0,-1-1 0,0-2 0,-2 0 0,38-47 0,-35 35 0,-27 35 0,0 0 0,0 0 0,0 0 0,0 1 0,0-1 0,0 0 0,0 0 0,0 0 0,0 1 0,0-1 0,0 0 0,0 0 0,0 0 0,0 1 0,0-1 0,0 0 0,0 0 0,0 0 0,1 0 0,-1 1 0,0-1 0,0 0 0,0 0 0,0 0 0,0 0 0,1 0 0,-1 1 0,0-1 0,0 0 0,0 0 0,0 0 0,1 0 0,-1 0 0,0 0 0,0 0 0,0 0 0,1 0 0,-1 0 0,0 0 0,0 0 0,1 0 0,-1 0 0,0 0 0,0 0 0,0 0 0,1 0 0,-1 0 0,0 0 0,0 0 0,0 0 0,0 0 0,1 0 0,-1-1 0,0 1 0,-4 24 0,-16 79 0,-13 203 0,27 109 0,6-415-2,0 23-680,-3 36 1,-3-33-6145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1:29.9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47 24575,'14'0'0,"25"0"0,38 0 0,41 0 0,40 0 0,28 0 0,18 0 0,23-4 0,3-6-712,-19-6 712,-46 0-7479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1:30.4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37 24575,'9'-4'0,"7"-2"0,24 1 0,34 0 0,28 2 0,14 1 0,-4 1 0,-8-4 0,-22-1-8191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1:31.1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1 704 24575,'14'-15'0,"-1"-1"0,0 0 0,-1-1 0,18-34 0,29-80 0,-26 53 0,136-284 0,-158 344 0,-9 21 0,-2 10 0,-52 380 0,15-139 0,-1 207 0,37-448-151,-1 0-1,0 0 0,-1-1 0,0 1 1,-1-1-1,0 1 0,-1-1 1,-9 15-1,1-5-6674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1:31.5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1 160 24575,'13'0'0,"9"0"0,27-4 0,27-6 0,18-6 0,16-5 0,15-2 0,9-3 0,-6 4 0,-11 5 0,-12 6 0,-11 5 0,-21 3-8191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1:31.8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950 1 24575,'-12'0'0,"0"2"0,0 0 0,0 0 0,1 1 0,-1 0 0,1 1 0,0 0 0,0 1 0,0 0 0,1 1 0,0 0 0,-11 9 0,-13 12 0,-60 60 0,39-27 0,2 1 0,3 4 0,-59 98 0,-93 232 0,156-284 0,-36 127 0,62-165 0,3 2 0,-13 146 0,29-199 17,0-1 0,2 1 1,0 0-1,2 0 0,0-1 0,10 34 0,-11-47-85,1-1 1,-1 0-1,2 1 1,-1-1-1,1 0 1,0-1-1,0 1 1,1-1-1,0 0 1,0 0-1,1 0 1,-1 0-1,1-1 1,0 0-1,1-1 1,-1 1-1,1-1 1,0 0-1,0-1 1,0 0-1,9 3 1,8 0-6759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1:32.7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 1 24575,'1'112'0,"-17"512"0,10-581 0,9-64 0,1 1 0,1 1 0,0-1 0,2 1 0,0 0 0,13-23 0,66-108 0,17-3 0,-88 134 0,0 0 0,2 1 0,0 1 0,0 1 0,29-21 0,-44 36 0,0 0 0,0-1 0,0 1 0,0 0 0,0 0 0,0 0 0,1 0 0,-1 0 0,0 0 0,1 1 0,-1-1 0,1 1 0,-1 0 0,0 0 0,1 0 0,-1 0 0,1 0 0,-1 0 0,0 1 0,4 0 0,-3 0 0,0 1 0,-1-1 0,1 1 0,-1 0 0,1 0 0,-1 0 0,0 0 0,0 0 0,0 0 0,0 1 0,0-1 0,0 1 0,-1-1 0,2 4 0,4 8 0,-2 1 0,0-1 0,0 1 0,-2 0 0,3 18 0,-1 13 0,-1 56 0,-3-50 0,2-32 0,-2-20 0,-1 1 0,0-1 0,0 0 0,0 0 0,0 1 0,0-1 0,0 0 0,0 0 0,0 0 0,1 1 0,-1-1 0,0 0 0,0 0 0,0 0 0,1 1 0,-1-1 0,0 0 0,0 0 0,0 0 0,1 0 0,-1 0 0,0 1 0,0-1 0,1 0 0,-1 0 0,0 0 0,0 0 0,1 0 0,-1 0 0,0 0 0,0 0 0,1 0 0,1-1 0,1-1 0,-1 1 0,0-1 0,0 0 0,0 1 0,-1-1 0,1 0 0,0 0 0,-1 0 0,3-4 0,288-390 0,-284 385 0,1-1 0,0 0 0,0 1 0,1 0 0,1 0 0,21-15 0,-30 24 0,1 0 0,0 1 0,-1 0 0,1-1 0,0 1 0,0 0 0,0 0 0,0 1 0,0-1 0,0 1 0,0-1 0,0 1 0,0 0 0,0 0 0,0 0 0,0 1 0,0-1 0,0 1 0,0-1 0,0 1 0,0 0 0,0 0 0,0 1 0,-1-1 0,1 0 0,0 1 0,-1 0 0,1 0 0,-1-1 0,0 1 0,1 1 0,-1-1 0,0 0 0,2 4 0,8 8 0,-1 0 0,-1 1 0,0 0 0,-1 1 0,-1 0 0,0 1 0,-1 0 0,-1 0 0,0 0 0,-1 1 0,4 31 0,-3 13 0,-3-1 0,-5 72 0,0-39 0,6-32-1365,2-34-5461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1:33.3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348 126 24575,'0'-6'0,"-1"0"0,1 1 0,-1-1 0,0 0 0,-1 1 0,1-1 0,-1 1 0,0 0 0,-1 0 0,1-1 0,-1 1 0,0 1 0,0-1 0,-1 0 0,1 1 0,-1 0 0,0-1 0,0 2 0,0-1 0,-10-6 0,11 8 0,-1 0 0,0 0 0,1 0 0,-1 1 0,0-1 0,0 1 0,0 0 0,-1 0 0,1 1 0,0-1 0,0 1 0,0 0 0,0 0 0,-1 0 0,1 0 0,0 1 0,0 0 0,0 0 0,0 0 0,0 0 0,0 1 0,0-1 0,0 1 0,0 0 0,1 0 0,-1 1 0,1-1 0,-6 6 0,-6 7 0,2 0 0,0 1 0,0 0 0,2 1 0,0 0 0,1 1 0,1 0 0,0 1 0,2 0 0,0 0 0,-8 38 0,3 1 0,4 1 0,-3 108 0,10-144 0,0-11 0,0 0 0,1 0 0,0 0 0,1 0 0,0 0 0,1 0 0,0 0 0,1 0 0,0-1 0,6 13 0,-7-21 0,0 0 0,0-1 0,0 0 0,1 1 0,-1-1 0,1 0 0,-1 0 0,1 0 0,0 0 0,0-1 0,0 1 0,0-1 0,0 0 0,0 0 0,0 0 0,0 0 0,0 0 0,1-1 0,-1 1 0,0-1 0,0 0 0,1 0 0,3-1 0,7 0 0,-1 0 0,1-1 0,-1-1 0,17-5 0,-17 3 0,0 0 0,0-1 0,-1 0 0,0-1 0,0 0 0,-1-1 0,0-1 0,0 0 0,-1 0 0,0-1 0,0 0 0,-1 0 0,-1-1 0,0-1 0,0 1 0,-1-1 0,9-21 0,-9 15 0,0-1 0,0 0 0,-2-1 0,-1 0 0,0 1 0,-1-1 0,-2 0 0,0-1 0,-1 1 0,0 0 0,-7-34 0,5 44 20,-1-1 0,0 0 0,-1 1 0,0-1 0,-9-15 0,10 21-144,0 0 0,0 0 1,-1 0-1,1 0 0,-1 1 0,-1 0 1,1-1-1,-1 1 0,1 1 0,-1-1 1,-10-5-1,-4 2-6702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1:34.1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833 740 24575,'-17'-22'0,"-2"0"0,-1 1 0,-1 1 0,0 0 0,-1 2 0,-45-28 0,58 41 0,-1 0 0,0 0 0,1 1 0,-1 0 0,-1 0 0,1 2 0,0-1 0,-1 1 0,0 1 0,1-1 0,-1 2 0,0 0 0,1 0 0,-1 1 0,0 0 0,1 1 0,-1 0 0,1 1 0,-1 0 0,-12 6 0,-6 3 0,2 2 0,0 1 0,1 1 0,0 1 0,-43 39 0,43-33 0,1 2 0,0 1 0,-28 40 0,42-50 0,0 1 0,0 0 0,2 1 0,0 0 0,2 1 0,-1 0 0,-5 28 0,12-43 0,0-1 0,0 1 0,1 0 0,0-1 0,-1 1 0,1 0 0,1-1 0,-1 1 0,0 0 0,1-1 0,0 1 0,0 0 0,0-1 0,0 1 0,3 3 0,-3-5 0,1 0 0,0 0 0,0 0 0,0 0 0,0 0 0,0 0 0,0-1 0,1 1 0,-1-1 0,0 0 0,1 1 0,0-1 0,-1 0 0,1-1 0,-1 1 0,1 0 0,0-1 0,-1 1 0,1-1 0,0 0 0,3 0 0,9-1 0,0 0 0,0 0 0,-1-1 0,1-1 0,-1-1 0,0 0 0,15-6 0,96-50 0,-119 57 0,48-27 0,-2-1 0,0-3 0,61-55 0,-79 59 0,-3-1 0,0-2 0,-2-1 0,-2-1 0,33-55 0,-35 45 0,-1 0 0,-3-2 0,-1 0 0,-3-2 0,-2 0 0,-2 0 0,-2-1 0,7-84 0,-19 92 0,0 42 0,1 0 0,0 0 0,0 0 0,0 0 0,0 0 0,0 0 0,0 1 0,0-1 0,-1 0 0,1 0 0,0 0 0,0 0 0,0 0 0,0 0 0,0 0 0,-1 0 0,1 0 0,0 0 0,0 0 0,0 0 0,0 0 0,-1 0 0,1 0 0,0 0 0,0 0 0,0 0 0,0 0 0,0 0 0,-1 0 0,1 0 0,0 0 0,0 0 0,0 0 0,0 0 0,-1 0 0,1 0 0,0 0 0,0 0 0,0 0 0,0 0 0,0-1 0,0 1 0,-1 0 0,1 0 0,0 0 0,0 0 0,0 0 0,0 0 0,0-1 0,-5 17 0,1 1 0,1-1 0,1 1 0,-1 16 0,-1 2 0,-30 557 96,33 6-964,2-489 275,0-71-6233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1:34.8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 24575,'-2'276'0,"5"284"0,1-517 0,-4-42 0,0-1 0,0 0 0,0 0 0,0 0 0,0 0 0,0 0 0,0 1 0,0-1 0,0 0 0,0 0 0,0 0 0,0 0 0,0 1 0,0-1 0,0 0 0,0 0 0,0 0 0,0 0 0,0 1 0,0-1 0,0 0 0,0 0 0,0 0 0,0 0 0,0 0 0,1 0 0,-1 1 0,0-1 0,0 0 0,0 0 0,0 0 0,0 0 0,0 0 0,1 0 0,-1 0 0,0 0 0,0 0 0,0 0 0,0 0 0,1 0 0,-1 1 0,0-1 0,0 0 0,0 0 0,0 0 0,1 0 0,-1 0 0,0-1 0,0 1 0,0 0 0,0 0 0,0 0 0,1 0 0,-1 0 0,0 0 0,0 0 0,0 0 0,0 0 0,1 0 0,8-14 0,10-28 0,-17 37 0,28-69 0,73-158 0,-88 204 0,2 0 0,0 1 0,2 1 0,1 0 0,42-41 0,-55 61 0,1-1 0,-1 1 0,1 1 0,0-1 0,1 1 0,-1 1 0,1 0 0,0 0 0,0 0 0,15-3 0,-18 6 0,1 1 0,-1-1 0,0 1 0,1 0 0,-1 0 0,1 1 0,-1 0 0,0 0 0,1 0 0,-1 1 0,0 0 0,0 0 0,0 1 0,-1 0 0,1 0 0,8 6 0,0 1 0,-1 1 0,0 1 0,-1 0 0,-1 0 0,0 1 0,0 1 0,-1 0 0,-1 0 0,8 17 0,9 24 0,24 70 0,-33-79 0,39 129 0,-49-148 0,-2 0 0,-1 0 0,-1 1 0,-1 40 0,-3-71-1365,0-14-5461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43:15.14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1 821 24575,'0'-708'0,"0"696"0,-1 3 0,1-1 0,1 1 0,0-1 0,3-15 0,-4 23 0,1 0 0,0 0 0,-1 0 0,1 0 0,0 1 0,0-1 0,0 0 0,1 0 0,-1 0 0,0 1 0,1-1 0,-1 1 0,0-1 0,1 1 0,0 0 0,-1-1 0,1 1 0,0 0 0,0 0 0,0 0 0,0 0 0,0 1 0,0-1 0,0 0 0,0 1 0,3-1 0,6 0 0,0 1 0,-1 0 0,1 1 0,0 0 0,-1 1 0,1 0 0,12 5 0,75 29 0,-74-27 0,6 3 0,-1 0 0,0 2 0,-1 2 0,33 22 0,-52-31 0,-1 0 0,0 0 0,0 0 0,-1 1 0,0 0 0,-1 1 0,1 0 0,-2 0 0,1 0 0,-1 0 0,-1 1 0,0 0 0,0 0 0,-1 0 0,0 1 0,2 16 0,1 45 0,-3 0 0,-7 76 0,0-31 0,4-96-117,-1 20-507,6 48 0,0-52-6202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1:35.2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24575,'54'60'0,"53"76"0,-68-84 0,-26-36 0,-2 0 0,0 1 0,0 0 0,-2 1 0,0 0 0,-1 0 0,-1 1 0,6 24 0,5 51 0,-4 2 0,2 120 0,-18 195 0,-1-363 0,-2-1 0,-2 0 0,-27 91 0,-63 130 0,68-194 0,22-58-170,0 1-1,0-2 0,-2 1 1,0-1-1,-1 0 0,0-1 1,-17 17-1,6-11-6655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3:31.283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7186.19385"/>
      <inkml:brushProperty name="anchorY" value="-8065.44287"/>
      <inkml:brushProperty name="scaleFactor" value="0.5"/>
    </inkml:brush>
  </inkml:definitions>
  <inkml:trace contextRef="#ctx0" brushRef="#br0">0 0 24575,'0'0'0,"0"5"0,0 11 0,0 26 0,0 26 0,0 44 0,0 34 0,0 38 0,0 32 0,0 17-910,0 14 1170,0-1-390,0 5 130,0-4 0,0-18 0,0-15 0,0-13 0,0-10 0,0-17 0,0-15 0,0-12 0,0-14 0,0-16 0,0-15 0,0-11 0,0-13 910,0-15-1170,0-9 390,0-10-130,0-7 0,0-6 0,0-4 0,0 4 0,0-1 0,0-1 0,0 0 0,0-1 0,0-1 0,0-1 0,0 0 0,0 0 0,0 0 0,0 0 0,0 5 0,0 0 0,0 0 0,0-1 0,0 5 0,0 3 0,0 5 0,0-2 0,0-2 0,0-4 0,0-3 0,0-2 0,0-3 0,0-1 0,0 0 0,0-1 0,0 0 0,0 0 0,0 6 0,0 0 0,0 0 0,0-1 0,0-1 0,0-1 0,0-1 0,0-5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3:32.426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8202.19434"/>
      <inkml:brushProperty name="anchorY" value="-14288.91602"/>
      <inkml:brushProperty name="scaleFactor" value="0.5"/>
    </inkml:brush>
  </inkml:definitions>
  <inkml:trace contextRef="#ctx0" brushRef="#br0">1 80 24575,'0'0'0,"4"-4"0,7-7 0,10-5 0,5 1 0,8 2 0,16 4 0,7 3 0,13 2 0,16 3 0,10 5 0,17 7 0,-1 5 0,1 0 0,3 2 0,8 8 0,0-3 0,-9-4 0,-4-6 0,-10-4 0,-17-4 0,-8-3 0,-10-2 0,-11 0 0,-6-1 0,-7 0 0,-6 0 0,-5 0 0,2 1 0,-2 0 0,-1 0 0,-1 0 0,-1 0 0,-1-6 0,0 1 0,-1-1 0,-6 2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3:33.242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11392.5791"/>
      <inkml:brushProperty name="anchorY" value="-15362.2832"/>
      <inkml:brushProperty name="scaleFactor" value="0.5"/>
    </inkml:brush>
  </inkml:definitions>
  <inkml:trace contextRef="#ctx0" brushRef="#br0">1 1 24575,'0'0'0,"0"4"0,5 2 0,5 0 0,17-2 0,14-1 0,14-1 0,15-1 0,9 0 0,4-1 0,1-1 0,0 1 0,4 0 0,-2 0 0,-1 0 0,4 0 0,-2 0 0,-7-1 0,-3 1 0,4 0 0,0 1 0,-1-1 0,-5 0 0,-6 0 0,-11 0 0,-5 0 0,-9 0 0,-6 0 0,-6 0 0,-3 0 0,-3 0 0,-1 0 0,0 0 0,-1 0 0,1 0 0,0 0 0,-5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3:35.156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14348.95801"/>
      <inkml:brushProperty name="anchorY" value="-16403.99805"/>
      <inkml:brushProperty name="scaleFactor" value="0.5"/>
    </inkml:brush>
  </inkml:definitions>
  <inkml:trace contextRef="#ctx0" brushRef="#br0">81 0 24575,'0'0'0,"-9"5"0,-8 11 0,1 5 0,2 20 0,3 18 0,4 12 0,3 13 0,2 13 0,1 13 0,2 9 0,-1 12 0,1-7 0,0-3 0,-1-6 0,0-9 0,1-5 0,4-6 0,0-17 0,0-16 0,0-3 0,-2 0 0,-1-7 0,-1 4 0,-1 4 0,0 5 0,0 9 0,0 10 0,0 8 0,-1 1 0,1 3 0,0 3 0,0-9 0,0-3 0,0-5 0,0-13 0,0-7 0,0-12 0,0-8 0,0-8 0,0-5 0,0-2 0,5 2 0,1 6 0,-1 0 0,-1-1 0,-1-2 0,-1-1 0,-1-3 0,0 5 0,-1-2 0,0 1 0,0-2 0,-1 3 0,1 0 0,0-1 0,0 4 0,0-1 0,0-3 0,0 0 0,0 2 0,0-1 0,0-1 0,0-1 0,0-3 0,0-5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3:35.635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13307.24219"/>
      <inkml:brushProperty name="anchorY" value="-19168.64453"/>
      <inkml:brushProperty name="scaleFactor" value="0.5"/>
    </inkml:brush>
  </inkml:definitions>
  <inkml:trace contextRef="#ctx0" brushRef="#br0">0 1 24575,'0'0'0,"4"0"0,2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7:33:37.812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14333.66895"/>
      <inkml:brushProperty name="anchorY" value="-20184.64453"/>
      <inkml:brushProperty name="scaleFactor" value="0.5"/>
    </inkml:brush>
  </inkml:definitions>
  <inkml:trace contextRef="#ctx0" brushRef="#br0">520 316 24575,'0'0'0,"0"5"0,0 26 0,0 37 0,-5 47 0,-11 42 0,-10 39 0,-15 29 0,-8 26-1147,-10 13 1423,2 1-425,6-14 142,6-28 7,7-34 0,6-35 0,8-35 0,8-29 0,7-25 0,5-14 0,-3-8 0,-3-2 1147,1-4-1423,1 2 425,2 2-142,2 3-7,2 3 0,0-3 0,2-4 0,0-4 0,1-14 0,-1-30 0,0-33 0,1-31 0,-1-36 0,0-24 0,0-32 0,0-30 0,10-26 0,11-15-898,5-7 1154,14 3-384,2 0 128,-1 23 0,-3 13 0,-3 27 0,-3 13 0,-8 30 0,-3 16 0,0 22 0,-5 21 0,1 14 0,-5 14 899,-2 9-1156,1 2 385,-2 4-128,3 1 0,-2 3 0,3 0 0,3 6 0,-1 1 0,1 0 0,8 9 0,-21 14 0,0-3 0,-1 1 0,1-1 0,-1 1 0,0 0 0,1-1 0,-1 1 0,0 0 0,1 1 0,-1-1 0,3 2 0,2 6 0,-1-2 0,0 0 0,0 1 0,8 11 0,1 10 0,14 31 0,25 69 0,3 48 0,1 25 0,10 31 0,9 27-1147,10 16 1187,2-5-122,5-5 41,9-15 41,3-19 0,2-12 0,-6-20 0,0-20-528,-11-24 679,-11-14-227,-10-16 76,-8-16 0,-6-17 0,-14-11 0,-7-11 1147,-7-8-1220,-3-17 726,-6-9-777,-7-8 204,1-9-80,2-7 0,7-11 0,-20-6 0,1 3 0,0-1 0,-1 0 0,1 0 0,-1 0 0,1 0 0,-1 0 0,3-4 0,28-41 0,6-32 0,11-33 0,3-37 0,9-32 0,0-20 0,4-16 0,-6-16-990,-3-6 1273,-3 7-425,-6 1 142,-8 11 0,-5 11 0,6 10 0,-2 9 0,-3 5-277,-2 18 357,-3 19-120,-2 16 40,-7 29 0,-6 14 0,-6 22 0,0 10 978,3 8-1257,-3 7 708,-1-3-512,-3-2 124,-2 4-41,-2 3 0,4-1 0,5 9 0,-1 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3:32:50.55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158 489 24575,'-7'34'0,"2"0"0,1 0 0,1 68 0,2-37 0,-4 724-550,3-182 232,2-568 318,1-28 0,0 1 0,-1-1 0,0 1 0,-1-1 0,-1 1 0,1-1 0,-2 0 0,-6 20 0,9-31 0,0 1 0,0-1 0,-1 0 0,1 0 0,0 0 0,0 1 0,0-1 0,0 0 0,0 0 0,0 0 0,-1 0 0,1 1 0,0-1 0,0 0 0,0 0 0,0 0 0,-1 0 0,1 0 0,0 0 0,0 1 0,0-1 0,-1 0 0,1 0 0,0 0 0,0 0 0,0 0 0,-1 0 0,1 0 0,0 0 0,0 0 0,-1 0 0,1 0 0,0 0 0,0 0 0,0 0 0,-1 0 0,1 0 0,0-1 0,-9-10 0,-1-17 22,2-1 1,0 0 0,-5-48 0,10 58 30,-26-220 243,2-293 0,25 368-640,21-187 0,-11 285 349,2 1-1,4 1 0,2 0 0,3 1 0,49-109 1,-51 138-5,2 0 0,2 1 0,38-47 0,-44 63 0,1 0 0,0 1 0,1 1 0,0 0 0,2 1 0,-1 1 0,27-13 0,-33 21 34,0 0 0,-1 0 0,2 1 1,-1 1-1,0 0 0,1 1 0,-1 0 0,1 1 1,-1 0-1,1 1 0,0 1 0,-1 0 1,1 0-1,-1 1 0,1 1 0,-1 0 0,0 1 1,20 9-1,-15-5-22,0 2 0,-1-1 0,0 2 0,0 1 0,-1 0 0,-1 0 0,0 2 0,-1 0 0,0 0 0,-1 1 0,16 26 0,-1 7-12,-2 1 0,35 101 0,15 110 0,-48-139 0,20 221 0,-36 126 0,-11-424 0,-2 1 0,-3-1 0,-1 0 0,-12 46 0,13-74 0,-1 1 0,0-1 0,-1 0 0,-1 0 0,0-1 0,-1 0 0,-1-1 0,-1 0 0,1 0 0,-2-1 0,0 0 0,-1-1 0,-20 15 0,-11 2 23,-2-1 0,0-3-1,-2-2 1,-87 30 0,-209 44-1306,327-93 1087,-58 14-6630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43:16.3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158 207 24575,'27'65'0,"-20"-47"0,0 0 0,0 0 0,2-1 0,15 23 0,-21-36 0,0 0 0,1 0 0,0 0 0,0 0 0,0 0 0,0-1 0,0 0 0,1 0 0,0 0 0,-1 0 0,1-1 0,0 0 0,0 0 0,1 0 0,-1-1 0,0 1 0,0-1 0,1 0 0,-1-1 0,6 1 0,-8-1 0,0 0 0,-1 0 0,1-1 0,0 1 0,-1-1 0,1 1 0,0-1 0,-1 0 0,1 0 0,-1 0 0,0 0 0,1 0 0,-1-1 0,0 1 0,0-1 0,0 1 0,0-1 0,3-3 0,-2 1 0,0 0 0,0-1 0,0 1 0,-1-1 0,1 1 0,-1-1 0,0 0 0,2-10 0,0-6 0,-1-1 0,-1 1 0,-1-35 0,-1 50 0,0-6 0,-1 0 0,0 1 0,-1-1 0,0 0 0,-1 1 0,0 0 0,-1-1 0,0 1 0,-1 1 0,0-1 0,-10-15 0,10 19 0,0 0 0,0 1 0,-1 0 0,0 0 0,0 0 0,0 1 0,-1 0 0,1 0 0,-1 0 0,0 1 0,-1 0 0,1 1 0,-1 0 0,0 0 0,0 0 0,0 1 0,-11-2 0,9 3 0,0 0 0,0 1 0,-1 0 0,1 0 0,0 1 0,0 1 0,0 0 0,-12 3 0,16-3 0,1 0 0,-1 0 0,1 1 0,-1 0 0,1 0 0,0 0 0,0 0 0,1 1 0,-1 0 0,1 0 0,-1 0 0,1 0 0,1 1 0,-1 0 0,-5 8 0,-1 9 0,0 0 0,2 0 0,1 1 0,1 0 0,-7 46 0,7-19 0,3 88 0,3-123 0,1-1 0,0 1 0,1-1 0,1 0 0,0 0 0,7 19 0,-8-29 0,-1 0 0,1 0 0,0 0 0,1 0 0,-1-1 0,1 1 0,-1-1 0,1 0 0,0 1 0,0-1 0,0-1 0,1 1 0,-1 0 0,1-1 0,-1 0 0,1 1 0,0-2 0,0 1 0,0 0 0,0-1 0,0 0 0,0 1 0,1-2 0,-1 1 0,8 0 0,-5-1 0,1 0 0,0 0 0,0-1 0,0 0 0,-1-1 0,1 0 0,0 0 0,-1 0 0,0-1 0,1 0 0,-1-1 0,10-6 0,-7 3 0,-1 0 0,0-1 0,0 0 0,-1-1 0,0 0 0,0 0 0,9-16 0,-3 1 0,-1 0 0,-2-1 0,0 0 0,-2-1 0,-1 0 0,7-41 0,-8 29 0,-3-1 0,1-59 0,-8 83 0,-2 22 0,-5 27 0,-2 23 0,2 0 0,-2 62 0,5 118 0,7-226 0,0-1 0,0-1 0,0 1 0,1-1 0,3 14 0,-4-21 0,0-1 0,1 1 0,-1-1 0,1 1 0,-1 0 0,1-1 0,0 0 0,0 1 0,-1-1 0,1 1 0,0-1 0,0 0 0,0 0 0,0 0 0,1 0 0,-1 1 0,0-1 0,0-1 0,1 1 0,-1 0 0,1 0 0,-1 0 0,1-1 0,-1 1 0,1-1 0,-1 1 0,1-1 0,-1 0 0,1 1 0,0-1 0,-1 0 0,4 0 0,9-3 0,0-1 0,0 0 0,0-1 0,-1 0 0,0-1 0,0-1 0,0 0 0,14-11 0,-19 13 0,16-11 0,-1-1 0,0-1 0,-1-2 0,-1 0 0,-1-1 0,-1-1 0,-1 0 0,28-47 0,-19 21 0,-2-1 0,-3-2 0,29-92 0,-48 132 0,1-2 0,0-1 0,12-24 0,-16 37 0,0 1 0,0 0 0,0 0 0,0-1 0,0 1 0,0 0 0,0 0 0,0 0 0,1-1 0,-1 1 0,0 0 0,0 0 0,0-1 0,0 1 0,0 0 0,0 0 0,0 0 0,1-1 0,-1 1 0,0 0 0,0 0 0,0 0 0,0 0 0,1-1 0,-1 1 0,0 0 0,0 0 0,0 0 0,1 0 0,-1 0 0,0 0 0,0 0 0,1 0 0,-1-1 0,0 1 0,0 0 0,1 0 0,-1 0 0,0 0 0,0 0 0,0 0 0,1 0 0,-1 0 0,0 1 0,0-1 0,1 0 0,-1 0 0,0 0 0,0 0 0,1 0 0,-1 0 0,0 0 0,0 0 0,0 1 0,1-1 0,-1 0 0,0 0 0,0 0 0,0 0 0,0 1 0,0-1 0,1 0 0,-1 0 0,0 0 0,0 1 0,0-1 0,0 1 0,4 18 0,2 56 0,-6 129 0,-2-18 0,2-176 0,0 0 0,1-1 0,1 1 0,-1-1 0,2 0 0,4 15 0,-6-22 0,0 1 0,0-1 0,1 0 0,-1 1 0,1-1 0,-1 0 0,1 0 0,0 0 0,0 0 0,0 0 0,0 0 0,0-1 0,0 1 0,0-1 0,1 1 0,-1-1 0,0 0 0,1 0 0,-1 0 0,1 0 0,0-1 0,-1 1 0,1 0 0,0-1 0,-1 0 0,1 0 0,5 0 0,16-3-1365,-3-2-5461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43:16.69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24575,'0'0'-8191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43:17.43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1410 24575,'8'-14'0,"-1"0"0,0-1 0,-1-1 0,-1 1 0,4-18 0,5-15 0,63-157 0,-37 104 0,-5-2 0,28-128 0,-38 104 0,-5-2 0,3-178 0,-23 303 0,0 0 0,0 0 0,-1 1 0,1-1 0,-1 0 0,0 0 0,0 1 0,-1-1 0,-2-5 0,4 8 0,0 1 0,-1-1 0,1 0 0,-1 1 0,1-1 0,0 1 0,-1-1 0,1 1 0,-1 0 0,0-1 0,1 1 0,-1-1 0,1 1 0,-1 0 0,0 0 0,1-1 0,-1 1 0,0 0 0,1 0 0,-1 0 0,0-1 0,0 1 0,-1 1 0,1-1 0,0 0 0,-1 1 0,1-1 0,0 1 0,-1 0 0,1-1 0,0 1 0,0 0 0,0 0 0,0 0 0,0-1 0,0 1 0,0 0 0,-2 3 0,-8 10 0,1 0 0,1 1 0,0 0 0,1 1 0,0 0 0,2 0 0,0 0 0,0 1 0,2 0 0,0 0 0,1 1 0,-1 25 0,1 8 0,3-1 0,2 0 0,10 57 0,15 60 0,74 243 0,-42-246 0,-35-101 0,24 90 0,-44-137 0,-3-6 0,2-1 0,-1 0 0,1 0 0,7 17 0,-9-24 0,1 0 0,-1 0 0,0 0 0,1-1 0,-1 1 0,1 0 0,-1 0 0,1-1 0,0 1 0,0-1 0,0 0 0,0 1 0,0-1 0,0 0 0,0 0 0,0 0 0,1 0 0,-1-1 0,0 1 0,0-1 0,1 1 0,-1-1 0,1 0 0,3 0 0,0 0 0,0-1 0,1 0 0,-1 0 0,0-1 0,0 0 0,0 0 0,0 0 0,0-1 0,0 0 0,7-5 0,7-6 0,26-23 0,-29 22 0,143-137-1365,-82 69-5461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43:18.0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600 426 24575,'8'-8'0,"-1"0"0,-1 0 0,0-1 0,0 0 0,0-1 0,-1 1 0,5-15 0,19-71 0,-23 76 0,-2 1 0,-1-1 0,0 0 0,-1 1 0,-2-1 0,0-25 0,-1 39 0,0 0 0,0 0 0,0 1 0,0-1 0,-1 0 0,1 1 0,-1-1 0,0 1 0,-1 0 0,1 0 0,-1 0 0,-5-7 0,5 9 0,0-1 0,0 1 0,-1-1 0,1 1 0,-1 0 0,1 1 0,-1-1 0,0 1 0,1-1 0,-1 1 0,0 0 0,0 0 0,0 1 0,0-1 0,0 1 0,0 0 0,-7 0 0,0 2 0,1 0 0,0 0 0,-1 0 0,1 2 0,0-1 0,0 1 0,0 1 0,1 0 0,-1 0 0,1 0 0,1 2 0,-1-1 0,1 1 0,-10 10 0,0 2 0,0 0 0,1 2 0,2 0 0,-23 40 0,19-24 0,2 0 0,2 2 0,2 0 0,1 1 0,2 0 0,1 0 0,-2 50 0,0 296 0,13-309 0,3 361 0,2 582 0,-7-1020 0,1 14 0,-1 1 0,-1-1 0,-1 0 0,0 0 0,-4 14 0,5-24 0,0-1 0,0 0 0,-1 1 0,0-1 0,1 0 0,-1 0 0,0 0 0,0 0 0,-1-1 0,1 1 0,-1 0 0,1-1 0,-1 0 0,0 1 0,0-1 0,0 0 0,0-1 0,0 1 0,0 0 0,0-1 0,-1 0 0,1 0 0,-1 0 0,1 0 0,-5 0 0,-6 1 0,0 0 0,0-1 0,-19-1 0,30 0 0,0 0 0,0 0 0,-1-1 0,1 1 0,0-1 0,0 0 0,0 0 0,0 0 0,-1 0 0,2-1 0,-1 1 0,0-1 0,0 0 0,0 1 0,1-1 0,-1-1 0,1 1 0,-1 0 0,1-1 0,-3-3 0,-7-25-1365,5-3-5461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43:18.4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0 520 24575,'0'-4'0,"0"-11"0,9-6 0,16-5 0,22-6 0,20-7 0,16-15 0,8-6 0,1 2 0,-2 7 0,-11 8 0,-11 6 0,-13 5 0,-10 9 0,-5 7 0,-9 7-8191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43:19.58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10 853 24575,'0'0'0,"0"0"0,0 1 0,-1-1 0,1 0 0,0 0 0,-1 0 0,1 0 0,0 0 0,0 0 0,-1 0 0,1 0 0,0 0 0,-1 0 0,1 0 0,0 0 0,0 0 0,-1 0 0,1-1 0,0 1 0,-1 0 0,1 0 0,0 0 0,0 0 0,0 0 0,-1-1 0,1 1 0,0 0 0,0 0 0,-1 0 0,1-1 0,0 1 0,0 0 0,0 0 0,0-1 0,-1 1 0,1 0 0,0 0 0,0-1 0,0 1 0,0 0 0,0 0 0,0-1 0,0 1 0,0 0 0,0-1 0,0 1 0,0 0 0,0 0 0,0-1 0,0 1 0,0 0 0,0-1 0,0 1 0,0 0 0,0 0 0,0-1 0,1 1 0,-1 0 0,0 0 0,0-1 0,15-15 0,92-61 0,48-37 0,-112 79 0,-2-2 0,-1-1 0,51-65 0,-80 89 0,0-1 0,-1 0 0,-1-1 0,0 0 0,-1 0 0,-1-1 0,-1 0 0,0 0 0,-1-1 0,-1 1 0,0-1 0,-2 0 0,0 0 0,-1-28 0,-1 38 0,-1-1 0,0 1 0,-1 0 0,0 0 0,0 0 0,-1 0 0,0 0 0,0 0 0,-1 1 0,0-1 0,-7-10 0,8 15 0,0-1 0,0 1 0,0 0 0,-1 0 0,1 0 0,-1 1 0,0 0 0,1-1 0,-1 1 0,0 0 0,0 1 0,-1-1 0,1 1 0,0-1 0,0 1 0,-1 1 0,1-1 0,-1 1 0,1-1 0,0 1 0,-1 0 0,1 1 0,-6 0 0,-8 3 0,1 0 0,-1 2 0,1 0 0,0 1 0,1 0 0,0 1 0,0 1 0,0 1 0,2 0 0,-24 21 0,16-12 0,1 2 0,1 0 0,1 2 0,1 0 0,-28 47 0,31-41 0,2 1 0,1 0 0,1 0 0,2 1 0,1 0 0,1 1 0,1 0 0,2 0 0,2 0 0,1 1 0,5 58 0,-1-61 0,2 1 0,1-1 0,1-1 0,2 1 0,0-1 0,2-1 0,2 0 0,0-1 0,2 0 0,1-1 0,1 0 0,31 36 0,-36-49 0,1 0 0,1-1 0,0 0 0,1-1 0,0 0 0,0-2 0,1 0 0,0 0 0,28 9 0,-30-13 0,1-2 0,0 1 0,0-2 0,0 0 0,0-1 0,0 0 0,1-1 0,-1-1 0,0 0 0,0-1 0,29-8 0,-5-3 0,0-2 0,-2-1 0,0-1 0,-1-3 0,0-1 0,-2-1 0,-1-2 0,43-40 0,-34 25 0,-2-3 0,-2-1 0,-2-2 0,-1-1 0,39-72 0,-57 85 0,-1 0 0,-2 0 0,-1-2 0,8-36 0,-11 47 0,-10 24 0,0-1 0,0 1 0,0 0 0,0 0 0,0 0 0,0-1 0,1 1 0,-1 0 0,0 0 0,0 0 0,0-1 0,0 1 0,1 0 0,-1 0 0,0 0 0,0 0 0,1 0 0,-1 0 0,0-1 0,0 1 0,1 0 0,-1 0 0,0 0 0,0 0 0,1 0 0,-1 0 0,0 0 0,0 0 0,1 0 0,-1 0 0,0 0 0,0 0 0,1 0 0,-1 0 0,0 1 0,0-1 0,1 0 0,-1 0 0,0 0 0,3 3 0,-1 1 0,0-1 0,0 0 0,0 1 0,-1 0 0,1-1 0,-1 1 0,1 6 0,25 93 0,13 116 0,-25-133 0,-15-84 0,2 10 0,0 0 0,1 0 0,9 22 0,-12-32 0,1 0 0,0 0 0,0 0 0,0 0 0,0 0 0,0 0 0,1 0 0,-1 0 0,0-1 0,1 1 0,-1-1 0,1 1 0,0-1 0,0 0 0,-1 1 0,1-1 0,0 0 0,0 0 0,0 0 0,0 0 0,0-1 0,0 1 0,1 0 0,-1-1 0,0 0 0,0 1 0,0-1 0,0 0 0,3 0 0,3-3 0,-1 1 0,0-1 0,1-1 0,-1 1 0,-1-1 0,1 0 0,0-1 0,-1 0 0,0 0 0,0 0 0,7-9 0,-9 10 0,186-208 0,-90 94 0,-99 117 0,6-7 0,-1 0 0,1 1 0,0 0 0,0 1 0,1-1 0,0 2 0,15-10 0,-22 15 0,0-1 0,0 1 0,0-1 0,0 1 0,0 0 0,1-1 0,-1 1 0,0 0 0,0 0 0,0 0 0,0 0 0,0 0 0,0 0 0,0 0 0,0 1 0,1-1 0,-1 0 0,0 0 0,0 1 0,0-1 0,0 1 0,0-1 0,0 1 0,0-1 0,0 1 0,1 1 0,0 1 0,0-1 0,0 1 0,0 0 0,0 1 0,0-1 0,0 0 0,1 6 0,10 29 0,-2 0 0,-1 1 0,5 49 0,-4-18 0,20 114 0,15 77 0,-46-258 8,0 0 0,1 0 0,0 0 0,-1 0 0,1-1 0,1 1 0,-1 0 0,0 0 0,0-1 0,1 1 0,0-1 0,2 4 0,-2-5-67,-1-1 0,0 1 1,1-1-1,-1 1 0,0-1 0,1 0 1,-1 1-1,1-1 0,-1 0 0,0 0 1,1 0-1,-1 0 0,1 0 0,-1 0 1,1 0-1,-1-1 0,0 1 0,1 0 1,-1-1-1,0 1 0,1-1 0,-1 0 0,0 1 1,3-2-1,26-16-6767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43:20.2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345 123 24575,'0'-9'0,"0"0"0,0 0 0,-1-1 0,0 1 0,-5-18 0,5 24 0,-1 1 0,1-1 0,-1 0 0,1 1 0,-1-1 0,0 1 0,0-1 0,0 1 0,0 0 0,0 0 0,0 0 0,-1 0 0,1 0 0,-1 1 0,1-1 0,-1 1 0,0-1 0,1 1 0,-1 0 0,0 0 0,-6-1 0,3 1 0,0-1 0,0 1 0,0 1 0,0-1 0,0 1 0,-1 0 0,1 0 0,0 1 0,0 0 0,0 0 0,0 0 0,0 1 0,0 0 0,0 0 0,1 1 0,-10 4 0,7-1 0,0 0 0,1 1 0,-1-1 0,1 1 0,0 1 0,1-1 0,0 1 0,0 0 0,-7 14 0,0 5 0,1 1 0,1 1 0,1 0 0,2 0 0,-9 56 0,2 37 0,6 1 0,13 243 0,0-308 0,3-1 0,17 68 0,-19-104 0,1-1 0,1 0 0,1 0 0,0-1 0,2 0 0,0-1 0,1 0 0,1 0 0,18 20 0,-23-31 0,1 0 0,-1 0 0,1-1 0,1 0 0,-1-1 0,1 1 0,0-2 0,0 1 0,0-1 0,1-1 0,0 0 0,-1 0 0,1-1 0,0 0 0,0 0 0,1-1 0,-1-1 0,0 0 0,0 0 0,0-1 0,0 0 0,0-1 0,11-2 0,7-4 0,0-2 0,0 0 0,0-2 0,-2-1 0,1-1 0,40-29 0,-3-6 0,-2-2 0,-3-3 0,-1-2 0,-3-3 0,-3-2 0,-3-2 0,80-135 0,-107 158 0,28-69 0,-43 91 0,-1 0 0,-1-1 0,-1 1 0,0-1 0,-2 0 0,2-26 0,-4 41 0,0-1 0,-1 1 0,1-1 0,-1 0 0,0 1 0,0 0 0,0-1 0,-1 1 0,1 0 0,-1 0 0,0-1 0,0 1 0,-1 1 0,1-1 0,-1 0 0,0 1 0,0-1 0,-6-5 0,6 7 0,0 0 0,0 1 0,0-1 0,0 1 0,0 0 0,0 0 0,0 0 0,-1 0 0,1 1 0,0-1 0,-1 1 0,1 0 0,0 0 0,0 0 0,-1 0 0,1 1 0,0-1 0,-1 1 0,1 0 0,0 0 0,0 0 0,0 0 0,0 0 0,0 1 0,0 0 0,-5 3 0,-2 2 0,0 1 0,1 1 0,0-1 0,0 1 0,1 1 0,0 0 0,0 0 0,1 0 0,1 1 0,0 0 0,0 1 0,-5 14 0,-2 10 0,2 0 0,-12 71 0,9-11 0,5 0 0,4 1 0,4-1 0,4 1 0,24 144 0,-19-193 0,19 62 0,-23-97 0,0-1 0,1 1 0,0-1 0,1 0 0,1-1 0,0 1 0,0-1 0,1-1 0,16 18 0,-17-23 0,0 0 0,1-1 0,-1 0 0,1 0 0,0 0 0,0-1 0,0-1 0,0 1 0,0-1 0,0 0 0,1-1 0,-1 0 0,1 0 0,-1-1 0,1 0 0,0-1 0,11-1 0,14-4 0,0 0 0,60-22 0,-11 1 0,0-3 0,-3-5 0,109-62 0,-138 62-1365,-16 5-5461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43:20.95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24575,'4'4'0,"10"2"0,21-1 0,31 0 0,39-2 0,54-1 0,54-1 0,-10-1-8191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43:36.6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0 904 24575,'3'-1'0,"0"0"0,-1 0 0,1 0 0,-1-1 0,1 1 0,-1-1 0,1 0 0,-1 0 0,0 0 0,0 0 0,0 0 0,2-3 0,4-3 0,29-27 0,-2-2 0,-1-2 0,-2-1 0,-2-1 0,-1-2 0,28-59 0,-38 64 0,-3-1 0,-1-1 0,-2 0 0,-1-1 0,-3-1 0,-1 1 0,4-85 0,-15-1 0,3 127 0,0 0 0,0 0 0,0 0 0,0 1 0,0-1 0,0 0 0,0 0 0,0 0 0,0 0 0,0 0 0,0 0 0,0 0 0,0 0 0,1 0 0,-1 0 0,0 0 0,0 0 0,0 0 0,0 0 0,0 0 0,0 0 0,0 0 0,0 0 0,0 0 0,0 0 0,0 0 0,0 0 0,1 0 0,-1 0 0,0 0 0,0 0 0,0 0 0,0 0 0,0 0 0,0 0 0,0 0 0,0 0 0,0 0 0,0 0 0,0 0 0,0 0 0,0 0 0,1 0 0,-1 0 0,0-1 0,0 1 0,0 0 0,0 0 0,0 0 0,0 0 0,0 0 0,0 0 0,0 0 0,0 0 0,0 0 0,0 0 0,0 0 0,0 0 0,0-1 0,0 1 0,0 0 0,0 0 0,0 0 0,0 0 0,7 9 0,8 15 0,146 228 0,1 0 0,-134-197 0,26 67 0,-46-102 0,-2 1 0,0-1 0,-2 1 0,0 0 0,-1 1 0,-1-1 0,-1 23 0,-1-42 4,0 1 0,0-1 0,0 0 0,-1 1 0,1-1 0,-1 0 0,1 0 0,-1 1 0,0-1 0,0 0 0,0 0 0,0 0 0,0 0 0,-1 0 0,1 0 0,-1 0 0,1 0 0,-1-1 0,1 1 0,-1 0 0,0-1 0,0 0 0,0 1 0,0-1 0,0 0 0,0 0 0,-3 1 0,-4 1-211,1-2-1,-1 1 1,0-1-1,1 0 1,-17-1-1,21 0-24,-35-1-6594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5:43:38.10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318 376 24575,'2'-90'0,"0"44"0,-2 1 0,-10-85 0,9 125 0,0 0 0,-1 0 0,1 0 0,-1 0 0,0 0 0,0 0 0,-1 0 0,-3-5 0,5 9 0,0 0 0,0-1 0,0 1 0,0 0 0,0 0 0,0 1 0,0-1 0,0 0 0,0 0 0,-1 0 0,1 1 0,0-1 0,0 1 0,-1-1 0,1 1 0,-1-1 0,1 1 0,0 0 0,-1 0 0,1 0 0,-1 0 0,1 0 0,0 0 0,-1 0 0,1 0 0,-1 0 0,1 1 0,0-1 0,-1 0 0,1 1 0,0-1 0,-1 1 0,1 0 0,-2 1 0,-2 1 0,-1 1 0,1 0 0,-1 1 0,1-1 0,0 1 0,1 0 0,-1 0 0,-6 11 0,-27 52 0,27-46 0,-13 23 0,3 1 0,1 0 0,3 2 0,1 0 0,3 1 0,2 0 0,-8 81 0,15-77 0,5 90 0,1-127 0,-1-1 0,2 0 0,0 0 0,0-1 0,2 1 0,0-1 0,0 0 0,1 0 0,1 0 0,14 21 0,-16-29 0,0-1 0,0 1 0,0-1 0,1 0 0,0-1 0,0 1 0,0-1 0,0 0 0,1-1 0,0 1 0,0-1 0,7 2 0,-1-1 0,0-1 0,0-1 0,0 0 0,0-1 0,0 0 0,18-2 0,-1-2 0,0-1 0,0-2 0,-1-1 0,0-1 0,35-14 0,-21 3 0,-1-2 0,-1-2 0,-1-1 0,0-2 0,-3-2 0,42-39 0,-47 37 0,-2-1 0,-1-2 0,-1-1 0,-2-1 0,-1-1 0,35-70 0,-46 74 0,-1-1 0,-2 0 0,8-38 0,-14 50 0,-2 1 0,0-1 0,-2 0 0,0 0 0,-1 0 0,-4-29 0,4 50 0,0 0 0,0 0 0,0 0 0,-1 0 0,1 1 0,0-1 0,0 0 0,0 0 0,0 0 0,0 0 0,0 0 0,0 0 0,0 0 0,0 0 0,0 0 0,0 0 0,-1 0 0,1 0 0,0 0 0,0 0 0,0 0 0,0-1 0,0 1 0,0 0 0,0 0 0,0 0 0,0 0 0,0 0 0,0 0 0,-1 0 0,1 0 0,0 0 0,0 0 0,0 0 0,0 0 0,0 0 0,0 0 0,0 0 0,0 0 0,0-1 0,0 1 0,-4 17 0,-1 30 0,6 447 0,1-459 0,1 0 0,2-1 0,2 0 0,0 0 0,3-1 0,13 33 0,-19-55 0,1-1 0,0 0 0,1 0 0,0-1 0,1 1 0,0-1 0,0-1 0,0 1 0,1-1 0,1-1 0,-1 0 0,1 0 0,1 0 0,-1-1 0,1-1 0,0 1 0,0-2 0,1 1 0,-1-1 0,1-1 0,0 0 0,15 2 0,-9-3 0,1-1 0,-1-1 0,1 0 0,-1-1 0,0-1 0,1-1 0,-1 0 0,23-8 0,-16 2 0,0 0 0,-1-2 0,-1-1 0,0 0 0,27-21 0,-17 8 0,-2-2 0,0-1 0,-2-1 0,-1-1 0,-2-1 0,0-2 0,21-40 0,28-65 0,-64 126 0,-4 13 0,-1 23 0,-11 233 0,1-178 0,-33 305 0,24-301 0,-5 0 0,-43 124 0,55-190 0,0 0 0,-2 0 0,1-1 0,-2 0 0,0 0 0,-1-1 0,-1 0 0,-20 19 0,15-19 0,-2 0 0,0-1 0,0-1 0,-1-1 0,-1 0 0,-27 10 0,25-12 0,9-3 0,-1-1 0,1 0 0,-1-1 0,-1 0 0,1-1 0,-24 2 0,37-6 0,0 0 0,0 0 0,0 0 0,1 0 0,-1 0 0,0-1 0,0 1 0,0-1 0,1 1 0,-1-1 0,0 0 0,0 1 0,1-1 0,-1 0 0,1 0 0,-1 0 0,1-1 0,-1 1 0,1 0 0,-2-2 0,1 0 0,0 0 0,1 1 0,-1-1 0,1 0 0,0 0 0,0 0 0,0 0 0,0-1 0,0 1 0,0-6 0,1-4 0,0 0 0,0 0 0,2 0 0,4-24 0,0 13 0,2 1 0,0-1 0,2 1 0,0 1 0,1 0 0,15-21 0,96-123 0,-77 108 0,52-70 0,-5-5 0,90-175 0,-31-30 0,-136 301-341,2 1 0,1 0-1,30-43 1,-29 51-6485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9A532-676F-4775-8685-6D037A3665F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4A75-C370-4766-A72A-979A23D80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0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9A532-676F-4775-8685-6D037A3665F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4A75-C370-4766-A72A-979A23D80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9A532-676F-4775-8685-6D037A3665F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4A75-C370-4766-A72A-979A23D80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0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9A532-676F-4775-8685-6D037A3665F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4A75-C370-4766-A72A-979A23D80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9A532-676F-4775-8685-6D037A3665F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4A75-C370-4766-A72A-979A23D80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4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9A532-676F-4775-8685-6D037A3665F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4A75-C370-4766-A72A-979A23D80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7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9A532-676F-4775-8685-6D037A3665F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4A75-C370-4766-A72A-979A23D80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3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9A532-676F-4775-8685-6D037A3665F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4A75-C370-4766-A72A-979A23D80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3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9A532-676F-4775-8685-6D037A3665F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4A75-C370-4766-A72A-979A23D80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4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9A532-676F-4775-8685-6D037A3665F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4A75-C370-4766-A72A-979A23D80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9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9A532-676F-4775-8685-6D037A3665F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4A75-C370-4766-A72A-979A23D80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28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9A532-676F-4775-8685-6D037A3665F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94A75-C370-4766-A72A-979A23D80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47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balla.de/substitution-solver" TargetMode="External"/><Relationship Id="rId2" Type="http://schemas.openxmlformats.org/officeDocument/2006/relationships/hyperlink" Target="https://crypto.interactive-maths.com/frequency-analysis-breaking-the-cod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code.fr/" TargetMode="Externa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2.xml"/><Relationship Id="rId21" Type="http://schemas.openxmlformats.org/officeDocument/2006/relationships/image" Target="../media/image67.png"/><Relationship Id="rId42" Type="http://schemas.openxmlformats.org/officeDocument/2006/relationships/customXml" Target="../ink/ink90.xml"/><Relationship Id="rId47" Type="http://schemas.openxmlformats.org/officeDocument/2006/relationships/image" Target="../media/image80.png"/><Relationship Id="rId63" Type="http://schemas.openxmlformats.org/officeDocument/2006/relationships/image" Target="../media/image88.png"/><Relationship Id="rId68" Type="http://schemas.openxmlformats.org/officeDocument/2006/relationships/customXml" Target="../ink/ink103.xml"/><Relationship Id="rId84" Type="http://schemas.openxmlformats.org/officeDocument/2006/relationships/customXml" Target="../ink/ink111.xml"/><Relationship Id="rId89" Type="http://schemas.openxmlformats.org/officeDocument/2006/relationships/image" Target="../media/image101.png"/><Relationship Id="rId16" Type="http://schemas.openxmlformats.org/officeDocument/2006/relationships/customXml" Target="../ink/ink77.xml"/><Relationship Id="rId11" Type="http://schemas.openxmlformats.org/officeDocument/2006/relationships/image" Target="../media/image62.png"/><Relationship Id="rId32" Type="http://schemas.openxmlformats.org/officeDocument/2006/relationships/customXml" Target="../ink/ink85.xml"/><Relationship Id="rId37" Type="http://schemas.openxmlformats.org/officeDocument/2006/relationships/image" Target="../media/image75.png"/><Relationship Id="rId53" Type="http://schemas.openxmlformats.org/officeDocument/2006/relationships/image" Target="../media/image83.png"/><Relationship Id="rId58" Type="http://schemas.openxmlformats.org/officeDocument/2006/relationships/customXml" Target="../ink/ink98.xml"/><Relationship Id="rId74" Type="http://schemas.openxmlformats.org/officeDocument/2006/relationships/customXml" Target="../ink/ink106.xml"/><Relationship Id="rId79" Type="http://schemas.openxmlformats.org/officeDocument/2006/relationships/image" Target="../media/image96.png"/><Relationship Id="rId5" Type="http://schemas.openxmlformats.org/officeDocument/2006/relationships/image" Target="../media/image59.png"/><Relationship Id="rId90" Type="http://schemas.openxmlformats.org/officeDocument/2006/relationships/customXml" Target="../ink/ink114.xml"/><Relationship Id="rId95" Type="http://schemas.openxmlformats.org/officeDocument/2006/relationships/image" Target="../media/image104.png"/><Relationship Id="rId22" Type="http://schemas.openxmlformats.org/officeDocument/2006/relationships/customXml" Target="../ink/ink80.xml"/><Relationship Id="rId27" Type="http://schemas.openxmlformats.org/officeDocument/2006/relationships/image" Target="../media/image70.png"/><Relationship Id="rId43" Type="http://schemas.openxmlformats.org/officeDocument/2006/relationships/image" Target="../media/image78.png"/><Relationship Id="rId48" Type="http://schemas.openxmlformats.org/officeDocument/2006/relationships/customXml" Target="../ink/ink93.xml"/><Relationship Id="rId64" Type="http://schemas.openxmlformats.org/officeDocument/2006/relationships/customXml" Target="../ink/ink101.xml"/><Relationship Id="rId69" Type="http://schemas.openxmlformats.org/officeDocument/2006/relationships/image" Target="../media/image91.png"/><Relationship Id="rId80" Type="http://schemas.openxmlformats.org/officeDocument/2006/relationships/customXml" Target="../ink/ink109.xml"/><Relationship Id="rId85" Type="http://schemas.openxmlformats.org/officeDocument/2006/relationships/image" Target="../media/image99.png"/><Relationship Id="rId3" Type="http://schemas.openxmlformats.org/officeDocument/2006/relationships/image" Target="../media/image58.png"/><Relationship Id="rId12" Type="http://schemas.openxmlformats.org/officeDocument/2006/relationships/customXml" Target="../ink/ink75.xml"/><Relationship Id="rId17" Type="http://schemas.openxmlformats.org/officeDocument/2006/relationships/image" Target="../media/image65.png"/><Relationship Id="rId25" Type="http://schemas.openxmlformats.org/officeDocument/2006/relationships/image" Target="../media/image69.png"/><Relationship Id="rId33" Type="http://schemas.openxmlformats.org/officeDocument/2006/relationships/image" Target="../media/image73.png"/><Relationship Id="rId38" Type="http://schemas.openxmlformats.org/officeDocument/2006/relationships/customXml" Target="../ink/ink88.xml"/><Relationship Id="rId46" Type="http://schemas.openxmlformats.org/officeDocument/2006/relationships/customXml" Target="../ink/ink92.xml"/><Relationship Id="rId59" Type="http://schemas.openxmlformats.org/officeDocument/2006/relationships/image" Target="../media/image86.png"/><Relationship Id="rId67" Type="http://schemas.openxmlformats.org/officeDocument/2006/relationships/image" Target="../media/image90.png"/><Relationship Id="rId20" Type="http://schemas.openxmlformats.org/officeDocument/2006/relationships/customXml" Target="../ink/ink79.xml"/><Relationship Id="rId41" Type="http://schemas.openxmlformats.org/officeDocument/2006/relationships/image" Target="../media/image77.png"/><Relationship Id="rId54" Type="http://schemas.openxmlformats.org/officeDocument/2006/relationships/customXml" Target="../ink/ink96.xml"/><Relationship Id="rId62" Type="http://schemas.openxmlformats.org/officeDocument/2006/relationships/customXml" Target="../ink/ink100.xml"/><Relationship Id="rId70" Type="http://schemas.openxmlformats.org/officeDocument/2006/relationships/customXml" Target="../ink/ink104.xml"/><Relationship Id="rId75" Type="http://schemas.openxmlformats.org/officeDocument/2006/relationships/image" Target="../media/image94.png"/><Relationship Id="rId83" Type="http://schemas.openxmlformats.org/officeDocument/2006/relationships/image" Target="../media/image98.png"/><Relationship Id="rId88" Type="http://schemas.openxmlformats.org/officeDocument/2006/relationships/customXml" Target="../ink/ink113.xml"/><Relationship Id="rId91" Type="http://schemas.openxmlformats.org/officeDocument/2006/relationships/image" Target="../media/image102.png"/><Relationship Id="rId96" Type="http://schemas.openxmlformats.org/officeDocument/2006/relationships/customXml" Target="../ink/ink1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2.xml"/><Relationship Id="rId15" Type="http://schemas.openxmlformats.org/officeDocument/2006/relationships/image" Target="../media/image64.png"/><Relationship Id="rId23" Type="http://schemas.openxmlformats.org/officeDocument/2006/relationships/image" Target="../media/image68.png"/><Relationship Id="rId28" Type="http://schemas.openxmlformats.org/officeDocument/2006/relationships/customXml" Target="../ink/ink83.xml"/><Relationship Id="rId36" Type="http://schemas.openxmlformats.org/officeDocument/2006/relationships/customXml" Target="../ink/ink87.xml"/><Relationship Id="rId49" Type="http://schemas.openxmlformats.org/officeDocument/2006/relationships/image" Target="../media/image81.png"/><Relationship Id="rId57" Type="http://schemas.openxmlformats.org/officeDocument/2006/relationships/image" Target="../media/image85.png"/><Relationship Id="rId10" Type="http://schemas.openxmlformats.org/officeDocument/2006/relationships/customXml" Target="../ink/ink74.xml"/><Relationship Id="rId31" Type="http://schemas.openxmlformats.org/officeDocument/2006/relationships/image" Target="../media/image72.png"/><Relationship Id="rId44" Type="http://schemas.openxmlformats.org/officeDocument/2006/relationships/customXml" Target="../ink/ink91.xml"/><Relationship Id="rId52" Type="http://schemas.openxmlformats.org/officeDocument/2006/relationships/customXml" Target="../ink/ink95.xml"/><Relationship Id="rId60" Type="http://schemas.openxmlformats.org/officeDocument/2006/relationships/customXml" Target="../ink/ink99.xml"/><Relationship Id="rId65" Type="http://schemas.openxmlformats.org/officeDocument/2006/relationships/image" Target="../media/image89.png"/><Relationship Id="rId73" Type="http://schemas.openxmlformats.org/officeDocument/2006/relationships/image" Target="../media/image93.png"/><Relationship Id="rId78" Type="http://schemas.openxmlformats.org/officeDocument/2006/relationships/customXml" Target="../ink/ink108.xml"/><Relationship Id="rId81" Type="http://schemas.openxmlformats.org/officeDocument/2006/relationships/image" Target="../media/image97.png"/><Relationship Id="rId86" Type="http://schemas.openxmlformats.org/officeDocument/2006/relationships/customXml" Target="../ink/ink112.xml"/><Relationship Id="rId94" Type="http://schemas.openxmlformats.org/officeDocument/2006/relationships/customXml" Target="../ink/ink116.xml"/><Relationship Id="rId99" Type="http://schemas.openxmlformats.org/officeDocument/2006/relationships/image" Target="../media/image106.png"/><Relationship Id="rId4" Type="http://schemas.openxmlformats.org/officeDocument/2006/relationships/customXml" Target="../ink/ink71.xml"/><Relationship Id="rId9" Type="http://schemas.openxmlformats.org/officeDocument/2006/relationships/image" Target="../media/image61.png"/><Relationship Id="rId13" Type="http://schemas.openxmlformats.org/officeDocument/2006/relationships/image" Target="../media/image63.png"/><Relationship Id="rId18" Type="http://schemas.openxmlformats.org/officeDocument/2006/relationships/customXml" Target="../ink/ink78.xml"/><Relationship Id="rId39" Type="http://schemas.openxmlformats.org/officeDocument/2006/relationships/image" Target="../media/image76.png"/><Relationship Id="rId34" Type="http://schemas.openxmlformats.org/officeDocument/2006/relationships/customXml" Target="../ink/ink86.xml"/><Relationship Id="rId50" Type="http://schemas.openxmlformats.org/officeDocument/2006/relationships/customXml" Target="../ink/ink94.xml"/><Relationship Id="rId55" Type="http://schemas.openxmlformats.org/officeDocument/2006/relationships/image" Target="../media/image84.png"/><Relationship Id="rId76" Type="http://schemas.openxmlformats.org/officeDocument/2006/relationships/customXml" Target="../ink/ink107.xml"/><Relationship Id="rId97" Type="http://schemas.openxmlformats.org/officeDocument/2006/relationships/image" Target="../media/image105.png"/><Relationship Id="rId7" Type="http://schemas.openxmlformats.org/officeDocument/2006/relationships/image" Target="../media/image60.png"/><Relationship Id="rId71" Type="http://schemas.openxmlformats.org/officeDocument/2006/relationships/image" Target="../media/image92.png"/><Relationship Id="rId92" Type="http://schemas.openxmlformats.org/officeDocument/2006/relationships/customXml" Target="../ink/ink115.xml"/><Relationship Id="rId2" Type="http://schemas.openxmlformats.org/officeDocument/2006/relationships/customXml" Target="../ink/ink70.xml"/><Relationship Id="rId29" Type="http://schemas.openxmlformats.org/officeDocument/2006/relationships/image" Target="../media/image71.png"/><Relationship Id="rId24" Type="http://schemas.openxmlformats.org/officeDocument/2006/relationships/customXml" Target="../ink/ink81.xml"/><Relationship Id="rId40" Type="http://schemas.openxmlformats.org/officeDocument/2006/relationships/customXml" Target="../ink/ink89.xml"/><Relationship Id="rId45" Type="http://schemas.openxmlformats.org/officeDocument/2006/relationships/image" Target="../media/image79.png"/><Relationship Id="rId66" Type="http://schemas.openxmlformats.org/officeDocument/2006/relationships/customXml" Target="../ink/ink102.xml"/><Relationship Id="rId87" Type="http://schemas.openxmlformats.org/officeDocument/2006/relationships/image" Target="../media/image100.png"/><Relationship Id="rId61" Type="http://schemas.openxmlformats.org/officeDocument/2006/relationships/image" Target="../media/image87.png"/><Relationship Id="rId82" Type="http://schemas.openxmlformats.org/officeDocument/2006/relationships/customXml" Target="../ink/ink110.xml"/><Relationship Id="rId19" Type="http://schemas.openxmlformats.org/officeDocument/2006/relationships/image" Target="../media/image66.png"/><Relationship Id="rId14" Type="http://schemas.openxmlformats.org/officeDocument/2006/relationships/customXml" Target="../ink/ink76.xml"/><Relationship Id="rId30" Type="http://schemas.openxmlformats.org/officeDocument/2006/relationships/customXml" Target="../ink/ink84.xml"/><Relationship Id="rId35" Type="http://schemas.openxmlformats.org/officeDocument/2006/relationships/image" Target="../media/image74.png"/><Relationship Id="rId56" Type="http://schemas.openxmlformats.org/officeDocument/2006/relationships/customXml" Target="../ink/ink97.xml"/><Relationship Id="rId77" Type="http://schemas.openxmlformats.org/officeDocument/2006/relationships/image" Target="../media/image95.png"/><Relationship Id="rId8" Type="http://schemas.openxmlformats.org/officeDocument/2006/relationships/customXml" Target="../ink/ink73.xml"/><Relationship Id="rId51" Type="http://schemas.openxmlformats.org/officeDocument/2006/relationships/image" Target="../media/image82.png"/><Relationship Id="rId72" Type="http://schemas.openxmlformats.org/officeDocument/2006/relationships/customXml" Target="../ink/ink105.xml"/><Relationship Id="rId93" Type="http://schemas.openxmlformats.org/officeDocument/2006/relationships/image" Target="../media/image103.png"/><Relationship Id="rId98" Type="http://schemas.openxmlformats.org/officeDocument/2006/relationships/customXml" Target="../ink/ink1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2.xml"/><Relationship Id="rId13" Type="http://schemas.openxmlformats.org/officeDocument/2006/relationships/image" Target="../media/image114.png"/><Relationship Id="rId18" Type="http://schemas.openxmlformats.org/officeDocument/2006/relationships/customXml" Target="../ink/ink127.xml"/><Relationship Id="rId26" Type="http://schemas.openxmlformats.org/officeDocument/2006/relationships/customXml" Target="../ink/ink131.xml"/><Relationship Id="rId3" Type="http://schemas.openxmlformats.org/officeDocument/2006/relationships/image" Target="../media/image109.png"/><Relationship Id="rId21" Type="http://schemas.openxmlformats.org/officeDocument/2006/relationships/image" Target="../media/image117.png"/><Relationship Id="rId7" Type="http://schemas.openxmlformats.org/officeDocument/2006/relationships/image" Target="../media/image111.png"/><Relationship Id="rId12" Type="http://schemas.openxmlformats.org/officeDocument/2006/relationships/customXml" Target="../ink/ink124.xml"/><Relationship Id="rId17" Type="http://schemas.openxmlformats.org/officeDocument/2006/relationships/image" Target="../media/image115.png"/><Relationship Id="rId25" Type="http://schemas.openxmlformats.org/officeDocument/2006/relationships/image" Target="../media/image119.png"/><Relationship Id="rId2" Type="http://schemas.openxmlformats.org/officeDocument/2006/relationships/customXml" Target="../ink/ink119.xml"/><Relationship Id="rId16" Type="http://schemas.openxmlformats.org/officeDocument/2006/relationships/customXml" Target="../ink/ink126.xml"/><Relationship Id="rId20" Type="http://schemas.openxmlformats.org/officeDocument/2006/relationships/customXml" Target="../ink/ink1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1.xml"/><Relationship Id="rId11" Type="http://schemas.openxmlformats.org/officeDocument/2006/relationships/image" Target="../media/image113.png"/><Relationship Id="rId24" Type="http://schemas.openxmlformats.org/officeDocument/2006/relationships/customXml" Target="../ink/ink130.xml"/><Relationship Id="rId5" Type="http://schemas.openxmlformats.org/officeDocument/2006/relationships/image" Target="../media/image110.png"/><Relationship Id="rId15" Type="http://schemas.openxmlformats.org/officeDocument/2006/relationships/image" Target="../media/image51.png"/><Relationship Id="rId23" Type="http://schemas.openxmlformats.org/officeDocument/2006/relationships/image" Target="../media/image118.png"/><Relationship Id="rId10" Type="http://schemas.openxmlformats.org/officeDocument/2006/relationships/customXml" Target="../ink/ink123.xml"/><Relationship Id="rId19" Type="http://schemas.openxmlformats.org/officeDocument/2006/relationships/image" Target="../media/image116.png"/><Relationship Id="rId4" Type="http://schemas.openxmlformats.org/officeDocument/2006/relationships/customXml" Target="../ink/ink120.xml"/><Relationship Id="rId9" Type="http://schemas.openxmlformats.org/officeDocument/2006/relationships/image" Target="../media/image112.png"/><Relationship Id="rId14" Type="http://schemas.openxmlformats.org/officeDocument/2006/relationships/customXml" Target="../ink/ink125.xml"/><Relationship Id="rId22" Type="http://schemas.openxmlformats.org/officeDocument/2006/relationships/customXml" Target="../ink/ink129.xml"/><Relationship Id="rId27" Type="http://schemas.openxmlformats.org/officeDocument/2006/relationships/customXml" Target="../ink/ink132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5.xml"/><Relationship Id="rId21" Type="http://schemas.openxmlformats.org/officeDocument/2006/relationships/image" Target="../media/image129.png"/><Relationship Id="rId42" Type="http://schemas.openxmlformats.org/officeDocument/2006/relationships/customXml" Target="../ink/ink153.xml"/><Relationship Id="rId47" Type="http://schemas.openxmlformats.org/officeDocument/2006/relationships/image" Target="../media/image141.png"/><Relationship Id="rId63" Type="http://schemas.openxmlformats.org/officeDocument/2006/relationships/customXml" Target="../ink/ink164.xml"/><Relationship Id="rId68" Type="http://schemas.openxmlformats.org/officeDocument/2006/relationships/image" Target="../media/image151.png"/><Relationship Id="rId16" Type="http://schemas.openxmlformats.org/officeDocument/2006/relationships/customXml" Target="../ink/ink140.xml"/><Relationship Id="rId11" Type="http://schemas.openxmlformats.org/officeDocument/2006/relationships/image" Target="../media/image124.png"/><Relationship Id="rId32" Type="http://schemas.openxmlformats.org/officeDocument/2006/relationships/customXml" Target="../ink/ink148.xml"/><Relationship Id="rId37" Type="http://schemas.openxmlformats.org/officeDocument/2006/relationships/image" Target="../media/image136.png"/><Relationship Id="rId53" Type="http://schemas.openxmlformats.org/officeDocument/2006/relationships/image" Target="../media/image144.png"/><Relationship Id="rId58" Type="http://schemas.openxmlformats.org/officeDocument/2006/relationships/customXml" Target="../ink/ink161.xml"/><Relationship Id="rId74" Type="http://schemas.openxmlformats.org/officeDocument/2006/relationships/image" Target="../media/image154.png"/><Relationship Id="rId79" Type="http://schemas.openxmlformats.org/officeDocument/2006/relationships/customXml" Target="../ink/ink172.xml"/><Relationship Id="rId5" Type="http://schemas.openxmlformats.org/officeDocument/2006/relationships/image" Target="../media/image121.png"/><Relationship Id="rId61" Type="http://schemas.openxmlformats.org/officeDocument/2006/relationships/customXml" Target="../ink/ink163.xml"/><Relationship Id="rId82" Type="http://schemas.openxmlformats.org/officeDocument/2006/relationships/image" Target="../media/image158.png"/><Relationship Id="rId19" Type="http://schemas.openxmlformats.org/officeDocument/2006/relationships/image" Target="../media/image128.png"/><Relationship Id="rId14" Type="http://schemas.openxmlformats.org/officeDocument/2006/relationships/customXml" Target="../ink/ink139.xml"/><Relationship Id="rId22" Type="http://schemas.openxmlformats.org/officeDocument/2006/relationships/customXml" Target="../ink/ink143.xml"/><Relationship Id="rId27" Type="http://schemas.openxmlformats.org/officeDocument/2006/relationships/image" Target="../media/image132.png"/><Relationship Id="rId30" Type="http://schemas.openxmlformats.org/officeDocument/2006/relationships/customXml" Target="../ink/ink147.xml"/><Relationship Id="rId35" Type="http://schemas.openxmlformats.org/officeDocument/2006/relationships/image" Target="../media/image135.png"/><Relationship Id="rId43" Type="http://schemas.openxmlformats.org/officeDocument/2006/relationships/image" Target="../media/image139.png"/><Relationship Id="rId48" Type="http://schemas.openxmlformats.org/officeDocument/2006/relationships/customXml" Target="../ink/ink156.xml"/><Relationship Id="rId56" Type="http://schemas.openxmlformats.org/officeDocument/2006/relationships/customXml" Target="../ink/ink160.xml"/><Relationship Id="rId64" Type="http://schemas.openxmlformats.org/officeDocument/2006/relationships/image" Target="../media/image149.png"/><Relationship Id="rId69" Type="http://schemas.openxmlformats.org/officeDocument/2006/relationships/customXml" Target="../ink/ink167.xml"/><Relationship Id="rId77" Type="http://schemas.openxmlformats.org/officeDocument/2006/relationships/customXml" Target="../ink/ink171.xml"/><Relationship Id="rId8" Type="http://schemas.openxmlformats.org/officeDocument/2006/relationships/customXml" Target="../ink/ink136.xml"/><Relationship Id="rId51" Type="http://schemas.openxmlformats.org/officeDocument/2006/relationships/image" Target="../media/image143.png"/><Relationship Id="rId72" Type="http://schemas.openxmlformats.org/officeDocument/2006/relationships/image" Target="../media/image153.png"/><Relationship Id="rId80" Type="http://schemas.openxmlformats.org/officeDocument/2006/relationships/image" Target="../media/image157.png"/><Relationship Id="rId3" Type="http://schemas.openxmlformats.org/officeDocument/2006/relationships/image" Target="../media/image120.png"/><Relationship Id="rId12" Type="http://schemas.openxmlformats.org/officeDocument/2006/relationships/customXml" Target="../ink/ink138.xml"/><Relationship Id="rId17" Type="http://schemas.openxmlformats.org/officeDocument/2006/relationships/image" Target="../media/image127.png"/><Relationship Id="rId25" Type="http://schemas.openxmlformats.org/officeDocument/2006/relationships/image" Target="../media/image131.png"/><Relationship Id="rId33" Type="http://schemas.openxmlformats.org/officeDocument/2006/relationships/image" Target="../media/image134.png"/><Relationship Id="rId38" Type="http://schemas.openxmlformats.org/officeDocument/2006/relationships/customXml" Target="../ink/ink151.xml"/><Relationship Id="rId46" Type="http://schemas.openxmlformats.org/officeDocument/2006/relationships/customXml" Target="../ink/ink155.xml"/><Relationship Id="rId59" Type="http://schemas.openxmlformats.org/officeDocument/2006/relationships/image" Target="../media/image147.png"/><Relationship Id="rId67" Type="http://schemas.openxmlformats.org/officeDocument/2006/relationships/customXml" Target="../ink/ink166.xml"/><Relationship Id="rId20" Type="http://schemas.openxmlformats.org/officeDocument/2006/relationships/customXml" Target="../ink/ink142.xml"/><Relationship Id="rId41" Type="http://schemas.openxmlformats.org/officeDocument/2006/relationships/image" Target="../media/image138.png"/><Relationship Id="rId54" Type="http://schemas.openxmlformats.org/officeDocument/2006/relationships/customXml" Target="../ink/ink159.xml"/><Relationship Id="rId62" Type="http://schemas.openxmlformats.org/officeDocument/2006/relationships/image" Target="../media/image148.png"/><Relationship Id="rId70" Type="http://schemas.openxmlformats.org/officeDocument/2006/relationships/image" Target="../media/image152.png"/><Relationship Id="rId75" Type="http://schemas.openxmlformats.org/officeDocument/2006/relationships/customXml" Target="../ink/ink170.xml"/><Relationship Id="rId83" Type="http://schemas.openxmlformats.org/officeDocument/2006/relationships/customXml" Target="../ink/ink17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5.xml"/><Relationship Id="rId15" Type="http://schemas.openxmlformats.org/officeDocument/2006/relationships/image" Target="../media/image126.png"/><Relationship Id="rId23" Type="http://schemas.openxmlformats.org/officeDocument/2006/relationships/image" Target="../media/image130.png"/><Relationship Id="rId28" Type="http://schemas.openxmlformats.org/officeDocument/2006/relationships/customXml" Target="../ink/ink146.xml"/><Relationship Id="rId36" Type="http://schemas.openxmlformats.org/officeDocument/2006/relationships/customXml" Target="../ink/ink150.xml"/><Relationship Id="rId49" Type="http://schemas.openxmlformats.org/officeDocument/2006/relationships/image" Target="../media/image142.png"/><Relationship Id="rId57" Type="http://schemas.openxmlformats.org/officeDocument/2006/relationships/image" Target="../media/image146.png"/><Relationship Id="rId10" Type="http://schemas.openxmlformats.org/officeDocument/2006/relationships/customXml" Target="../ink/ink137.xml"/><Relationship Id="rId31" Type="http://schemas.openxmlformats.org/officeDocument/2006/relationships/image" Target="../media/image133.png"/><Relationship Id="rId44" Type="http://schemas.openxmlformats.org/officeDocument/2006/relationships/customXml" Target="../ink/ink154.xml"/><Relationship Id="rId52" Type="http://schemas.openxmlformats.org/officeDocument/2006/relationships/customXml" Target="../ink/ink158.xml"/><Relationship Id="rId60" Type="http://schemas.openxmlformats.org/officeDocument/2006/relationships/customXml" Target="../ink/ink162.xml"/><Relationship Id="rId65" Type="http://schemas.openxmlformats.org/officeDocument/2006/relationships/customXml" Target="../ink/ink165.xml"/><Relationship Id="rId73" Type="http://schemas.openxmlformats.org/officeDocument/2006/relationships/customXml" Target="../ink/ink169.xml"/><Relationship Id="rId78" Type="http://schemas.openxmlformats.org/officeDocument/2006/relationships/image" Target="../media/image156.png"/><Relationship Id="rId81" Type="http://schemas.openxmlformats.org/officeDocument/2006/relationships/customXml" Target="../ink/ink173.xml"/><Relationship Id="rId4" Type="http://schemas.openxmlformats.org/officeDocument/2006/relationships/customXml" Target="../ink/ink134.xml"/><Relationship Id="rId9" Type="http://schemas.openxmlformats.org/officeDocument/2006/relationships/image" Target="../media/image123.png"/><Relationship Id="rId13" Type="http://schemas.openxmlformats.org/officeDocument/2006/relationships/image" Target="../media/image125.png"/><Relationship Id="rId18" Type="http://schemas.openxmlformats.org/officeDocument/2006/relationships/customXml" Target="../ink/ink141.xml"/><Relationship Id="rId39" Type="http://schemas.openxmlformats.org/officeDocument/2006/relationships/image" Target="../media/image137.png"/><Relationship Id="rId34" Type="http://schemas.openxmlformats.org/officeDocument/2006/relationships/customXml" Target="../ink/ink149.xml"/><Relationship Id="rId50" Type="http://schemas.openxmlformats.org/officeDocument/2006/relationships/customXml" Target="../ink/ink157.xml"/><Relationship Id="rId55" Type="http://schemas.openxmlformats.org/officeDocument/2006/relationships/image" Target="../media/image145.png"/><Relationship Id="rId76" Type="http://schemas.openxmlformats.org/officeDocument/2006/relationships/image" Target="../media/image155.png"/><Relationship Id="rId7" Type="http://schemas.openxmlformats.org/officeDocument/2006/relationships/image" Target="../media/image122.png"/><Relationship Id="rId71" Type="http://schemas.openxmlformats.org/officeDocument/2006/relationships/customXml" Target="../ink/ink168.xml"/><Relationship Id="rId2" Type="http://schemas.openxmlformats.org/officeDocument/2006/relationships/customXml" Target="../ink/ink133.xml"/><Relationship Id="rId29" Type="http://schemas.openxmlformats.org/officeDocument/2006/relationships/image" Target="../media/image72.png"/><Relationship Id="rId24" Type="http://schemas.openxmlformats.org/officeDocument/2006/relationships/customXml" Target="../ink/ink144.xml"/><Relationship Id="rId40" Type="http://schemas.openxmlformats.org/officeDocument/2006/relationships/customXml" Target="../ink/ink152.xml"/><Relationship Id="rId45" Type="http://schemas.openxmlformats.org/officeDocument/2006/relationships/image" Target="../media/image140.png"/><Relationship Id="rId66" Type="http://schemas.openxmlformats.org/officeDocument/2006/relationships/image" Target="../media/image150.pn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7.xml"/><Relationship Id="rId117" Type="http://schemas.openxmlformats.org/officeDocument/2006/relationships/image" Target="../media/image214.png"/><Relationship Id="rId21" Type="http://schemas.openxmlformats.org/officeDocument/2006/relationships/image" Target="../media/image167.png"/><Relationship Id="rId42" Type="http://schemas.openxmlformats.org/officeDocument/2006/relationships/image" Target="../media/image177.png"/><Relationship Id="rId47" Type="http://schemas.openxmlformats.org/officeDocument/2006/relationships/customXml" Target="../ink/ink198.xml"/><Relationship Id="rId63" Type="http://schemas.openxmlformats.org/officeDocument/2006/relationships/customXml" Target="../ink/ink206.xml"/><Relationship Id="rId68" Type="http://schemas.openxmlformats.org/officeDocument/2006/relationships/image" Target="../media/image190.png"/><Relationship Id="rId84" Type="http://schemas.openxmlformats.org/officeDocument/2006/relationships/customXml" Target="../ink/ink217.xml"/><Relationship Id="rId89" Type="http://schemas.openxmlformats.org/officeDocument/2006/relationships/image" Target="../media/image200.png"/><Relationship Id="rId112" Type="http://schemas.openxmlformats.org/officeDocument/2006/relationships/customXml" Target="../ink/ink231.xml"/><Relationship Id="rId16" Type="http://schemas.openxmlformats.org/officeDocument/2006/relationships/customXml" Target="../ink/ink182.xml"/><Relationship Id="rId107" Type="http://schemas.openxmlformats.org/officeDocument/2006/relationships/image" Target="../media/image209.png"/><Relationship Id="rId11" Type="http://schemas.openxmlformats.org/officeDocument/2006/relationships/image" Target="../media/image163.png"/><Relationship Id="rId32" Type="http://schemas.openxmlformats.org/officeDocument/2006/relationships/customXml" Target="../ink/ink190.xml"/><Relationship Id="rId37" Type="http://schemas.openxmlformats.org/officeDocument/2006/relationships/customXml" Target="../ink/ink193.xml"/><Relationship Id="rId53" Type="http://schemas.openxmlformats.org/officeDocument/2006/relationships/customXml" Target="../ink/ink201.xml"/><Relationship Id="rId58" Type="http://schemas.openxmlformats.org/officeDocument/2006/relationships/image" Target="../media/image185.png"/><Relationship Id="rId74" Type="http://schemas.openxmlformats.org/officeDocument/2006/relationships/customXml" Target="../ink/ink212.xml"/><Relationship Id="rId79" Type="http://schemas.openxmlformats.org/officeDocument/2006/relationships/image" Target="../media/image195.png"/><Relationship Id="rId102" Type="http://schemas.openxmlformats.org/officeDocument/2006/relationships/customXml" Target="../ink/ink226.xml"/><Relationship Id="rId123" Type="http://schemas.openxmlformats.org/officeDocument/2006/relationships/image" Target="../media/image217.png"/><Relationship Id="rId5" Type="http://schemas.openxmlformats.org/officeDocument/2006/relationships/image" Target="../media/image160.png"/><Relationship Id="rId90" Type="http://schemas.openxmlformats.org/officeDocument/2006/relationships/customXml" Target="../ink/ink220.xml"/><Relationship Id="rId95" Type="http://schemas.openxmlformats.org/officeDocument/2006/relationships/image" Target="../media/image203.png"/><Relationship Id="rId22" Type="http://schemas.openxmlformats.org/officeDocument/2006/relationships/customXml" Target="../ink/ink185.xml"/><Relationship Id="rId27" Type="http://schemas.openxmlformats.org/officeDocument/2006/relationships/image" Target="../media/image170.png"/><Relationship Id="rId43" Type="http://schemas.openxmlformats.org/officeDocument/2006/relationships/customXml" Target="../ink/ink196.xml"/><Relationship Id="rId48" Type="http://schemas.openxmlformats.org/officeDocument/2006/relationships/image" Target="../media/image180.png"/><Relationship Id="rId64" Type="http://schemas.openxmlformats.org/officeDocument/2006/relationships/image" Target="../media/image188.png"/><Relationship Id="rId69" Type="http://schemas.openxmlformats.org/officeDocument/2006/relationships/customXml" Target="../ink/ink209.xml"/><Relationship Id="rId113" Type="http://schemas.openxmlformats.org/officeDocument/2006/relationships/image" Target="../media/image212.png"/><Relationship Id="rId118" Type="http://schemas.openxmlformats.org/officeDocument/2006/relationships/customXml" Target="../ink/ink234.xml"/><Relationship Id="rId80" Type="http://schemas.openxmlformats.org/officeDocument/2006/relationships/customXml" Target="../ink/ink215.xml"/><Relationship Id="rId85" Type="http://schemas.openxmlformats.org/officeDocument/2006/relationships/image" Target="../media/image198.png"/><Relationship Id="rId12" Type="http://schemas.openxmlformats.org/officeDocument/2006/relationships/customXml" Target="../ink/ink180.xml"/><Relationship Id="rId17" Type="http://schemas.openxmlformats.org/officeDocument/2006/relationships/image" Target="../media/image72.png"/><Relationship Id="rId33" Type="http://schemas.openxmlformats.org/officeDocument/2006/relationships/image" Target="../media/image173.png"/><Relationship Id="rId38" Type="http://schemas.openxmlformats.org/officeDocument/2006/relationships/image" Target="../media/image175.png"/><Relationship Id="rId59" Type="http://schemas.openxmlformats.org/officeDocument/2006/relationships/customXml" Target="../ink/ink204.xml"/><Relationship Id="rId103" Type="http://schemas.openxmlformats.org/officeDocument/2006/relationships/image" Target="../media/image207.png"/><Relationship Id="rId108" Type="http://schemas.openxmlformats.org/officeDocument/2006/relationships/customXml" Target="../ink/ink229.xml"/><Relationship Id="rId124" Type="http://schemas.openxmlformats.org/officeDocument/2006/relationships/customXml" Target="../ink/ink237.xml"/><Relationship Id="rId54" Type="http://schemas.openxmlformats.org/officeDocument/2006/relationships/image" Target="../media/image183.png"/><Relationship Id="rId70" Type="http://schemas.openxmlformats.org/officeDocument/2006/relationships/image" Target="../media/image191.png"/><Relationship Id="rId75" Type="http://schemas.openxmlformats.org/officeDocument/2006/relationships/image" Target="../media/image193.png"/><Relationship Id="rId91" Type="http://schemas.openxmlformats.org/officeDocument/2006/relationships/image" Target="../media/image201.png"/><Relationship Id="rId96" Type="http://schemas.openxmlformats.org/officeDocument/2006/relationships/customXml" Target="../ink/ink2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7.xml"/><Relationship Id="rId23" Type="http://schemas.openxmlformats.org/officeDocument/2006/relationships/image" Target="../media/image168.png"/><Relationship Id="rId28" Type="http://schemas.openxmlformats.org/officeDocument/2006/relationships/customXml" Target="../ink/ink188.xml"/><Relationship Id="rId49" Type="http://schemas.openxmlformats.org/officeDocument/2006/relationships/customXml" Target="../ink/ink199.xml"/><Relationship Id="rId114" Type="http://schemas.openxmlformats.org/officeDocument/2006/relationships/customXml" Target="../ink/ink232.xml"/><Relationship Id="rId119" Type="http://schemas.openxmlformats.org/officeDocument/2006/relationships/image" Target="../media/image215.png"/><Relationship Id="rId44" Type="http://schemas.openxmlformats.org/officeDocument/2006/relationships/image" Target="../media/image178.png"/><Relationship Id="rId60" Type="http://schemas.openxmlformats.org/officeDocument/2006/relationships/image" Target="../media/image186.png"/><Relationship Id="rId65" Type="http://schemas.openxmlformats.org/officeDocument/2006/relationships/customXml" Target="../ink/ink207.xml"/><Relationship Id="rId81" Type="http://schemas.openxmlformats.org/officeDocument/2006/relationships/image" Target="../media/image196.png"/><Relationship Id="rId86" Type="http://schemas.openxmlformats.org/officeDocument/2006/relationships/customXml" Target="../ink/ink218.xml"/><Relationship Id="rId13" Type="http://schemas.openxmlformats.org/officeDocument/2006/relationships/image" Target="../media/image164.png"/><Relationship Id="rId18" Type="http://schemas.openxmlformats.org/officeDocument/2006/relationships/customXml" Target="../ink/ink183.xml"/><Relationship Id="rId39" Type="http://schemas.openxmlformats.org/officeDocument/2006/relationships/customXml" Target="../ink/ink194.xml"/><Relationship Id="rId109" Type="http://schemas.openxmlformats.org/officeDocument/2006/relationships/image" Target="../media/image210.png"/><Relationship Id="rId34" Type="http://schemas.openxmlformats.org/officeDocument/2006/relationships/customXml" Target="../ink/ink191.xml"/><Relationship Id="rId50" Type="http://schemas.openxmlformats.org/officeDocument/2006/relationships/image" Target="../media/image181.png"/><Relationship Id="rId55" Type="http://schemas.openxmlformats.org/officeDocument/2006/relationships/customXml" Target="../ink/ink202.xml"/><Relationship Id="rId76" Type="http://schemas.openxmlformats.org/officeDocument/2006/relationships/customXml" Target="../ink/ink213.xml"/><Relationship Id="rId97" Type="http://schemas.openxmlformats.org/officeDocument/2006/relationships/image" Target="../media/image204.png"/><Relationship Id="rId104" Type="http://schemas.openxmlformats.org/officeDocument/2006/relationships/customXml" Target="../ink/ink227.xml"/><Relationship Id="rId120" Type="http://schemas.openxmlformats.org/officeDocument/2006/relationships/customXml" Target="../ink/ink235.xml"/><Relationship Id="rId125" Type="http://schemas.openxmlformats.org/officeDocument/2006/relationships/image" Target="../media/image218.png"/><Relationship Id="rId7" Type="http://schemas.openxmlformats.org/officeDocument/2006/relationships/image" Target="../media/image161.png"/><Relationship Id="rId71" Type="http://schemas.openxmlformats.org/officeDocument/2006/relationships/customXml" Target="../ink/ink210.xml"/><Relationship Id="rId92" Type="http://schemas.openxmlformats.org/officeDocument/2006/relationships/customXml" Target="../ink/ink221.xml"/><Relationship Id="rId2" Type="http://schemas.openxmlformats.org/officeDocument/2006/relationships/customXml" Target="../ink/ink175.xml"/><Relationship Id="rId29" Type="http://schemas.openxmlformats.org/officeDocument/2006/relationships/image" Target="../media/image171.png"/><Relationship Id="rId24" Type="http://schemas.openxmlformats.org/officeDocument/2006/relationships/customXml" Target="../ink/ink186.xml"/><Relationship Id="rId40" Type="http://schemas.openxmlformats.org/officeDocument/2006/relationships/image" Target="../media/image176.png"/><Relationship Id="rId45" Type="http://schemas.openxmlformats.org/officeDocument/2006/relationships/customXml" Target="../ink/ink197.xml"/><Relationship Id="rId66" Type="http://schemas.openxmlformats.org/officeDocument/2006/relationships/image" Target="../media/image189.png"/><Relationship Id="rId87" Type="http://schemas.openxmlformats.org/officeDocument/2006/relationships/image" Target="../media/image199.png"/><Relationship Id="rId110" Type="http://schemas.openxmlformats.org/officeDocument/2006/relationships/customXml" Target="../ink/ink230.xml"/><Relationship Id="rId115" Type="http://schemas.openxmlformats.org/officeDocument/2006/relationships/image" Target="../media/image213.png"/><Relationship Id="rId61" Type="http://schemas.openxmlformats.org/officeDocument/2006/relationships/customXml" Target="../ink/ink205.xml"/><Relationship Id="rId82" Type="http://schemas.openxmlformats.org/officeDocument/2006/relationships/customXml" Target="../ink/ink216.xml"/><Relationship Id="rId19" Type="http://schemas.openxmlformats.org/officeDocument/2006/relationships/image" Target="../media/image166.png"/><Relationship Id="rId14" Type="http://schemas.openxmlformats.org/officeDocument/2006/relationships/customXml" Target="../ink/ink181.xml"/><Relationship Id="rId30" Type="http://schemas.openxmlformats.org/officeDocument/2006/relationships/customXml" Target="../ink/ink189.xml"/><Relationship Id="rId35" Type="http://schemas.openxmlformats.org/officeDocument/2006/relationships/customXml" Target="../ink/ink192.xml"/><Relationship Id="rId56" Type="http://schemas.openxmlformats.org/officeDocument/2006/relationships/image" Target="../media/image184.png"/><Relationship Id="rId77" Type="http://schemas.openxmlformats.org/officeDocument/2006/relationships/image" Target="../media/image194.png"/><Relationship Id="rId100" Type="http://schemas.openxmlformats.org/officeDocument/2006/relationships/customXml" Target="../ink/ink225.xml"/><Relationship Id="rId105" Type="http://schemas.openxmlformats.org/officeDocument/2006/relationships/image" Target="../media/image208.png"/><Relationship Id="rId8" Type="http://schemas.openxmlformats.org/officeDocument/2006/relationships/customXml" Target="../ink/ink178.xml"/><Relationship Id="rId51" Type="http://schemas.openxmlformats.org/officeDocument/2006/relationships/customXml" Target="../ink/ink200.xml"/><Relationship Id="rId72" Type="http://schemas.openxmlformats.org/officeDocument/2006/relationships/image" Target="../media/image192.png"/><Relationship Id="rId93" Type="http://schemas.openxmlformats.org/officeDocument/2006/relationships/image" Target="../media/image202.png"/><Relationship Id="rId98" Type="http://schemas.openxmlformats.org/officeDocument/2006/relationships/customXml" Target="../ink/ink224.xml"/><Relationship Id="rId121" Type="http://schemas.openxmlformats.org/officeDocument/2006/relationships/image" Target="../media/image216.png"/><Relationship Id="rId3" Type="http://schemas.openxmlformats.org/officeDocument/2006/relationships/image" Target="../media/image159.png"/><Relationship Id="rId25" Type="http://schemas.openxmlformats.org/officeDocument/2006/relationships/image" Target="../media/image169.png"/><Relationship Id="rId46" Type="http://schemas.openxmlformats.org/officeDocument/2006/relationships/image" Target="../media/image179.png"/><Relationship Id="rId67" Type="http://schemas.openxmlformats.org/officeDocument/2006/relationships/customXml" Target="../ink/ink208.xml"/><Relationship Id="rId116" Type="http://schemas.openxmlformats.org/officeDocument/2006/relationships/customXml" Target="../ink/ink233.xml"/><Relationship Id="rId20" Type="http://schemas.openxmlformats.org/officeDocument/2006/relationships/customXml" Target="../ink/ink184.xml"/><Relationship Id="rId41" Type="http://schemas.openxmlformats.org/officeDocument/2006/relationships/customXml" Target="../ink/ink195.xml"/><Relationship Id="rId62" Type="http://schemas.openxmlformats.org/officeDocument/2006/relationships/image" Target="../media/image187.png"/><Relationship Id="rId83" Type="http://schemas.openxmlformats.org/officeDocument/2006/relationships/image" Target="../media/image197.png"/><Relationship Id="rId88" Type="http://schemas.openxmlformats.org/officeDocument/2006/relationships/customXml" Target="../ink/ink219.xml"/><Relationship Id="rId111" Type="http://schemas.openxmlformats.org/officeDocument/2006/relationships/image" Target="../media/image211.png"/><Relationship Id="rId15" Type="http://schemas.openxmlformats.org/officeDocument/2006/relationships/image" Target="../media/image165.png"/><Relationship Id="rId36" Type="http://schemas.openxmlformats.org/officeDocument/2006/relationships/image" Target="../media/image174.png"/><Relationship Id="rId57" Type="http://schemas.openxmlformats.org/officeDocument/2006/relationships/customXml" Target="../ink/ink203.xml"/><Relationship Id="rId106" Type="http://schemas.openxmlformats.org/officeDocument/2006/relationships/customXml" Target="../ink/ink228.xml"/><Relationship Id="rId10" Type="http://schemas.openxmlformats.org/officeDocument/2006/relationships/customXml" Target="../ink/ink179.xml"/><Relationship Id="rId31" Type="http://schemas.openxmlformats.org/officeDocument/2006/relationships/image" Target="../media/image172.png"/><Relationship Id="rId52" Type="http://schemas.openxmlformats.org/officeDocument/2006/relationships/image" Target="../media/image182.png"/><Relationship Id="rId73" Type="http://schemas.openxmlformats.org/officeDocument/2006/relationships/customXml" Target="../ink/ink211.xml"/><Relationship Id="rId78" Type="http://schemas.openxmlformats.org/officeDocument/2006/relationships/customXml" Target="../ink/ink214.xml"/><Relationship Id="rId94" Type="http://schemas.openxmlformats.org/officeDocument/2006/relationships/customXml" Target="../ink/ink222.xml"/><Relationship Id="rId99" Type="http://schemas.openxmlformats.org/officeDocument/2006/relationships/image" Target="../media/image205.png"/><Relationship Id="rId101" Type="http://schemas.openxmlformats.org/officeDocument/2006/relationships/image" Target="../media/image206.png"/><Relationship Id="rId122" Type="http://schemas.openxmlformats.org/officeDocument/2006/relationships/customXml" Target="../ink/ink236.xml"/><Relationship Id="rId4" Type="http://schemas.openxmlformats.org/officeDocument/2006/relationships/customXml" Target="../ink/ink176.xml"/><Relationship Id="rId9" Type="http://schemas.openxmlformats.org/officeDocument/2006/relationships/image" Target="../media/image16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customXml" Target="../ink/ink21.xml"/><Relationship Id="rId26" Type="http://schemas.openxmlformats.org/officeDocument/2006/relationships/customXml" Target="../ink/ink25.xml"/><Relationship Id="rId39" Type="http://schemas.openxmlformats.org/officeDocument/2006/relationships/image" Target="../media/image31.png"/><Relationship Id="rId21" Type="http://schemas.openxmlformats.org/officeDocument/2006/relationships/image" Target="../media/image22.png"/><Relationship Id="rId34" Type="http://schemas.openxmlformats.org/officeDocument/2006/relationships/customXml" Target="../ink/ink29.xml"/><Relationship Id="rId42" Type="http://schemas.openxmlformats.org/officeDocument/2006/relationships/customXml" Target="../ink/ink33.xml"/><Relationship Id="rId47" Type="http://schemas.openxmlformats.org/officeDocument/2006/relationships/customXml" Target="../ink/ink36.xml"/><Relationship Id="rId50" Type="http://schemas.openxmlformats.org/officeDocument/2006/relationships/image" Target="../media/image36.png"/><Relationship Id="rId7" Type="http://schemas.openxmlformats.org/officeDocument/2006/relationships/image" Target="../media/image15.png"/><Relationship Id="rId2" Type="http://schemas.openxmlformats.org/officeDocument/2006/relationships/customXml" Target="../ink/ink13.xml"/><Relationship Id="rId16" Type="http://schemas.openxmlformats.org/officeDocument/2006/relationships/customXml" Target="../ink/ink20.xml"/><Relationship Id="rId29" Type="http://schemas.openxmlformats.org/officeDocument/2006/relationships/image" Target="../media/image26.png"/><Relationship Id="rId11" Type="http://schemas.openxmlformats.org/officeDocument/2006/relationships/image" Target="../media/image17.png"/><Relationship Id="rId24" Type="http://schemas.openxmlformats.org/officeDocument/2006/relationships/customXml" Target="../ink/ink24.xml"/><Relationship Id="rId32" Type="http://schemas.openxmlformats.org/officeDocument/2006/relationships/customXml" Target="../ink/ink28.xml"/><Relationship Id="rId37" Type="http://schemas.openxmlformats.org/officeDocument/2006/relationships/image" Target="../media/image30.png"/><Relationship Id="rId40" Type="http://schemas.openxmlformats.org/officeDocument/2006/relationships/customXml" Target="../ink/ink32.xml"/><Relationship Id="rId45" Type="http://schemas.openxmlformats.org/officeDocument/2006/relationships/customXml" Target="../ink/ink35.xml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28" Type="http://schemas.openxmlformats.org/officeDocument/2006/relationships/customXml" Target="../ink/ink26.xml"/><Relationship Id="rId36" Type="http://schemas.openxmlformats.org/officeDocument/2006/relationships/customXml" Target="../ink/ink30.xml"/><Relationship Id="rId49" Type="http://schemas.openxmlformats.org/officeDocument/2006/relationships/customXml" Target="../ink/ink37.xml"/><Relationship Id="rId10" Type="http://schemas.openxmlformats.org/officeDocument/2006/relationships/customXml" Target="../ink/ink17.xml"/><Relationship Id="rId19" Type="http://schemas.openxmlformats.org/officeDocument/2006/relationships/image" Target="../media/image21.png"/><Relationship Id="rId31" Type="http://schemas.openxmlformats.org/officeDocument/2006/relationships/image" Target="../media/image27.png"/><Relationship Id="rId44" Type="http://schemas.openxmlformats.org/officeDocument/2006/relationships/image" Target="../media/image33.png"/><Relationship Id="rId52" Type="http://schemas.openxmlformats.org/officeDocument/2006/relationships/image" Target="../media/image37.png"/><Relationship Id="rId4" Type="http://schemas.openxmlformats.org/officeDocument/2006/relationships/customXml" Target="../ink/ink14.xml"/><Relationship Id="rId9" Type="http://schemas.openxmlformats.org/officeDocument/2006/relationships/image" Target="../media/image16.png"/><Relationship Id="rId14" Type="http://schemas.openxmlformats.org/officeDocument/2006/relationships/customXml" Target="../ink/ink19.xml"/><Relationship Id="rId22" Type="http://schemas.openxmlformats.org/officeDocument/2006/relationships/customXml" Target="../ink/ink23.xml"/><Relationship Id="rId27" Type="http://schemas.openxmlformats.org/officeDocument/2006/relationships/image" Target="../media/image25.png"/><Relationship Id="rId30" Type="http://schemas.openxmlformats.org/officeDocument/2006/relationships/customXml" Target="../ink/ink27.xml"/><Relationship Id="rId35" Type="http://schemas.openxmlformats.org/officeDocument/2006/relationships/image" Target="../media/image29.png"/><Relationship Id="rId43" Type="http://schemas.openxmlformats.org/officeDocument/2006/relationships/customXml" Target="../ink/ink34.xml"/><Relationship Id="rId48" Type="http://schemas.openxmlformats.org/officeDocument/2006/relationships/image" Target="../media/image35.png"/><Relationship Id="rId8" Type="http://schemas.openxmlformats.org/officeDocument/2006/relationships/customXml" Target="../ink/ink16.xml"/><Relationship Id="rId51" Type="http://schemas.openxmlformats.org/officeDocument/2006/relationships/customXml" Target="../ink/ink38.xml"/><Relationship Id="rId3" Type="http://schemas.openxmlformats.org/officeDocument/2006/relationships/image" Target="../media/image13.png"/><Relationship Id="rId12" Type="http://schemas.openxmlformats.org/officeDocument/2006/relationships/customXml" Target="../ink/ink18.xml"/><Relationship Id="rId17" Type="http://schemas.openxmlformats.org/officeDocument/2006/relationships/image" Target="../media/image20.png"/><Relationship Id="rId25" Type="http://schemas.openxmlformats.org/officeDocument/2006/relationships/image" Target="../media/image24.png"/><Relationship Id="rId33" Type="http://schemas.openxmlformats.org/officeDocument/2006/relationships/image" Target="../media/image28.png"/><Relationship Id="rId38" Type="http://schemas.openxmlformats.org/officeDocument/2006/relationships/customXml" Target="../ink/ink31.xml"/><Relationship Id="rId46" Type="http://schemas.openxmlformats.org/officeDocument/2006/relationships/image" Target="../media/image34.png"/><Relationship Id="rId20" Type="http://schemas.openxmlformats.org/officeDocument/2006/relationships/customXml" Target="../ink/ink22.xml"/><Relationship Id="rId41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4.png"/><Relationship Id="rId18" Type="http://schemas.openxmlformats.org/officeDocument/2006/relationships/customXml" Target="../ink/ink246.xml"/><Relationship Id="rId26" Type="http://schemas.openxmlformats.org/officeDocument/2006/relationships/customXml" Target="../ink/ink250.xml"/><Relationship Id="rId3" Type="http://schemas.openxmlformats.org/officeDocument/2006/relationships/image" Target="../media/image159.png"/><Relationship Id="rId21" Type="http://schemas.openxmlformats.org/officeDocument/2006/relationships/image" Target="../media/image167.png"/><Relationship Id="rId34" Type="http://schemas.openxmlformats.org/officeDocument/2006/relationships/customXml" Target="../ink/ink254.xml"/><Relationship Id="rId7" Type="http://schemas.openxmlformats.org/officeDocument/2006/relationships/image" Target="../media/image161.png"/><Relationship Id="rId12" Type="http://schemas.openxmlformats.org/officeDocument/2006/relationships/customXml" Target="../ink/ink243.xml"/><Relationship Id="rId17" Type="http://schemas.openxmlformats.org/officeDocument/2006/relationships/image" Target="../media/image72.png"/><Relationship Id="rId25" Type="http://schemas.openxmlformats.org/officeDocument/2006/relationships/image" Target="../media/image169.png"/><Relationship Id="rId33" Type="http://schemas.openxmlformats.org/officeDocument/2006/relationships/image" Target="../media/image173.png"/><Relationship Id="rId2" Type="http://schemas.openxmlformats.org/officeDocument/2006/relationships/customXml" Target="../ink/ink238.xml"/><Relationship Id="rId16" Type="http://schemas.openxmlformats.org/officeDocument/2006/relationships/customXml" Target="../ink/ink245.xml"/><Relationship Id="rId20" Type="http://schemas.openxmlformats.org/officeDocument/2006/relationships/customXml" Target="../ink/ink247.xml"/><Relationship Id="rId29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0.xml"/><Relationship Id="rId11" Type="http://schemas.openxmlformats.org/officeDocument/2006/relationships/image" Target="../media/image163.png"/><Relationship Id="rId24" Type="http://schemas.openxmlformats.org/officeDocument/2006/relationships/customXml" Target="../ink/ink249.xml"/><Relationship Id="rId32" Type="http://schemas.openxmlformats.org/officeDocument/2006/relationships/customXml" Target="../ink/ink253.xml"/><Relationship Id="rId5" Type="http://schemas.openxmlformats.org/officeDocument/2006/relationships/image" Target="../media/image160.png"/><Relationship Id="rId15" Type="http://schemas.openxmlformats.org/officeDocument/2006/relationships/image" Target="../media/image165.png"/><Relationship Id="rId23" Type="http://schemas.openxmlformats.org/officeDocument/2006/relationships/image" Target="../media/image168.png"/><Relationship Id="rId28" Type="http://schemas.openxmlformats.org/officeDocument/2006/relationships/customXml" Target="../ink/ink251.xml"/><Relationship Id="rId36" Type="http://schemas.openxmlformats.org/officeDocument/2006/relationships/image" Target="../media/image174.png"/><Relationship Id="rId10" Type="http://schemas.openxmlformats.org/officeDocument/2006/relationships/customXml" Target="../ink/ink242.xml"/><Relationship Id="rId19" Type="http://schemas.openxmlformats.org/officeDocument/2006/relationships/image" Target="../media/image166.png"/><Relationship Id="rId31" Type="http://schemas.openxmlformats.org/officeDocument/2006/relationships/image" Target="../media/image172.png"/><Relationship Id="rId4" Type="http://schemas.openxmlformats.org/officeDocument/2006/relationships/customXml" Target="../ink/ink239.xml"/><Relationship Id="rId9" Type="http://schemas.openxmlformats.org/officeDocument/2006/relationships/image" Target="../media/image162.png"/><Relationship Id="rId14" Type="http://schemas.openxmlformats.org/officeDocument/2006/relationships/customXml" Target="../ink/ink244.xml"/><Relationship Id="rId22" Type="http://schemas.openxmlformats.org/officeDocument/2006/relationships/customXml" Target="../ink/ink248.xml"/><Relationship Id="rId27" Type="http://schemas.openxmlformats.org/officeDocument/2006/relationships/image" Target="../media/image170.png"/><Relationship Id="rId30" Type="http://schemas.openxmlformats.org/officeDocument/2006/relationships/customXml" Target="../ink/ink252.xml"/><Relationship Id="rId35" Type="http://schemas.openxmlformats.org/officeDocument/2006/relationships/customXml" Target="../ink/ink255.xml"/><Relationship Id="rId8" Type="http://schemas.openxmlformats.org/officeDocument/2006/relationships/customXml" Target="../ink/ink241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68.xml"/><Relationship Id="rId117" Type="http://schemas.openxmlformats.org/officeDocument/2006/relationships/customXml" Target="../ink/ink314.xml"/><Relationship Id="rId21" Type="http://schemas.openxmlformats.org/officeDocument/2006/relationships/image" Target="../media/image167.png"/><Relationship Id="rId42" Type="http://schemas.openxmlformats.org/officeDocument/2006/relationships/image" Target="../media/image221.png"/><Relationship Id="rId47" Type="http://schemas.openxmlformats.org/officeDocument/2006/relationships/customXml" Target="../ink/ink279.xml"/><Relationship Id="rId63" Type="http://schemas.openxmlformats.org/officeDocument/2006/relationships/customXml" Target="../ink/ink287.xml"/><Relationship Id="rId68" Type="http://schemas.openxmlformats.org/officeDocument/2006/relationships/image" Target="../media/image234.png"/><Relationship Id="rId84" Type="http://schemas.openxmlformats.org/officeDocument/2006/relationships/image" Target="../media/image242.png"/><Relationship Id="rId89" Type="http://schemas.openxmlformats.org/officeDocument/2006/relationships/customXml" Target="../ink/ink300.xml"/><Relationship Id="rId112" Type="http://schemas.openxmlformats.org/officeDocument/2006/relationships/image" Target="../media/image256.png"/><Relationship Id="rId16" Type="http://schemas.openxmlformats.org/officeDocument/2006/relationships/customXml" Target="../ink/ink263.xml"/><Relationship Id="rId107" Type="http://schemas.openxmlformats.org/officeDocument/2006/relationships/customXml" Target="../ink/ink309.xml"/><Relationship Id="rId11" Type="http://schemas.openxmlformats.org/officeDocument/2006/relationships/image" Target="../media/image163.png"/><Relationship Id="rId32" Type="http://schemas.openxmlformats.org/officeDocument/2006/relationships/customXml" Target="../ink/ink271.xml"/><Relationship Id="rId37" Type="http://schemas.openxmlformats.org/officeDocument/2006/relationships/customXml" Target="../ink/ink274.xml"/><Relationship Id="rId53" Type="http://schemas.openxmlformats.org/officeDocument/2006/relationships/customXml" Target="../ink/ink282.xml"/><Relationship Id="rId58" Type="http://schemas.openxmlformats.org/officeDocument/2006/relationships/image" Target="../media/image229.png"/><Relationship Id="rId74" Type="http://schemas.openxmlformats.org/officeDocument/2006/relationships/image" Target="../media/image237.png"/><Relationship Id="rId79" Type="http://schemas.openxmlformats.org/officeDocument/2006/relationships/customXml" Target="../ink/ink295.xml"/><Relationship Id="rId102" Type="http://schemas.openxmlformats.org/officeDocument/2006/relationships/image" Target="../media/image251.png"/><Relationship Id="rId123" Type="http://schemas.openxmlformats.org/officeDocument/2006/relationships/customXml" Target="../ink/ink317.xml"/><Relationship Id="rId128" Type="http://schemas.openxmlformats.org/officeDocument/2006/relationships/image" Target="../media/image264.png"/><Relationship Id="rId5" Type="http://schemas.openxmlformats.org/officeDocument/2006/relationships/image" Target="../media/image160.png"/><Relationship Id="rId90" Type="http://schemas.openxmlformats.org/officeDocument/2006/relationships/image" Target="../media/image245.png"/><Relationship Id="rId95" Type="http://schemas.openxmlformats.org/officeDocument/2006/relationships/customXml" Target="../ink/ink303.xml"/><Relationship Id="rId22" Type="http://schemas.openxmlformats.org/officeDocument/2006/relationships/customXml" Target="../ink/ink266.xml"/><Relationship Id="rId27" Type="http://schemas.openxmlformats.org/officeDocument/2006/relationships/image" Target="../media/image170.png"/><Relationship Id="rId43" Type="http://schemas.openxmlformats.org/officeDocument/2006/relationships/customXml" Target="../ink/ink277.xml"/><Relationship Id="rId48" Type="http://schemas.openxmlformats.org/officeDocument/2006/relationships/image" Target="../media/image224.png"/><Relationship Id="rId64" Type="http://schemas.openxmlformats.org/officeDocument/2006/relationships/image" Target="../media/image232.png"/><Relationship Id="rId69" Type="http://schemas.openxmlformats.org/officeDocument/2006/relationships/customXml" Target="../ink/ink290.xml"/><Relationship Id="rId113" Type="http://schemas.openxmlformats.org/officeDocument/2006/relationships/customXml" Target="../ink/ink312.xml"/><Relationship Id="rId118" Type="http://schemas.openxmlformats.org/officeDocument/2006/relationships/image" Target="../media/image259.png"/><Relationship Id="rId80" Type="http://schemas.openxmlformats.org/officeDocument/2006/relationships/image" Target="../media/image240.png"/><Relationship Id="rId85" Type="http://schemas.openxmlformats.org/officeDocument/2006/relationships/customXml" Target="../ink/ink298.xml"/><Relationship Id="rId12" Type="http://schemas.openxmlformats.org/officeDocument/2006/relationships/customXml" Target="../ink/ink261.xml"/><Relationship Id="rId17" Type="http://schemas.openxmlformats.org/officeDocument/2006/relationships/image" Target="../media/image72.png"/><Relationship Id="rId33" Type="http://schemas.openxmlformats.org/officeDocument/2006/relationships/image" Target="../media/image173.png"/><Relationship Id="rId38" Type="http://schemas.openxmlformats.org/officeDocument/2006/relationships/image" Target="../media/image219.png"/><Relationship Id="rId59" Type="http://schemas.openxmlformats.org/officeDocument/2006/relationships/customXml" Target="../ink/ink285.xml"/><Relationship Id="rId103" Type="http://schemas.openxmlformats.org/officeDocument/2006/relationships/customXml" Target="../ink/ink307.xml"/><Relationship Id="rId108" Type="http://schemas.openxmlformats.org/officeDocument/2006/relationships/image" Target="../media/image254.png"/><Relationship Id="rId124" Type="http://schemas.openxmlformats.org/officeDocument/2006/relationships/image" Target="../media/image262.png"/><Relationship Id="rId54" Type="http://schemas.openxmlformats.org/officeDocument/2006/relationships/image" Target="../media/image227.png"/><Relationship Id="rId70" Type="http://schemas.openxmlformats.org/officeDocument/2006/relationships/image" Target="../media/image235.png"/><Relationship Id="rId75" Type="http://schemas.openxmlformats.org/officeDocument/2006/relationships/customXml" Target="../ink/ink293.xml"/><Relationship Id="rId91" Type="http://schemas.openxmlformats.org/officeDocument/2006/relationships/customXml" Target="../ink/ink301.xml"/><Relationship Id="rId96" Type="http://schemas.openxmlformats.org/officeDocument/2006/relationships/image" Target="../media/image24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8.xml"/><Relationship Id="rId23" Type="http://schemas.openxmlformats.org/officeDocument/2006/relationships/image" Target="../media/image168.png"/><Relationship Id="rId28" Type="http://schemas.openxmlformats.org/officeDocument/2006/relationships/customXml" Target="../ink/ink269.xml"/><Relationship Id="rId49" Type="http://schemas.openxmlformats.org/officeDocument/2006/relationships/customXml" Target="../ink/ink280.xml"/><Relationship Id="rId114" Type="http://schemas.openxmlformats.org/officeDocument/2006/relationships/image" Target="../media/image257.png"/><Relationship Id="rId119" Type="http://schemas.openxmlformats.org/officeDocument/2006/relationships/customXml" Target="../ink/ink315.xml"/><Relationship Id="rId44" Type="http://schemas.openxmlformats.org/officeDocument/2006/relationships/image" Target="../media/image222.png"/><Relationship Id="rId60" Type="http://schemas.openxmlformats.org/officeDocument/2006/relationships/image" Target="../media/image230.png"/><Relationship Id="rId65" Type="http://schemas.openxmlformats.org/officeDocument/2006/relationships/customXml" Target="../ink/ink288.xml"/><Relationship Id="rId81" Type="http://schemas.openxmlformats.org/officeDocument/2006/relationships/customXml" Target="../ink/ink296.xml"/><Relationship Id="rId86" Type="http://schemas.openxmlformats.org/officeDocument/2006/relationships/image" Target="../media/image243.png"/><Relationship Id="rId13" Type="http://schemas.openxmlformats.org/officeDocument/2006/relationships/image" Target="../media/image164.png"/><Relationship Id="rId18" Type="http://schemas.openxmlformats.org/officeDocument/2006/relationships/customXml" Target="../ink/ink264.xml"/><Relationship Id="rId39" Type="http://schemas.openxmlformats.org/officeDocument/2006/relationships/customXml" Target="../ink/ink275.xml"/><Relationship Id="rId109" Type="http://schemas.openxmlformats.org/officeDocument/2006/relationships/customXml" Target="../ink/ink310.xml"/><Relationship Id="rId34" Type="http://schemas.openxmlformats.org/officeDocument/2006/relationships/customXml" Target="../ink/ink272.xml"/><Relationship Id="rId50" Type="http://schemas.openxmlformats.org/officeDocument/2006/relationships/image" Target="../media/image225.png"/><Relationship Id="rId55" Type="http://schemas.openxmlformats.org/officeDocument/2006/relationships/customXml" Target="../ink/ink283.xml"/><Relationship Id="rId76" Type="http://schemas.openxmlformats.org/officeDocument/2006/relationships/image" Target="../media/image238.png"/><Relationship Id="rId97" Type="http://schemas.openxmlformats.org/officeDocument/2006/relationships/customXml" Target="../ink/ink304.xml"/><Relationship Id="rId104" Type="http://schemas.openxmlformats.org/officeDocument/2006/relationships/image" Target="../media/image252.png"/><Relationship Id="rId120" Type="http://schemas.openxmlformats.org/officeDocument/2006/relationships/image" Target="../media/image260.png"/><Relationship Id="rId125" Type="http://schemas.openxmlformats.org/officeDocument/2006/relationships/customXml" Target="../ink/ink318.xml"/><Relationship Id="rId7" Type="http://schemas.openxmlformats.org/officeDocument/2006/relationships/image" Target="../media/image161.png"/><Relationship Id="rId71" Type="http://schemas.openxmlformats.org/officeDocument/2006/relationships/customXml" Target="../ink/ink291.xml"/><Relationship Id="rId92" Type="http://schemas.openxmlformats.org/officeDocument/2006/relationships/image" Target="../media/image246.png"/><Relationship Id="rId2" Type="http://schemas.openxmlformats.org/officeDocument/2006/relationships/customXml" Target="../ink/ink256.xml"/><Relationship Id="rId29" Type="http://schemas.openxmlformats.org/officeDocument/2006/relationships/image" Target="../media/image171.png"/><Relationship Id="rId24" Type="http://schemas.openxmlformats.org/officeDocument/2006/relationships/customXml" Target="../ink/ink267.xml"/><Relationship Id="rId40" Type="http://schemas.openxmlformats.org/officeDocument/2006/relationships/image" Target="../media/image220.png"/><Relationship Id="rId45" Type="http://schemas.openxmlformats.org/officeDocument/2006/relationships/customXml" Target="../ink/ink278.xml"/><Relationship Id="rId66" Type="http://schemas.openxmlformats.org/officeDocument/2006/relationships/image" Target="../media/image233.png"/><Relationship Id="rId87" Type="http://schemas.openxmlformats.org/officeDocument/2006/relationships/customXml" Target="../ink/ink299.xml"/><Relationship Id="rId110" Type="http://schemas.openxmlformats.org/officeDocument/2006/relationships/image" Target="../media/image255.png"/><Relationship Id="rId115" Type="http://schemas.openxmlformats.org/officeDocument/2006/relationships/customXml" Target="../ink/ink313.xml"/><Relationship Id="rId61" Type="http://schemas.openxmlformats.org/officeDocument/2006/relationships/customXml" Target="../ink/ink286.xml"/><Relationship Id="rId82" Type="http://schemas.openxmlformats.org/officeDocument/2006/relationships/image" Target="../media/image241.png"/><Relationship Id="rId19" Type="http://schemas.openxmlformats.org/officeDocument/2006/relationships/image" Target="../media/image166.png"/><Relationship Id="rId14" Type="http://schemas.openxmlformats.org/officeDocument/2006/relationships/customXml" Target="../ink/ink262.xml"/><Relationship Id="rId30" Type="http://schemas.openxmlformats.org/officeDocument/2006/relationships/customXml" Target="../ink/ink270.xml"/><Relationship Id="rId35" Type="http://schemas.openxmlformats.org/officeDocument/2006/relationships/customXml" Target="../ink/ink273.xml"/><Relationship Id="rId56" Type="http://schemas.openxmlformats.org/officeDocument/2006/relationships/image" Target="../media/image228.png"/><Relationship Id="rId77" Type="http://schemas.openxmlformats.org/officeDocument/2006/relationships/customXml" Target="../ink/ink294.xml"/><Relationship Id="rId100" Type="http://schemas.openxmlformats.org/officeDocument/2006/relationships/image" Target="../media/image250.png"/><Relationship Id="rId105" Type="http://schemas.openxmlformats.org/officeDocument/2006/relationships/customXml" Target="../ink/ink308.xml"/><Relationship Id="rId126" Type="http://schemas.openxmlformats.org/officeDocument/2006/relationships/image" Target="../media/image263.png"/><Relationship Id="rId8" Type="http://schemas.openxmlformats.org/officeDocument/2006/relationships/customXml" Target="../ink/ink259.xml"/><Relationship Id="rId51" Type="http://schemas.openxmlformats.org/officeDocument/2006/relationships/customXml" Target="../ink/ink281.xml"/><Relationship Id="rId72" Type="http://schemas.openxmlformats.org/officeDocument/2006/relationships/image" Target="../media/image236.png"/><Relationship Id="rId93" Type="http://schemas.openxmlformats.org/officeDocument/2006/relationships/customXml" Target="../ink/ink302.xml"/><Relationship Id="rId98" Type="http://schemas.openxmlformats.org/officeDocument/2006/relationships/image" Target="../media/image249.png"/><Relationship Id="rId121" Type="http://schemas.openxmlformats.org/officeDocument/2006/relationships/customXml" Target="../ink/ink316.xml"/><Relationship Id="rId3" Type="http://schemas.openxmlformats.org/officeDocument/2006/relationships/image" Target="../media/image159.png"/><Relationship Id="rId25" Type="http://schemas.openxmlformats.org/officeDocument/2006/relationships/image" Target="../media/image169.png"/><Relationship Id="rId46" Type="http://schemas.openxmlformats.org/officeDocument/2006/relationships/image" Target="../media/image223.png"/><Relationship Id="rId67" Type="http://schemas.openxmlformats.org/officeDocument/2006/relationships/customXml" Target="../ink/ink289.xml"/><Relationship Id="rId116" Type="http://schemas.openxmlformats.org/officeDocument/2006/relationships/image" Target="../media/image258.png"/><Relationship Id="rId20" Type="http://schemas.openxmlformats.org/officeDocument/2006/relationships/customXml" Target="../ink/ink265.xml"/><Relationship Id="rId41" Type="http://schemas.openxmlformats.org/officeDocument/2006/relationships/customXml" Target="../ink/ink276.xml"/><Relationship Id="rId62" Type="http://schemas.openxmlformats.org/officeDocument/2006/relationships/image" Target="../media/image231.png"/><Relationship Id="rId83" Type="http://schemas.openxmlformats.org/officeDocument/2006/relationships/customXml" Target="../ink/ink297.xml"/><Relationship Id="rId88" Type="http://schemas.openxmlformats.org/officeDocument/2006/relationships/image" Target="../media/image244.png"/><Relationship Id="rId111" Type="http://schemas.openxmlformats.org/officeDocument/2006/relationships/customXml" Target="../ink/ink311.xml"/><Relationship Id="rId15" Type="http://schemas.openxmlformats.org/officeDocument/2006/relationships/image" Target="../media/image165.png"/><Relationship Id="rId36" Type="http://schemas.openxmlformats.org/officeDocument/2006/relationships/image" Target="../media/image174.png"/><Relationship Id="rId57" Type="http://schemas.openxmlformats.org/officeDocument/2006/relationships/customXml" Target="../ink/ink284.xml"/><Relationship Id="rId106" Type="http://schemas.openxmlformats.org/officeDocument/2006/relationships/image" Target="../media/image253.png"/><Relationship Id="rId127" Type="http://schemas.openxmlformats.org/officeDocument/2006/relationships/customXml" Target="../ink/ink319.xml"/><Relationship Id="rId10" Type="http://schemas.openxmlformats.org/officeDocument/2006/relationships/customXml" Target="../ink/ink260.xml"/><Relationship Id="rId31" Type="http://schemas.openxmlformats.org/officeDocument/2006/relationships/image" Target="../media/image172.png"/><Relationship Id="rId52" Type="http://schemas.openxmlformats.org/officeDocument/2006/relationships/image" Target="../media/image226.png"/><Relationship Id="rId73" Type="http://schemas.openxmlformats.org/officeDocument/2006/relationships/customXml" Target="../ink/ink292.xml"/><Relationship Id="rId78" Type="http://schemas.openxmlformats.org/officeDocument/2006/relationships/image" Target="../media/image239.png"/><Relationship Id="rId94" Type="http://schemas.openxmlformats.org/officeDocument/2006/relationships/image" Target="../media/image247.png"/><Relationship Id="rId99" Type="http://schemas.openxmlformats.org/officeDocument/2006/relationships/customXml" Target="../ink/ink305.xml"/><Relationship Id="rId101" Type="http://schemas.openxmlformats.org/officeDocument/2006/relationships/customXml" Target="../ink/ink306.xml"/><Relationship Id="rId122" Type="http://schemas.openxmlformats.org/officeDocument/2006/relationships/image" Target="../media/image261.png"/><Relationship Id="rId4" Type="http://schemas.openxmlformats.org/officeDocument/2006/relationships/customXml" Target="../ink/ink257.xml"/><Relationship Id="rId9" Type="http://schemas.openxmlformats.org/officeDocument/2006/relationships/image" Target="../media/image162.png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32.xml"/><Relationship Id="rId21" Type="http://schemas.openxmlformats.org/officeDocument/2006/relationships/image" Target="../media/image167.png"/><Relationship Id="rId42" Type="http://schemas.openxmlformats.org/officeDocument/2006/relationships/image" Target="../media/image267.png"/><Relationship Id="rId47" Type="http://schemas.openxmlformats.org/officeDocument/2006/relationships/customXml" Target="../ink/ink343.xml"/><Relationship Id="rId63" Type="http://schemas.openxmlformats.org/officeDocument/2006/relationships/customXml" Target="../ink/ink351.xml"/><Relationship Id="rId68" Type="http://schemas.openxmlformats.org/officeDocument/2006/relationships/image" Target="../media/image280.png"/><Relationship Id="rId84" Type="http://schemas.openxmlformats.org/officeDocument/2006/relationships/customXml" Target="../ink/ink362.xml"/><Relationship Id="rId16" Type="http://schemas.openxmlformats.org/officeDocument/2006/relationships/customXml" Target="../ink/ink327.xml"/><Relationship Id="rId11" Type="http://schemas.openxmlformats.org/officeDocument/2006/relationships/image" Target="../media/image163.png"/><Relationship Id="rId32" Type="http://schemas.openxmlformats.org/officeDocument/2006/relationships/customXml" Target="../ink/ink335.xml"/><Relationship Id="rId37" Type="http://schemas.openxmlformats.org/officeDocument/2006/relationships/customXml" Target="../ink/ink338.xml"/><Relationship Id="rId53" Type="http://schemas.openxmlformats.org/officeDocument/2006/relationships/customXml" Target="../ink/ink346.xml"/><Relationship Id="rId58" Type="http://schemas.openxmlformats.org/officeDocument/2006/relationships/image" Target="../media/image275.png"/><Relationship Id="rId74" Type="http://schemas.openxmlformats.org/officeDocument/2006/relationships/customXml" Target="../ink/ink357.xml"/><Relationship Id="rId79" Type="http://schemas.openxmlformats.org/officeDocument/2006/relationships/image" Target="../media/image285.png"/><Relationship Id="rId5" Type="http://schemas.openxmlformats.org/officeDocument/2006/relationships/image" Target="../media/image160.png"/><Relationship Id="rId19" Type="http://schemas.openxmlformats.org/officeDocument/2006/relationships/image" Target="../media/image166.png"/><Relationship Id="rId14" Type="http://schemas.openxmlformats.org/officeDocument/2006/relationships/customXml" Target="../ink/ink326.xml"/><Relationship Id="rId22" Type="http://schemas.openxmlformats.org/officeDocument/2006/relationships/customXml" Target="../ink/ink330.xml"/><Relationship Id="rId27" Type="http://schemas.openxmlformats.org/officeDocument/2006/relationships/image" Target="../media/image170.png"/><Relationship Id="rId30" Type="http://schemas.openxmlformats.org/officeDocument/2006/relationships/customXml" Target="../ink/ink334.xml"/><Relationship Id="rId35" Type="http://schemas.openxmlformats.org/officeDocument/2006/relationships/customXml" Target="../ink/ink337.xml"/><Relationship Id="rId43" Type="http://schemas.openxmlformats.org/officeDocument/2006/relationships/customXml" Target="../ink/ink341.xml"/><Relationship Id="rId48" Type="http://schemas.openxmlformats.org/officeDocument/2006/relationships/image" Target="../media/image270.png"/><Relationship Id="rId56" Type="http://schemas.openxmlformats.org/officeDocument/2006/relationships/image" Target="../media/image274.png"/><Relationship Id="rId64" Type="http://schemas.openxmlformats.org/officeDocument/2006/relationships/image" Target="../media/image278.png"/><Relationship Id="rId69" Type="http://schemas.openxmlformats.org/officeDocument/2006/relationships/customXml" Target="../ink/ink354.xml"/><Relationship Id="rId77" Type="http://schemas.openxmlformats.org/officeDocument/2006/relationships/image" Target="../media/image284.png"/><Relationship Id="rId8" Type="http://schemas.openxmlformats.org/officeDocument/2006/relationships/customXml" Target="../ink/ink323.xml"/><Relationship Id="rId51" Type="http://schemas.openxmlformats.org/officeDocument/2006/relationships/customXml" Target="../ink/ink345.xml"/><Relationship Id="rId72" Type="http://schemas.openxmlformats.org/officeDocument/2006/relationships/image" Target="../media/image282.png"/><Relationship Id="rId80" Type="http://schemas.openxmlformats.org/officeDocument/2006/relationships/customXml" Target="../ink/ink360.xml"/><Relationship Id="rId85" Type="http://schemas.openxmlformats.org/officeDocument/2006/relationships/image" Target="../media/image288.png"/><Relationship Id="rId3" Type="http://schemas.openxmlformats.org/officeDocument/2006/relationships/image" Target="../media/image159.png"/><Relationship Id="rId12" Type="http://schemas.openxmlformats.org/officeDocument/2006/relationships/customXml" Target="../ink/ink325.xml"/><Relationship Id="rId17" Type="http://schemas.openxmlformats.org/officeDocument/2006/relationships/image" Target="../media/image72.png"/><Relationship Id="rId25" Type="http://schemas.openxmlformats.org/officeDocument/2006/relationships/image" Target="../media/image169.png"/><Relationship Id="rId33" Type="http://schemas.openxmlformats.org/officeDocument/2006/relationships/image" Target="../media/image173.png"/><Relationship Id="rId38" Type="http://schemas.openxmlformats.org/officeDocument/2006/relationships/image" Target="../media/image265.png"/><Relationship Id="rId46" Type="http://schemas.openxmlformats.org/officeDocument/2006/relationships/image" Target="../media/image269.png"/><Relationship Id="rId59" Type="http://schemas.openxmlformats.org/officeDocument/2006/relationships/customXml" Target="../ink/ink349.xml"/><Relationship Id="rId67" Type="http://schemas.openxmlformats.org/officeDocument/2006/relationships/customXml" Target="../ink/ink353.xml"/><Relationship Id="rId20" Type="http://schemas.openxmlformats.org/officeDocument/2006/relationships/customXml" Target="../ink/ink329.xml"/><Relationship Id="rId41" Type="http://schemas.openxmlformats.org/officeDocument/2006/relationships/customXml" Target="../ink/ink340.xml"/><Relationship Id="rId54" Type="http://schemas.openxmlformats.org/officeDocument/2006/relationships/image" Target="../media/image273.png"/><Relationship Id="rId62" Type="http://schemas.openxmlformats.org/officeDocument/2006/relationships/image" Target="../media/image277.png"/><Relationship Id="rId70" Type="http://schemas.openxmlformats.org/officeDocument/2006/relationships/image" Target="../media/image281.png"/><Relationship Id="rId75" Type="http://schemas.openxmlformats.org/officeDocument/2006/relationships/image" Target="../media/image283.png"/><Relationship Id="rId83" Type="http://schemas.openxmlformats.org/officeDocument/2006/relationships/image" Target="../media/image28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2.xml"/><Relationship Id="rId15" Type="http://schemas.openxmlformats.org/officeDocument/2006/relationships/image" Target="../media/image165.png"/><Relationship Id="rId23" Type="http://schemas.openxmlformats.org/officeDocument/2006/relationships/image" Target="../media/image168.png"/><Relationship Id="rId28" Type="http://schemas.openxmlformats.org/officeDocument/2006/relationships/customXml" Target="../ink/ink333.xml"/><Relationship Id="rId36" Type="http://schemas.openxmlformats.org/officeDocument/2006/relationships/image" Target="../media/image174.png"/><Relationship Id="rId49" Type="http://schemas.openxmlformats.org/officeDocument/2006/relationships/customXml" Target="../ink/ink344.xml"/><Relationship Id="rId57" Type="http://schemas.openxmlformats.org/officeDocument/2006/relationships/customXml" Target="../ink/ink348.xml"/><Relationship Id="rId10" Type="http://schemas.openxmlformats.org/officeDocument/2006/relationships/customXml" Target="../ink/ink324.xml"/><Relationship Id="rId31" Type="http://schemas.openxmlformats.org/officeDocument/2006/relationships/image" Target="../media/image172.png"/><Relationship Id="rId44" Type="http://schemas.openxmlformats.org/officeDocument/2006/relationships/image" Target="../media/image268.png"/><Relationship Id="rId52" Type="http://schemas.openxmlformats.org/officeDocument/2006/relationships/image" Target="../media/image272.png"/><Relationship Id="rId60" Type="http://schemas.openxmlformats.org/officeDocument/2006/relationships/image" Target="../media/image276.png"/><Relationship Id="rId65" Type="http://schemas.openxmlformats.org/officeDocument/2006/relationships/customXml" Target="../ink/ink352.xml"/><Relationship Id="rId73" Type="http://schemas.openxmlformats.org/officeDocument/2006/relationships/customXml" Target="../ink/ink356.xml"/><Relationship Id="rId78" Type="http://schemas.openxmlformats.org/officeDocument/2006/relationships/customXml" Target="../ink/ink359.xml"/><Relationship Id="rId81" Type="http://schemas.openxmlformats.org/officeDocument/2006/relationships/image" Target="../media/image286.png"/><Relationship Id="rId86" Type="http://schemas.openxmlformats.org/officeDocument/2006/relationships/customXml" Target="../ink/ink363.xml"/><Relationship Id="rId4" Type="http://schemas.openxmlformats.org/officeDocument/2006/relationships/customXml" Target="../ink/ink321.xml"/><Relationship Id="rId9" Type="http://schemas.openxmlformats.org/officeDocument/2006/relationships/image" Target="../media/image162.png"/><Relationship Id="rId13" Type="http://schemas.openxmlformats.org/officeDocument/2006/relationships/image" Target="../media/image164.png"/><Relationship Id="rId18" Type="http://schemas.openxmlformats.org/officeDocument/2006/relationships/customXml" Target="../ink/ink328.xml"/><Relationship Id="rId39" Type="http://schemas.openxmlformats.org/officeDocument/2006/relationships/customXml" Target="../ink/ink339.xml"/><Relationship Id="rId34" Type="http://schemas.openxmlformats.org/officeDocument/2006/relationships/customXml" Target="../ink/ink336.xml"/><Relationship Id="rId50" Type="http://schemas.openxmlformats.org/officeDocument/2006/relationships/image" Target="../media/image271.png"/><Relationship Id="rId55" Type="http://schemas.openxmlformats.org/officeDocument/2006/relationships/customXml" Target="../ink/ink347.xml"/><Relationship Id="rId76" Type="http://schemas.openxmlformats.org/officeDocument/2006/relationships/customXml" Target="../ink/ink358.xml"/><Relationship Id="rId7" Type="http://schemas.openxmlformats.org/officeDocument/2006/relationships/image" Target="../media/image161.png"/><Relationship Id="rId71" Type="http://schemas.openxmlformats.org/officeDocument/2006/relationships/customXml" Target="../ink/ink355.xml"/><Relationship Id="rId2" Type="http://schemas.openxmlformats.org/officeDocument/2006/relationships/customXml" Target="../ink/ink320.xml"/><Relationship Id="rId29" Type="http://schemas.openxmlformats.org/officeDocument/2006/relationships/image" Target="../media/image171.png"/><Relationship Id="rId24" Type="http://schemas.openxmlformats.org/officeDocument/2006/relationships/customXml" Target="../ink/ink331.xml"/><Relationship Id="rId40" Type="http://schemas.openxmlformats.org/officeDocument/2006/relationships/image" Target="../media/image266.png"/><Relationship Id="rId45" Type="http://schemas.openxmlformats.org/officeDocument/2006/relationships/customXml" Target="../ink/ink342.xml"/><Relationship Id="rId66" Type="http://schemas.openxmlformats.org/officeDocument/2006/relationships/image" Target="../media/image279.png"/><Relationship Id="rId87" Type="http://schemas.openxmlformats.org/officeDocument/2006/relationships/image" Target="../media/image289.png"/><Relationship Id="rId61" Type="http://schemas.openxmlformats.org/officeDocument/2006/relationships/customXml" Target="../ink/ink350.xml"/><Relationship Id="rId82" Type="http://schemas.openxmlformats.org/officeDocument/2006/relationships/customXml" Target="../ink/ink361.xml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22.xml"/><Relationship Id="rId21" Type="http://schemas.openxmlformats.org/officeDocument/2006/relationships/image" Target="../media/image167.png"/><Relationship Id="rId42" Type="http://schemas.openxmlformats.org/officeDocument/2006/relationships/image" Target="../media/image292.png"/><Relationship Id="rId63" Type="http://schemas.openxmlformats.org/officeDocument/2006/relationships/customXml" Target="../ink/ink395.xml"/><Relationship Id="rId84" Type="http://schemas.openxmlformats.org/officeDocument/2006/relationships/image" Target="../media/image313.png"/><Relationship Id="rId138" Type="http://schemas.openxmlformats.org/officeDocument/2006/relationships/image" Target="../media/image340.png"/><Relationship Id="rId159" Type="http://schemas.openxmlformats.org/officeDocument/2006/relationships/customXml" Target="../ink/ink443.xml"/><Relationship Id="rId170" Type="http://schemas.openxmlformats.org/officeDocument/2006/relationships/image" Target="../media/image356.png"/><Relationship Id="rId191" Type="http://schemas.openxmlformats.org/officeDocument/2006/relationships/customXml" Target="../ink/ink459.xml"/><Relationship Id="rId205" Type="http://schemas.openxmlformats.org/officeDocument/2006/relationships/customXml" Target="../ink/ink466.xml"/><Relationship Id="rId226" Type="http://schemas.openxmlformats.org/officeDocument/2006/relationships/image" Target="../media/image384.png"/><Relationship Id="rId247" Type="http://schemas.openxmlformats.org/officeDocument/2006/relationships/customXml" Target="../ink/ink487.xml"/><Relationship Id="rId107" Type="http://schemas.openxmlformats.org/officeDocument/2006/relationships/customXml" Target="../ink/ink417.xml"/><Relationship Id="rId11" Type="http://schemas.openxmlformats.org/officeDocument/2006/relationships/image" Target="../media/image163.png"/><Relationship Id="rId32" Type="http://schemas.openxmlformats.org/officeDocument/2006/relationships/customXml" Target="../ink/ink379.xml"/><Relationship Id="rId53" Type="http://schemas.openxmlformats.org/officeDocument/2006/relationships/customXml" Target="../ink/ink390.xml"/><Relationship Id="rId74" Type="http://schemas.openxmlformats.org/officeDocument/2006/relationships/image" Target="../media/image308.png"/><Relationship Id="rId128" Type="http://schemas.openxmlformats.org/officeDocument/2006/relationships/image" Target="../media/image335.png"/><Relationship Id="rId149" Type="http://schemas.openxmlformats.org/officeDocument/2006/relationships/customXml" Target="../ink/ink438.xml"/><Relationship Id="rId5" Type="http://schemas.openxmlformats.org/officeDocument/2006/relationships/image" Target="../media/image160.png"/><Relationship Id="rId95" Type="http://schemas.openxmlformats.org/officeDocument/2006/relationships/customXml" Target="../ink/ink411.xml"/><Relationship Id="rId160" Type="http://schemas.openxmlformats.org/officeDocument/2006/relationships/image" Target="../media/image351.png"/><Relationship Id="rId181" Type="http://schemas.openxmlformats.org/officeDocument/2006/relationships/customXml" Target="../ink/ink454.xml"/><Relationship Id="rId216" Type="http://schemas.openxmlformats.org/officeDocument/2006/relationships/image" Target="../media/image379.png"/><Relationship Id="rId237" Type="http://schemas.openxmlformats.org/officeDocument/2006/relationships/customXml" Target="../ink/ink482.xml"/><Relationship Id="rId22" Type="http://schemas.openxmlformats.org/officeDocument/2006/relationships/customXml" Target="../ink/ink374.xml"/><Relationship Id="rId43" Type="http://schemas.openxmlformats.org/officeDocument/2006/relationships/customXml" Target="../ink/ink385.xml"/><Relationship Id="rId64" Type="http://schemas.openxmlformats.org/officeDocument/2006/relationships/image" Target="../media/image303.png"/><Relationship Id="rId118" Type="http://schemas.openxmlformats.org/officeDocument/2006/relationships/image" Target="../media/image330.png"/><Relationship Id="rId139" Type="http://schemas.openxmlformats.org/officeDocument/2006/relationships/customXml" Target="../ink/ink433.xml"/><Relationship Id="rId85" Type="http://schemas.openxmlformats.org/officeDocument/2006/relationships/customXml" Target="../ink/ink406.xml"/><Relationship Id="rId150" Type="http://schemas.openxmlformats.org/officeDocument/2006/relationships/image" Target="../media/image346.png"/><Relationship Id="rId171" Type="http://schemas.openxmlformats.org/officeDocument/2006/relationships/customXml" Target="../ink/ink449.xml"/><Relationship Id="rId192" Type="http://schemas.openxmlformats.org/officeDocument/2006/relationships/image" Target="../media/image367.png"/><Relationship Id="rId206" Type="http://schemas.openxmlformats.org/officeDocument/2006/relationships/image" Target="../media/image374.png"/><Relationship Id="rId227" Type="http://schemas.openxmlformats.org/officeDocument/2006/relationships/customXml" Target="../ink/ink477.xml"/><Relationship Id="rId12" Type="http://schemas.openxmlformats.org/officeDocument/2006/relationships/customXml" Target="../ink/ink369.xml"/><Relationship Id="rId33" Type="http://schemas.openxmlformats.org/officeDocument/2006/relationships/image" Target="../media/image173.png"/><Relationship Id="rId108" Type="http://schemas.openxmlformats.org/officeDocument/2006/relationships/image" Target="../media/image325.png"/><Relationship Id="rId129" Type="http://schemas.openxmlformats.org/officeDocument/2006/relationships/customXml" Target="../ink/ink428.xml"/><Relationship Id="rId54" Type="http://schemas.openxmlformats.org/officeDocument/2006/relationships/image" Target="../media/image298.png"/><Relationship Id="rId75" Type="http://schemas.openxmlformats.org/officeDocument/2006/relationships/customXml" Target="../ink/ink401.xml"/><Relationship Id="rId96" Type="http://schemas.openxmlformats.org/officeDocument/2006/relationships/image" Target="../media/image319.png"/><Relationship Id="rId140" Type="http://schemas.openxmlformats.org/officeDocument/2006/relationships/image" Target="../media/image341.png"/><Relationship Id="rId161" Type="http://schemas.openxmlformats.org/officeDocument/2006/relationships/customXml" Target="../ink/ink444.xml"/><Relationship Id="rId182" Type="http://schemas.openxmlformats.org/officeDocument/2006/relationships/image" Target="../media/image362.png"/><Relationship Id="rId217" Type="http://schemas.openxmlformats.org/officeDocument/2006/relationships/customXml" Target="../ink/ink472.xml"/><Relationship Id="rId6" Type="http://schemas.openxmlformats.org/officeDocument/2006/relationships/customXml" Target="../ink/ink366.xml"/><Relationship Id="rId238" Type="http://schemas.openxmlformats.org/officeDocument/2006/relationships/image" Target="../media/image389.png"/><Relationship Id="rId23" Type="http://schemas.openxmlformats.org/officeDocument/2006/relationships/image" Target="../media/image168.png"/><Relationship Id="rId119" Type="http://schemas.openxmlformats.org/officeDocument/2006/relationships/customXml" Target="../ink/ink423.xml"/><Relationship Id="rId44" Type="http://schemas.openxmlformats.org/officeDocument/2006/relationships/image" Target="../media/image293.png"/><Relationship Id="rId65" Type="http://schemas.openxmlformats.org/officeDocument/2006/relationships/customXml" Target="../ink/ink396.xml"/><Relationship Id="rId86" Type="http://schemas.openxmlformats.org/officeDocument/2006/relationships/image" Target="../media/image314.png"/><Relationship Id="rId130" Type="http://schemas.openxmlformats.org/officeDocument/2006/relationships/image" Target="../media/image336.png"/><Relationship Id="rId151" Type="http://schemas.openxmlformats.org/officeDocument/2006/relationships/customXml" Target="../ink/ink439.xml"/><Relationship Id="rId172" Type="http://schemas.openxmlformats.org/officeDocument/2006/relationships/image" Target="../media/image357.png"/><Relationship Id="rId193" Type="http://schemas.openxmlformats.org/officeDocument/2006/relationships/customXml" Target="../ink/ink460.xml"/><Relationship Id="rId207" Type="http://schemas.openxmlformats.org/officeDocument/2006/relationships/customXml" Target="../ink/ink467.xml"/><Relationship Id="rId228" Type="http://schemas.openxmlformats.org/officeDocument/2006/relationships/image" Target="../media/image385.png"/><Relationship Id="rId13" Type="http://schemas.openxmlformats.org/officeDocument/2006/relationships/image" Target="../media/image164.png"/><Relationship Id="rId109" Type="http://schemas.openxmlformats.org/officeDocument/2006/relationships/customXml" Target="../ink/ink418.xml"/><Relationship Id="rId34" Type="http://schemas.openxmlformats.org/officeDocument/2006/relationships/customXml" Target="../ink/ink380.xml"/><Relationship Id="rId55" Type="http://schemas.openxmlformats.org/officeDocument/2006/relationships/customXml" Target="../ink/ink391.xml"/><Relationship Id="rId76" Type="http://schemas.openxmlformats.org/officeDocument/2006/relationships/image" Target="../media/image309.png"/><Relationship Id="rId97" Type="http://schemas.openxmlformats.org/officeDocument/2006/relationships/customXml" Target="../ink/ink412.xml"/><Relationship Id="rId120" Type="http://schemas.openxmlformats.org/officeDocument/2006/relationships/image" Target="../media/image331.png"/><Relationship Id="rId141" Type="http://schemas.openxmlformats.org/officeDocument/2006/relationships/customXml" Target="../ink/ink434.xml"/><Relationship Id="rId7" Type="http://schemas.openxmlformats.org/officeDocument/2006/relationships/image" Target="../media/image161.png"/><Relationship Id="rId162" Type="http://schemas.openxmlformats.org/officeDocument/2006/relationships/image" Target="../media/image352.png"/><Relationship Id="rId183" Type="http://schemas.openxmlformats.org/officeDocument/2006/relationships/customXml" Target="../ink/ink455.xml"/><Relationship Id="rId218" Type="http://schemas.openxmlformats.org/officeDocument/2006/relationships/image" Target="../media/image380.png"/><Relationship Id="rId239" Type="http://schemas.openxmlformats.org/officeDocument/2006/relationships/customXml" Target="../ink/ink483.xml"/><Relationship Id="rId24" Type="http://schemas.openxmlformats.org/officeDocument/2006/relationships/customXml" Target="../ink/ink375.xml"/><Relationship Id="rId45" Type="http://schemas.openxmlformats.org/officeDocument/2006/relationships/customXml" Target="../ink/ink386.xml"/><Relationship Id="rId66" Type="http://schemas.openxmlformats.org/officeDocument/2006/relationships/image" Target="../media/image304.png"/><Relationship Id="rId87" Type="http://schemas.openxmlformats.org/officeDocument/2006/relationships/customXml" Target="../ink/ink407.xml"/><Relationship Id="rId110" Type="http://schemas.openxmlformats.org/officeDocument/2006/relationships/image" Target="../media/image326.png"/><Relationship Id="rId131" Type="http://schemas.openxmlformats.org/officeDocument/2006/relationships/customXml" Target="../ink/ink429.xml"/><Relationship Id="rId152" Type="http://schemas.openxmlformats.org/officeDocument/2006/relationships/image" Target="../media/image347.png"/><Relationship Id="rId173" Type="http://schemas.openxmlformats.org/officeDocument/2006/relationships/customXml" Target="../ink/ink450.xml"/><Relationship Id="rId194" Type="http://schemas.openxmlformats.org/officeDocument/2006/relationships/image" Target="../media/image368.png"/><Relationship Id="rId208" Type="http://schemas.openxmlformats.org/officeDocument/2006/relationships/image" Target="../media/image375.png"/><Relationship Id="rId229" Type="http://schemas.openxmlformats.org/officeDocument/2006/relationships/customXml" Target="../ink/ink478.xml"/><Relationship Id="rId240" Type="http://schemas.openxmlformats.org/officeDocument/2006/relationships/image" Target="../media/image390.png"/><Relationship Id="rId14" Type="http://schemas.openxmlformats.org/officeDocument/2006/relationships/customXml" Target="../ink/ink370.xml"/><Relationship Id="rId35" Type="http://schemas.openxmlformats.org/officeDocument/2006/relationships/customXml" Target="../ink/ink381.xml"/><Relationship Id="rId56" Type="http://schemas.openxmlformats.org/officeDocument/2006/relationships/image" Target="../media/image299.png"/><Relationship Id="rId77" Type="http://schemas.openxmlformats.org/officeDocument/2006/relationships/customXml" Target="../ink/ink402.xml"/><Relationship Id="rId100" Type="http://schemas.openxmlformats.org/officeDocument/2006/relationships/image" Target="../media/image321.png"/><Relationship Id="rId8" Type="http://schemas.openxmlformats.org/officeDocument/2006/relationships/customXml" Target="../ink/ink367.xml"/><Relationship Id="rId98" Type="http://schemas.openxmlformats.org/officeDocument/2006/relationships/image" Target="../media/image320.png"/><Relationship Id="rId121" Type="http://schemas.openxmlformats.org/officeDocument/2006/relationships/customXml" Target="../ink/ink424.xml"/><Relationship Id="rId142" Type="http://schemas.openxmlformats.org/officeDocument/2006/relationships/image" Target="../media/image342.png"/><Relationship Id="rId163" Type="http://schemas.openxmlformats.org/officeDocument/2006/relationships/customXml" Target="../ink/ink445.xml"/><Relationship Id="rId184" Type="http://schemas.openxmlformats.org/officeDocument/2006/relationships/image" Target="../media/image363.png"/><Relationship Id="rId219" Type="http://schemas.openxmlformats.org/officeDocument/2006/relationships/customXml" Target="../ink/ink473.xml"/><Relationship Id="rId230" Type="http://schemas.openxmlformats.org/officeDocument/2006/relationships/image" Target="../media/image386.png"/><Relationship Id="rId25" Type="http://schemas.openxmlformats.org/officeDocument/2006/relationships/image" Target="../media/image169.png"/><Relationship Id="rId46" Type="http://schemas.openxmlformats.org/officeDocument/2006/relationships/image" Target="../media/image294.png"/><Relationship Id="rId67" Type="http://schemas.openxmlformats.org/officeDocument/2006/relationships/customXml" Target="../ink/ink397.xml"/><Relationship Id="rId88" Type="http://schemas.openxmlformats.org/officeDocument/2006/relationships/image" Target="../media/image315.png"/><Relationship Id="rId111" Type="http://schemas.openxmlformats.org/officeDocument/2006/relationships/customXml" Target="../ink/ink419.xml"/><Relationship Id="rId132" Type="http://schemas.openxmlformats.org/officeDocument/2006/relationships/image" Target="../media/image337.png"/><Relationship Id="rId153" Type="http://schemas.openxmlformats.org/officeDocument/2006/relationships/customXml" Target="../ink/ink440.xml"/><Relationship Id="rId174" Type="http://schemas.openxmlformats.org/officeDocument/2006/relationships/image" Target="../media/image358.png"/><Relationship Id="rId195" Type="http://schemas.openxmlformats.org/officeDocument/2006/relationships/customXml" Target="../ink/ink461.xml"/><Relationship Id="rId209" Type="http://schemas.openxmlformats.org/officeDocument/2006/relationships/customXml" Target="../ink/ink468.xml"/><Relationship Id="rId220" Type="http://schemas.openxmlformats.org/officeDocument/2006/relationships/image" Target="../media/image381.png"/><Relationship Id="rId241" Type="http://schemas.openxmlformats.org/officeDocument/2006/relationships/customXml" Target="../ink/ink484.xml"/><Relationship Id="rId15" Type="http://schemas.openxmlformats.org/officeDocument/2006/relationships/image" Target="../media/image165.png"/><Relationship Id="rId36" Type="http://schemas.openxmlformats.org/officeDocument/2006/relationships/image" Target="../media/image174.png"/><Relationship Id="rId57" Type="http://schemas.openxmlformats.org/officeDocument/2006/relationships/customXml" Target="../ink/ink392.xml"/><Relationship Id="rId10" Type="http://schemas.openxmlformats.org/officeDocument/2006/relationships/customXml" Target="../ink/ink368.xml"/><Relationship Id="rId31" Type="http://schemas.openxmlformats.org/officeDocument/2006/relationships/image" Target="../media/image172.png"/><Relationship Id="rId52" Type="http://schemas.openxmlformats.org/officeDocument/2006/relationships/image" Target="../media/image297.png"/><Relationship Id="rId73" Type="http://schemas.openxmlformats.org/officeDocument/2006/relationships/customXml" Target="../ink/ink400.xml"/><Relationship Id="rId78" Type="http://schemas.openxmlformats.org/officeDocument/2006/relationships/image" Target="../media/image310.png"/><Relationship Id="rId94" Type="http://schemas.openxmlformats.org/officeDocument/2006/relationships/image" Target="../media/image318.png"/><Relationship Id="rId99" Type="http://schemas.openxmlformats.org/officeDocument/2006/relationships/customXml" Target="../ink/ink413.xml"/><Relationship Id="rId101" Type="http://schemas.openxmlformats.org/officeDocument/2006/relationships/customXml" Target="../ink/ink414.xml"/><Relationship Id="rId122" Type="http://schemas.openxmlformats.org/officeDocument/2006/relationships/image" Target="../media/image332.png"/><Relationship Id="rId143" Type="http://schemas.openxmlformats.org/officeDocument/2006/relationships/customXml" Target="../ink/ink435.xml"/><Relationship Id="rId148" Type="http://schemas.openxmlformats.org/officeDocument/2006/relationships/image" Target="../media/image345.png"/><Relationship Id="rId164" Type="http://schemas.openxmlformats.org/officeDocument/2006/relationships/image" Target="../media/image353.png"/><Relationship Id="rId169" Type="http://schemas.openxmlformats.org/officeDocument/2006/relationships/customXml" Target="../ink/ink448.xml"/><Relationship Id="rId185" Type="http://schemas.openxmlformats.org/officeDocument/2006/relationships/customXml" Target="../ink/ink456.xml"/><Relationship Id="rId4" Type="http://schemas.openxmlformats.org/officeDocument/2006/relationships/customXml" Target="../ink/ink365.xml"/><Relationship Id="rId9" Type="http://schemas.openxmlformats.org/officeDocument/2006/relationships/image" Target="../media/image162.png"/><Relationship Id="rId180" Type="http://schemas.openxmlformats.org/officeDocument/2006/relationships/image" Target="../media/image361.png"/><Relationship Id="rId210" Type="http://schemas.openxmlformats.org/officeDocument/2006/relationships/image" Target="../media/image376.png"/><Relationship Id="rId215" Type="http://schemas.openxmlformats.org/officeDocument/2006/relationships/customXml" Target="../ink/ink471.xml"/><Relationship Id="rId236" Type="http://schemas.openxmlformats.org/officeDocument/2006/relationships/image" Target="../media/image388.png"/><Relationship Id="rId26" Type="http://schemas.openxmlformats.org/officeDocument/2006/relationships/customXml" Target="../ink/ink376.xml"/><Relationship Id="rId231" Type="http://schemas.openxmlformats.org/officeDocument/2006/relationships/customXml" Target="../ink/ink479.xml"/><Relationship Id="rId47" Type="http://schemas.openxmlformats.org/officeDocument/2006/relationships/customXml" Target="../ink/ink387.xml"/><Relationship Id="rId68" Type="http://schemas.openxmlformats.org/officeDocument/2006/relationships/image" Target="../media/image305.png"/><Relationship Id="rId89" Type="http://schemas.openxmlformats.org/officeDocument/2006/relationships/customXml" Target="../ink/ink408.xml"/><Relationship Id="rId112" Type="http://schemas.openxmlformats.org/officeDocument/2006/relationships/image" Target="../media/image327.png"/><Relationship Id="rId133" Type="http://schemas.openxmlformats.org/officeDocument/2006/relationships/customXml" Target="../ink/ink430.xml"/><Relationship Id="rId154" Type="http://schemas.openxmlformats.org/officeDocument/2006/relationships/image" Target="../media/image348.png"/><Relationship Id="rId175" Type="http://schemas.openxmlformats.org/officeDocument/2006/relationships/customXml" Target="../ink/ink451.xml"/><Relationship Id="rId196" Type="http://schemas.openxmlformats.org/officeDocument/2006/relationships/image" Target="../media/image369.png"/><Relationship Id="rId200" Type="http://schemas.openxmlformats.org/officeDocument/2006/relationships/image" Target="../media/image371.png"/><Relationship Id="rId16" Type="http://schemas.openxmlformats.org/officeDocument/2006/relationships/customXml" Target="../ink/ink371.xml"/><Relationship Id="rId221" Type="http://schemas.openxmlformats.org/officeDocument/2006/relationships/customXml" Target="../ink/ink474.xml"/><Relationship Id="rId242" Type="http://schemas.openxmlformats.org/officeDocument/2006/relationships/image" Target="../media/image391.png"/><Relationship Id="rId37" Type="http://schemas.openxmlformats.org/officeDocument/2006/relationships/customXml" Target="../ink/ink382.xml"/><Relationship Id="rId58" Type="http://schemas.openxmlformats.org/officeDocument/2006/relationships/image" Target="../media/image300.png"/><Relationship Id="rId79" Type="http://schemas.openxmlformats.org/officeDocument/2006/relationships/customXml" Target="../ink/ink403.xml"/><Relationship Id="rId102" Type="http://schemas.openxmlformats.org/officeDocument/2006/relationships/image" Target="../media/image322.png"/><Relationship Id="rId123" Type="http://schemas.openxmlformats.org/officeDocument/2006/relationships/customXml" Target="../ink/ink425.xml"/><Relationship Id="rId144" Type="http://schemas.openxmlformats.org/officeDocument/2006/relationships/image" Target="../media/image343.png"/><Relationship Id="rId90" Type="http://schemas.openxmlformats.org/officeDocument/2006/relationships/image" Target="../media/image316.png"/><Relationship Id="rId165" Type="http://schemas.openxmlformats.org/officeDocument/2006/relationships/customXml" Target="../ink/ink446.xml"/><Relationship Id="rId186" Type="http://schemas.openxmlformats.org/officeDocument/2006/relationships/image" Target="../media/image364.png"/><Relationship Id="rId211" Type="http://schemas.openxmlformats.org/officeDocument/2006/relationships/customXml" Target="../ink/ink469.xml"/><Relationship Id="rId232" Type="http://schemas.openxmlformats.org/officeDocument/2006/relationships/image" Target="../media/image387.png"/><Relationship Id="rId27" Type="http://schemas.openxmlformats.org/officeDocument/2006/relationships/image" Target="../media/image170.png"/><Relationship Id="rId48" Type="http://schemas.openxmlformats.org/officeDocument/2006/relationships/image" Target="../media/image295.png"/><Relationship Id="rId69" Type="http://schemas.openxmlformats.org/officeDocument/2006/relationships/customXml" Target="../ink/ink398.xml"/><Relationship Id="rId113" Type="http://schemas.openxmlformats.org/officeDocument/2006/relationships/customXml" Target="../ink/ink420.xml"/><Relationship Id="rId134" Type="http://schemas.openxmlformats.org/officeDocument/2006/relationships/image" Target="../media/image338.png"/><Relationship Id="rId80" Type="http://schemas.openxmlformats.org/officeDocument/2006/relationships/image" Target="../media/image311.png"/><Relationship Id="rId155" Type="http://schemas.openxmlformats.org/officeDocument/2006/relationships/customXml" Target="../ink/ink441.xml"/><Relationship Id="rId176" Type="http://schemas.openxmlformats.org/officeDocument/2006/relationships/image" Target="../media/image359.png"/><Relationship Id="rId197" Type="http://schemas.openxmlformats.org/officeDocument/2006/relationships/customXml" Target="../ink/ink462.xml"/><Relationship Id="rId201" Type="http://schemas.openxmlformats.org/officeDocument/2006/relationships/customXml" Target="../ink/ink464.xml"/><Relationship Id="rId222" Type="http://schemas.openxmlformats.org/officeDocument/2006/relationships/image" Target="../media/image382.png"/><Relationship Id="rId243" Type="http://schemas.openxmlformats.org/officeDocument/2006/relationships/customXml" Target="../ink/ink485.xml"/><Relationship Id="rId17" Type="http://schemas.openxmlformats.org/officeDocument/2006/relationships/image" Target="../media/image72.png"/><Relationship Id="rId38" Type="http://schemas.openxmlformats.org/officeDocument/2006/relationships/image" Target="../media/image290.png"/><Relationship Id="rId59" Type="http://schemas.openxmlformats.org/officeDocument/2006/relationships/customXml" Target="../ink/ink393.xml"/><Relationship Id="rId103" Type="http://schemas.openxmlformats.org/officeDocument/2006/relationships/customXml" Target="../ink/ink415.xml"/><Relationship Id="rId124" Type="http://schemas.openxmlformats.org/officeDocument/2006/relationships/image" Target="../media/image333.png"/><Relationship Id="rId70" Type="http://schemas.openxmlformats.org/officeDocument/2006/relationships/image" Target="../media/image306.png"/><Relationship Id="rId91" Type="http://schemas.openxmlformats.org/officeDocument/2006/relationships/customXml" Target="../ink/ink409.xml"/><Relationship Id="rId145" Type="http://schemas.openxmlformats.org/officeDocument/2006/relationships/customXml" Target="../ink/ink436.xml"/><Relationship Id="rId166" Type="http://schemas.openxmlformats.org/officeDocument/2006/relationships/image" Target="../media/image354.png"/><Relationship Id="rId187" Type="http://schemas.openxmlformats.org/officeDocument/2006/relationships/customXml" Target="../ink/ink457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377.png"/><Relationship Id="rId233" Type="http://schemas.openxmlformats.org/officeDocument/2006/relationships/customXml" Target="../ink/ink480.xml"/><Relationship Id="rId28" Type="http://schemas.openxmlformats.org/officeDocument/2006/relationships/customXml" Target="../ink/ink377.xml"/><Relationship Id="rId49" Type="http://schemas.openxmlformats.org/officeDocument/2006/relationships/customXml" Target="../ink/ink388.xml"/><Relationship Id="rId114" Type="http://schemas.openxmlformats.org/officeDocument/2006/relationships/image" Target="../media/image328.png"/><Relationship Id="rId60" Type="http://schemas.openxmlformats.org/officeDocument/2006/relationships/image" Target="../media/image301.png"/><Relationship Id="rId81" Type="http://schemas.openxmlformats.org/officeDocument/2006/relationships/customXml" Target="../ink/ink404.xml"/><Relationship Id="rId135" Type="http://schemas.openxmlformats.org/officeDocument/2006/relationships/customXml" Target="../ink/ink431.xml"/><Relationship Id="rId156" Type="http://schemas.openxmlformats.org/officeDocument/2006/relationships/image" Target="../media/image349.png"/><Relationship Id="rId177" Type="http://schemas.openxmlformats.org/officeDocument/2006/relationships/customXml" Target="../ink/ink452.xml"/><Relationship Id="rId198" Type="http://schemas.openxmlformats.org/officeDocument/2006/relationships/image" Target="../media/image370.png"/><Relationship Id="rId202" Type="http://schemas.openxmlformats.org/officeDocument/2006/relationships/image" Target="../media/image372.png"/><Relationship Id="rId223" Type="http://schemas.openxmlformats.org/officeDocument/2006/relationships/customXml" Target="../ink/ink475.xml"/><Relationship Id="rId244" Type="http://schemas.openxmlformats.org/officeDocument/2006/relationships/image" Target="../media/image392.png"/><Relationship Id="rId18" Type="http://schemas.openxmlformats.org/officeDocument/2006/relationships/customXml" Target="../ink/ink372.xml"/><Relationship Id="rId39" Type="http://schemas.openxmlformats.org/officeDocument/2006/relationships/customXml" Target="../ink/ink383.xml"/><Relationship Id="rId50" Type="http://schemas.openxmlformats.org/officeDocument/2006/relationships/image" Target="../media/image296.png"/><Relationship Id="rId104" Type="http://schemas.openxmlformats.org/officeDocument/2006/relationships/image" Target="../media/image323.png"/><Relationship Id="rId125" Type="http://schemas.openxmlformats.org/officeDocument/2006/relationships/customXml" Target="../ink/ink426.xml"/><Relationship Id="rId146" Type="http://schemas.openxmlformats.org/officeDocument/2006/relationships/image" Target="../media/image344.png"/><Relationship Id="rId167" Type="http://schemas.openxmlformats.org/officeDocument/2006/relationships/customXml" Target="../ink/ink447.xml"/><Relationship Id="rId188" Type="http://schemas.openxmlformats.org/officeDocument/2006/relationships/image" Target="../media/image365.png"/><Relationship Id="rId71" Type="http://schemas.openxmlformats.org/officeDocument/2006/relationships/customXml" Target="../ink/ink399.xml"/><Relationship Id="rId92" Type="http://schemas.openxmlformats.org/officeDocument/2006/relationships/image" Target="../media/image317.png"/><Relationship Id="rId213" Type="http://schemas.openxmlformats.org/officeDocument/2006/relationships/customXml" Target="../ink/ink470.xml"/><Relationship Id="rId234" Type="http://schemas.openxmlformats.org/officeDocument/2006/relationships/image" Target="../media/image79.png"/><Relationship Id="rId2" Type="http://schemas.openxmlformats.org/officeDocument/2006/relationships/customXml" Target="../ink/ink364.xml"/><Relationship Id="rId29" Type="http://schemas.openxmlformats.org/officeDocument/2006/relationships/image" Target="../media/image171.png"/><Relationship Id="rId40" Type="http://schemas.openxmlformats.org/officeDocument/2006/relationships/image" Target="../media/image291.png"/><Relationship Id="rId115" Type="http://schemas.openxmlformats.org/officeDocument/2006/relationships/customXml" Target="../ink/ink421.xml"/><Relationship Id="rId136" Type="http://schemas.openxmlformats.org/officeDocument/2006/relationships/image" Target="../media/image339.png"/><Relationship Id="rId157" Type="http://schemas.openxmlformats.org/officeDocument/2006/relationships/customXml" Target="../ink/ink442.xml"/><Relationship Id="rId178" Type="http://schemas.openxmlformats.org/officeDocument/2006/relationships/image" Target="../media/image360.png"/><Relationship Id="rId61" Type="http://schemas.openxmlformats.org/officeDocument/2006/relationships/customXml" Target="../ink/ink394.xml"/><Relationship Id="rId82" Type="http://schemas.openxmlformats.org/officeDocument/2006/relationships/image" Target="../media/image312.png"/><Relationship Id="rId199" Type="http://schemas.openxmlformats.org/officeDocument/2006/relationships/customXml" Target="../ink/ink463.xml"/><Relationship Id="rId203" Type="http://schemas.openxmlformats.org/officeDocument/2006/relationships/customXml" Target="../ink/ink465.xml"/><Relationship Id="rId19" Type="http://schemas.openxmlformats.org/officeDocument/2006/relationships/image" Target="../media/image166.png"/><Relationship Id="rId224" Type="http://schemas.openxmlformats.org/officeDocument/2006/relationships/image" Target="../media/image383.png"/><Relationship Id="rId245" Type="http://schemas.openxmlformats.org/officeDocument/2006/relationships/customXml" Target="../ink/ink486.xml"/><Relationship Id="rId30" Type="http://schemas.openxmlformats.org/officeDocument/2006/relationships/customXml" Target="../ink/ink378.xml"/><Relationship Id="rId105" Type="http://schemas.openxmlformats.org/officeDocument/2006/relationships/customXml" Target="../ink/ink416.xml"/><Relationship Id="rId126" Type="http://schemas.openxmlformats.org/officeDocument/2006/relationships/image" Target="../media/image334.png"/><Relationship Id="rId147" Type="http://schemas.openxmlformats.org/officeDocument/2006/relationships/customXml" Target="../ink/ink437.xml"/><Relationship Id="rId168" Type="http://schemas.openxmlformats.org/officeDocument/2006/relationships/image" Target="../media/image355.png"/><Relationship Id="rId51" Type="http://schemas.openxmlformats.org/officeDocument/2006/relationships/customXml" Target="../ink/ink389.xml"/><Relationship Id="rId72" Type="http://schemas.openxmlformats.org/officeDocument/2006/relationships/image" Target="../media/image307.png"/><Relationship Id="rId93" Type="http://schemas.openxmlformats.org/officeDocument/2006/relationships/customXml" Target="../ink/ink410.xml"/><Relationship Id="rId189" Type="http://schemas.openxmlformats.org/officeDocument/2006/relationships/customXml" Target="../ink/ink458.xml"/><Relationship Id="rId3" Type="http://schemas.openxmlformats.org/officeDocument/2006/relationships/image" Target="../media/image159.png"/><Relationship Id="rId214" Type="http://schemas.openxmlformats.org/officeDocument/2006/relationships/image" Target="../media/image378.png"/><Relationship Id="rId235" Type="http://schemas.openxmlformats.org/officeDocument/2006/relationships/customXml" Target="../ink/ink481.xml"/><Relationship Id="rId116" Type="http://schemas.openxmlformats.org/officeDocument/2006/relationships/image" Target="../media/image329.png"/><Relationship Id="rId137" Type="http://schemas.openxmlformats.org/officeDocument/2006/relationships/customXml" Target="../ink/ink432.xml"/><Relationship Id="rId158" Type="http://schemas.openxmlformats.org/officeDocument/2006/relationships/image" Target="../media/image350.png"/><Relationship Id="rId20" Type="http://schemas.openxmlformats.org/officeDocument/2006/relationships/customXml" Target="../ink/ink373.xml"/><Relationship Id="rId41" Type="http://schemas.openxmlformats.org/officeDocument/2006/relationships/customXml" Target="../ink/ink384.xml"/><Relationship Id="rId62" Type="http://schemas.openxmlformats.org/officeDocument/2006/relationships/image" Target="../media/image302.png"/><Relationship Id="rId83" Type="http://schemas.openxmlformats.org/officeDocument/2006/relationships/customXml" Target="../ink/ink405.xml"/><Relationship Id="rId179" Type="http://schemas.openxmlformats.org/officeDocument/2006/relationships/customXml" Target="../ink/ink453.xml"/><Relationship Id="rId190" Type="http://schemas.openxmlformats.org/officeDocument/2006/relationships/image" Target="../media/image366.png"/><Relationship Id="rId204" Type="http://schemas.openxmlformats.org/officeDocument/2006/relationships/image" Target="../media/image373.png"/><Relationship Id="rId225" Type="http://schemas.openxmlformats.org/officeDocument/2006/relationships/customXml" Target="../ink/ink476.xml"/><Relationship Id="rId246" Type="http://schemas.openxmlformats.org/officeDocument/2006/relationships/image" Target="../media/image393.png"/><Relationship Id="rId106" Type="http://schemas.openxmlformats.org/officeDocument/2006/relationships/image" Target="../media/image324.png"/><Relationship Id="rId127" Type="http://schemas.openxmlformats.org/officeDocument/2006/relationships/customXml" Target="../ink/ink427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00.xml"/><Relationship Id="rId21" Type="http://schemas.openxmlformats.org/officeDocument/2006/relationships/image" Target="../media/image167.png"/><Relationship Id="rId42" Type="http://schemas.openxmlformats.org/officeDocument/2006/relationships/image" Target="../media/image396.png"/><Relationship Id="rId47" Type="http://schemas.openxmlformats.org/officeDocument/2006/relationships/customXml" Target="../ink/ink511.xml"/><Relationship Id="rId63" Type="http://schemas.openxmlformats.org/officeDocument/2006/relationships/customXml" Target="../ink/ink519.xml"/><Relationship Id="rId68" Type="http://schemas.openxmlformats.org/officeDocument/2006/relationships/image" Target="../media/image409.png"/><Relationship Id="rId84" Type="http://schemas.openxmlformats.org/officeDocument/2006/relationships/image" Target="../media/image417.png"/><Relationship Id="rId16" Type="http://schemas.openxmlformats.org/officeDocument/2006/relationships/customXml" Target="../ink/ink495.xml"/><Relationship Id="rId11" Type="http://schemas.openxmlformats.org/officeDocument/2006/relationships/image" Target="../media/image163.png"/><Relationship Id="rId32" Type="http://schemas.openxmlformats.org/officeDocument/2006/relationships/customXml" Target="../ink/ink503.xml"/><Relationship Id="rId37" Type="http://schemas.openxmlformats.org/officeDocument/2006/relationships/customXml" Target="../ink/ink506.xml"/><Relationship Id="rId53" Type="http://schemas.openxmlformats.org/officeDocument/2006/relationships/customXml" Target="../ink/ink514.xml"/><Relationship Id="rId58" Type="http://schemas.openxmlformats.org/officeDocument/2006/relationships/image" Target="../media/image404.png"/><Relationship Id="rId74" Type="http://schemas.openxmlformats.org/officeDocument/2006/relationships/image" Target="../media/image412.png"/><Relationship Id="rId79" Type="http://schemas.openxmlformats.org/officeDocument/2006/relationships/customXml" Target="../ink/ink527.xml"/><Relationship Id="rId5" Type="http://schemas.openxmlformats.org/officeDocument/2006/relationships/image" Target="../media/image160.png"/><Relationship Id="rId19" Type="http://schemas.openxmlformats.org/officeDocument/2006/relationships/image" Target="../media/image166.png"/><Relationship Id="rId14" Type="http://schemas.openxmlformats.org/officeDocument/2006/relationships/customXml" Target="../ink/ink494.xml"/><Relationship Id="rId22" Type="http://schemas.openxmlformats.org/officeDocument/2006/relationships/customXml" Target="../ink/ink498.xml"/><Relationship Id="rId27" Type="http://schemas.openxmlformats.org/officeDocument/2006/relationships/image" Target="../media/image170.png"/><Relationship Id="rId30" Type="http://schemas.openxmlformats.org/officeDocument/2006/relationships/customXml" Target="../ink/ink502.xml"/><Relationship Id="rId35" Type="http://schemas.openxmlformats.org/officeDocument/2006/relationships/customXml" Target="../ink/ink505.xml"/><Relationship Id="rId43" Type="http://schemas.openxmlformats.org/officeDocument/2006/relationships/customXml" Target="../ink/ink509.xml"/><Relationship Id="rId48" Type="http://schemas.openxmlformats.org/officeDocument/2006/relationships/image" Target="../media/image399.png"/><Relationship Id="rId56" Type="http://schemas.openxmlformats.org/officeDocument/2006/relationships/image" Target="../media/image403.png"/><Relationship Id="rId64" Type="http://schemas.openxmlformats.org/officeDocument/2006/relationships/image" Target="../media/image407.png"/><Relationship Id="rId69" Type="http://schemas.openxmlformats.org/officeDocument/2006/relationships/customXml" Target="../ink/ink522.xml"/><Relationship Id="rId77" Type="http://schemas.openxmlformats.org/officeDocument/2006/relationships/customXml" Target="../ink/ink526.xml"/><Relationship Id="rId8" Type="http://schemas.openxmlformats.org/officeDocument/2006/relationships/customXml" Target="../ink/ink491.xml"/><Relationship Id="rId51" Type="http://schemas.openxmlformats.org/officeDocument/2006/relationships/customXml" Target="../ink/ink513.xml"/><Relationship Id="rId72" Type="http://schemas.openxmlformats.org/officeDocument/2006/relationships/image" Target="../media/image411.png"/><Relationship Id="rId80" Type="http://schemas.openxmlformats.org/officeDocument/2006/relationships/image" Target="../media/image415.png"/><Relationship Id="rId85" Type="http://schemas.openxmlformats.org/officeDocument/2006/relationships/customXml" Target="../ink/ink530.xml"/><Relationship Id="rId3" Type="http://schemas.openxmlformats.org/officeDocument/2006/relationships/image" Target="../media/image159.png"/><Relationship Id="rId12" Type="http://schemas.openxmlformats.org/officeDocument/2006/relationships/customXml" Target="../ink/ink493.xml"/><Relationship Id="rId17" Type="http://schemas.openxmlformats.org/officeDocument/2006/relationships/image" Target="../media/image72.png"/><Relationship Id="rId25" Type="http://schemas.openxmlformats.org/officeDocument/2006/relationships/image" Target="../media/image169.png"/><Relationship Id="rId33" Type="http://schemas.openxmlformats.org/officeDocument/2006/relationships/image" Target="../media/image173.png"/><Relationship Id="rId38" Type="http://schemas.openxmlformats.org/officeDocument/2006/relationships/image" Target="../media/image394.png"/><Relationship Id="rId46" Type="http://schemas.openxmlformats.org/officeDocument/2006/relationships/image" Target="../media/image398.png"/><Relationship Id="rId59" Type="http://schemas.openxmlformats.org/officeDocument/2006/relationships/customXml" Target="../ink/ink517.xml"/><Relationship Id="rId67" Type="http://schemas.openxmlformats.org/officeDocument/2006/relationships/customXml" Target="../ink/ink521.xml"/><Relationship Id="rId20" Type="http://schemas.openxmlformats.org/officeDocument/2006/relationships/customXml" Target="../ink/ink497.xml"/><Relationship Id="rId41" Type="http://schemas.openxmlformats.org/officeDocument/2006/relationships/customXml" Target="../ink/ink508.xml"/><Relationship Id="rId54" Type="http://schemas.openxmlformats.org/officeDocument/2006/relationships/image" Target="../media/image402.png"/><Relationship Id="rId62" Type="http://schemas.openxmlformats.org/officeDocument/2006/relationships/image" Target="../media/image406.png"/><Relationship Id="rId70" Type="http://schemas.openxmlformats.org/officeDocument/2006/relationships/image" Target="../media/image410.png"/><Relationship Id="rId75" Type="http://schemas.openxmlformats.org/officeDocument/2006/relationships/customXml" Target="../ink/ink525.xml"/><Relationship Id="rId83" Type="http://schemas.openxmlformats.org/officeDocument/2006/relationships/customXml" Target="../ink/ink5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90.xml"/><Relationship Id="rId15" Type="http://schemas.openxmlformats.org/officeDocument/2006/relationships/image" Target="../media/image165.png"/><Relationship Id="rId23" Type="http://schemas.openxmlformats.org/officeDocument/2006/relationships/image" Target="../media/image168.png"/><Relationship Id="rId28" Type="http://schemas.openxmlformats.org/officeDocument/2006/relationships/customXml" Target="../ink/ink501.xml"/><Relationship Id="rId36" Type="http://schemas.openxmlformats.org/officeDocument/2006/relationships/image" Target="../media/image174.png"/><Relationship Id="rId49" Type="http://schemas.openxmlformats.org/officeDocument/2006/relationships/customXml" Target="../ink/ink512.xml"/><Relationship Id="rId57" Type="http://schemas.openxmlformats.org/officeDocument/2006/relationships/customXml" Target="../ink/ink516.xml"/><Relationship Id="rId10" Type="http://schemas.openxmlformats.org/officeDocument/2006/relationships/customXml" Target="../ink/ink492.xml"/><Relationship Id="rId31" Type="http://schemas.openxmlformats.org/officeDocument/2006/relationships/image" Target="../media/image172.png"/><Relationship Id="rId44" Type="http://schemas.openxmlformats.org/officeDocument/2006/relationships/image" Target="../media/image397.png"/><Relationship Id="rId52" Type="http://schemas.openxmlformats.org/officeDocument/2006/relationships/image" Target="../media/image401.png"/><Relationship Id="rId60" Type="http://schemas.openxmlformats.org/officeDocument/2006/relationships/image" Target="../media/image405.png"/><Relationship Id="rId65" Type="http://schemas.openxmlformats.org/officeDocument/2006/relationships/customXml" Target="../ink/ink520.xml"/><Relationship Id="rId73" Type="http://schemas.openxmlformats.org/officeDocument/2006/relationships/customXml" Target="../ink/ink524.xml"/><Relationship Id="rId78" Type="http://schemas.openxmlformats.org/officeDocument/2006/relationships/image" Target="../media/image414.png"/><Relationship Id="rId81" Type="http://schemas.openxmlformats.org/officeDocument/2006/relationships/customXml" Target="../ink/ink528.xml"/><Relationship Id="rId86" Type="http://schemas.openxmlformats.org/officeDocument/2006/relationships/image" Target="../media/image418.png"/><Relationship Id="rId4" Type="http://schemas.openxmlformats.org/officeDocument/2006/relationships/customXml" Target="../ink/ink489.xml"/><Relationship Id="rId9" Type="http://schemas.openxmlformats.org/officeDocument/2006/relationships/image" Target="../media/image162.png"/><Relationship Id="rId13" Type="http://schemas.openxmlformats.org/officeDocument/2006/relationships/image" Target="../media/image164.png"/><Relationship Id="rId18" Type="http://schemas.openxmlformats.org/officeDocument/2006/relationships/customXml" Target="../ink/ink496.xml"/><Relationship Id="rId39" Type="http://schemas.openxmlformats.org/officeDocument/2006/relationships/customXml" Target="../ink/ink507.xml"/><Relationship Id="rId34" Type="http://schemas.openxmlformats.org/officeDocument/2006/relationships/customXml" Target="../ink/ink504.xml"/><Relationship Id="rId50" Type="http://schemas.openxmlformats.org/officeDocument/2006/relationships/image" Target="../media/image400.png"/><Relationship Id="rId55" Type="http://schemas.openxmlformats.org/officeDocument/2006/relationships/customXml" Target="../ink/ink515.xml"/><Relationship Id="rId76" Type="http://schemas.openxmlformats.org/officeDocument/2006/relationships/image" Target="../media/image413.png"/><Relationship Id="rId7" Type="http://schemas.openxmlformats.org/officeDocument/2006/relationships/image" Target="../media/image161.png"/><Relationship Id="rId71" Type="http://schemas.openxmlformats.org/officeDocument/2006/relationships/customXml" Target="../ink/ink523.xml"/><Relationship Id="rId2" Type="http://schemas.openxmlformats.org/officeDocument/2006/relationships/customXml" Target="../ink/ink488.xml"/><Relationship Id="rId29" Type="http://schemas.openxmlformats.org/officeDocument/2006/relationships/image" Target="../media/image171.png"/><Relationship Id="rId24" Type="http://schemas.openxmlformats.org/officeDocument/2006/relationships/customXml" Target="../ink/ink499.xml"/><Relationship Id="rId40" Type="http://schemas.openxmlformats.org/officeDocument/2006/relationships/image" Target="../media/image395.png"/><Relationship Id="rId45" Type="http://schemas.openxmlformats.org/officeDocument/2006/relationships/customXml" Target="../ink/ink510.xml"/><Relationship Id="rId66" Type="http://schemas.openxmlformats.org/officeDocument/2006/relationships/image" Target="../media/image408.png"/><Relationship Id="rId61" Type="http://schemas.openxmlformats.org/officeDocument/2006/relationships/customXml" Target="../ink/ink518.xml"/><Relationship Id="rId82" Type="http://schemas.openxmlformats.org/officeDocument/2006/relationships/image" Target="../media/image416.png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43.xml"/><Relationship Id="rId21" Type="http://schemas.openxmlformats.org/officeDocument/2006/relationships/image" Target="../media/image167.png"/><Relationship Id="rId42" Type="http://schemas.openxmlformats.org/officeDocument/2006/relationships/image" Target="../media/image421.png"/><Relationship Id="rId47" Type="http://schemas.openxmlformats.org/officeDocument/2006/relationships/customXml" Target="../ink/ink554.xml"/><Relationship Id="rId63" Type="http://schemas.openxmlformats.org/officeDocument/2006/relationships/customXml" Target="../ink/ink562.xml"/><Relationship Id="rId68" Type="http://schemas.openxmlformats.org/officeDocument/2006/relationships/image" Target="../media/image434.png"/><Relationship Id="rId84" Type="http://schemas.openxmlformats.org/officeDocument/2006/relationships/image" Target="../media/image442.png"/><Relationship Id="rId89" Type="http://schemas.openxmlformats.org/officeDocument/2006/relationships/customXml" Target="../ink/ink575.xml"/><Relationship Id="rId16" Type="http://schemas.openxmlformats.org/officeDocument/2006/relationships/customXml" Target="../ink/ink538.xml"/><Relationship Id="rId11" Type="http://schemas.openxmlformats.org/officeDocument/2006/relationships/image" Target="../media/image163.png"/><Relationship Id="rId32" Type="http://schemas.openxmlformats.org/officeDocument/2006/relationships/customXml" Target="../ink/ink546.xml"/><Relationship Id="rId37" Type="http://schemas.openxmlformats.org/officeDocument/2006/relationships/customXml" Target="../ink/ink549.xml"/><Relationship Id="rId53" Type="http://schemas.openxmlformats.org/officeDocument/2006/relationships/customXml" Target="../ink/ink557.xml"/><Relationship Id="rId58" Type="http://schemas.openxmlformats.org/officeDocument/2006/relationships/image" Target="../media/image429.png"/><Relationship Id="rId74" Type="http://schemas.openxmlformats.org/officeDocument/2006/relationships/image" Target="../media/image437.png"/><Relationship Id="rId79" Type="http://schemas.openxmlformats.org/officeDocument/2006/relationships/customXml" Target="../ink/ink570.xml"/><Relationship Id="rId5" Type="http://schemas.openxmlformats.org/officeDocument/2006/relationships/image" Target="../media/image160.png"/><Relationship Id="rId90" Type="http://schemas.openxmlformats.org/officeDocument/2006/relationships/image" Target="../media/image445.png"/><Relationship Id="rId14" Type="http://schemas.openxmlformats.org/officeDocument/2006/relationships/customXml" Target="../ink/ink537.xml"/><Relationship Id="rId22" Type="http://schemas.openxmlformats.org/officeDocument/2006/relationships/customXml" Target="../ink/ink541.xml"/><Relationship Id="rId27" Type="http://schemas.openxmlformats.org/officeDocument/2006/relationships/image" Target="../media/image170.png"/><Relationship Id="rId30" Type="http://schemas.openxmlformats.org/officeDocument/2006/relationships/customXml" Target="../ink/ink545.xml"/><Relationship Id="rId35" Type="http://schemas.openxmlformats.org/officeDocument/2006/relationships/customXml" Target="../ink/ink548.xml"/><Relationship Id="rId43" Type="http://schemas.openxmlformats.org/officeDocument/2006/relationships/customXml" Target="../ink/ink552.xml"/><Relationship Id="rId48" Type="http://schemas.openxmlformats.org/officeDocument/2006/relationships/image" Target="../media/image424.png"/><Relationship Id="rId56" Type="http://schemas.openxmlformats.org/officeDocument/2006/relationships/image" Target="../media/image428.png"/><Relationship Id="rId64" Type="http://schemas.openxmlformats.org/officeDocument/2006/relationships/image" Target="../media/image432.png"/><Relationship Id="rId69" Type="http://schemas.openxmlformats.org/officeDocument/2006/relationships/customXml" Target="../ink/ink565.xml"/><Relationship Id="rId77" Type="http://schemas.openxmlformats.org/officeDocument/2006/relationships/customXml" Target="../ink/ink569.xml"/><Relationship Id="rId8" Type="http://schemas.openxmlformats.org/officeDocument/2006/relationships/customXml" Target="../ink/ink534.xml"/><Relationship Id="rId51" Type="http://schemas.openxmlformats.org/officeDocument/2006/relationships/customXml" Target="../ink/ink556.xml"/><Relationship Id="rId72" Type="http://schemas.openxmlformats.org/officeDocument/2006/relationships/image" Target="../media/image436.png"/><Relationship Id="rId80" Type="http://schemas.openxmlformats.org/officeDocument/2006/relationships/image" Target="../media/image440.png"/><Relationship Id="rId85" Type="http://schemas.openxmlformats.org/officeDocument/2006/relationships/customXml" Target="../ink/ink573.xml"/><Relationship Id="rId3" Type="http://schemas.openxmlformats.org/officeDocument/2006/relationships/image" Target="../media/image159.png"/><Relationship Id="rId12" Type="http://schemas.openxmlformats.org/officeDocument/2006/relationships/customXml" Target="../ink/ink536.xml"/><Relationship Id="rId17" Type="http://schemas.openxmlformats.org/officeDocument/2006/relationships/image" Target="../media/image72.png"/><Relationship Id="rId25" Type="http://schemas.openxmlformats.org/officeDocument/2006/relationships/image" Target="../media/image169.png"/><Relationship Id="rId33" Type="http://schemas.openxmlformats.org/officeDocument/2006/relationships/image" Target="../media/image173.png"/><Relationship Id="rId38" Type="http://schemas.openxmlformats.org/officeDocument/2006/relationships/image" Target="../media/image419.png"/><Relationship Id="rId46" Type="http://schemas.openxmlformats.org/officeDocument/2006/relationships/image" Target="../media/image423.png"/><Relationship Id="rId59" Type="http://schemas.openxmlformats.org/officeDocument/2006/relationships/customXml" Target="../ink/ink560.xml"/><Relationship Id="rId67" Type="http://schemas.openxmlformats.org/officeDocument/2006/relationships/customXml" Target="../ink/ink564.xml"/><Relationship Id="rId20" Type="http://schemas.openxmlformats.org/officeDocument/2006/relationships/customXml" Target="../ink/ink540.xml"/><Relationship Id="rId41" Type="http://schemas.openxmlformats.org/officeDocument/2006/relationships/customXml" Target="../ink/ink551.xml"/><Relationship Id="rId54" Type="http://schemas.openxmlformats.org/officeDocument/2006/relationships/image" Target="../media/image427.png"/><Relationship Id="rId62" Type="http://schemas.openxmlformats.org/officeDocument/2006/relationships/image" Target="../media/image431.png"/><Relationship Id="rId70" Type="http://schemas.openxmlformats.org/officeDocument/2006/relationships/image" Target="../media/image435.png"/><Relationship Id="rId75" Type="http://schemas.openxmlformats.org/officeDocument/2006/relationships/customXml" Target="../ink/ink568.xml"/><Relationship Id="rId83" Type="http://schemas.openxmlformats.org/officeDocument/2006/relationships/customXml" Target="../ink/ink572.xml"/><Relationship Id="rId88" Type="http://schemas.openxmlformats.org/officeDocument/2006/relationships/image" Target="../media/image44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3.xml"/><Relationship Id="rId15" Type="http://schemas.openxmlformats.org/officeDocument/2006/relationships/image" Target="../media/image165.png"/><Relationship Id="rId23" Type="http://schemas.openxmlformats.org/officeDocument/2006/relationships/image" Target="../media/image168.png"/><Relationship Id="rId28" Type="http://schemas.openxmlformats.org/officeDocument/2006/relationships/customXml" Target="../ink/ink544.xml"/><Relationship Id="rId36" Type="http://schemas.openxmlformats.org/officeDocument/2006/relationships/image" Target="../media/image174.png"/><Relationship Id="rId49" Type="http://schemas.openxmlformats.org/officeDocument/2006/relationships/customXml" Target="../ink/ink555.xml"/><Relationship Id="rId57" Type="http://schemas.openxmlformats.org/officeDocument/2006/relationships/customXml" Target="../ink/ink559.xml"/><Relationship Id="rId10" Type="http://schemas.openxmlformats.org/officeDocument/2006/relationships/customXml" Target="../ink/ink535.xml"/><Relationship Id="rId31" Type="http://schemas.openxmlformats.org/officeDocument/2006/relationships/image" Target="../media/image172.png"/><Relationship Id="rId44" Type="http://schemas.openxmlformats.org/officeDocument/2006/relationships/image" Target="../media/image422.png"/><Relationship Id="rId52" Type="http://schemas.openxmlformats.org/officeDocument/2006/relationships/image" Target="../media/image426.png"/><Relationship Id="rId60" Type="http://schemas.openxmlformats.org/officeDocument/2006/relationships/image" Target="../media/image430.png"/><Relationship Id="rId65" Type="http://schemas.openxmlformats.org/officeDocument/2006/relationships/customXml" Target="../ink/ink563.xml"/><Relationship Id="rId73" Type="http://schemas.openxmlformats.org/officeDocument/2006/relationships/customXml" Target="../ink/ink567.xml"/><Relationship Id="rId78" Type="http://schemas.openxmlformats.org/officeDocument/2006/relationships/image" Target="../media/image439.png"/><Relationship Id="rId81" Type="http://schemas.openxmlformats.org/officeDocument/2006/relationships/customXml" Target="../ink/ink571.xml"/><Relationship Id="rId86" Type="http://schemas.openxmlformats.org/officeDocument/2006/relationships/image" Target="../media/image443.png"/><Relationship Id="rId4" Type="http://schemas.openxmlformats.org/officeDocument/2006/relationships/customXml" Target="../ink/ink532.xml"/><Relationship Id="rId9" Type="http://schemas.openxmlformats.org/officeDocument/2006/relationships/image" Target="../media/image162.png"/><Relationship Id="rId13" Type="http://schemas.openxmlformats.org/officeDocument/2006/relationships/image" Target="../media/image164.png"/><Relationship Id="rId18" Type="http://schemas.openxmlformats.org/officeDocument/2006/relationships/customXml" Target="../ink/ink539.xml"/><Relationship Id="rId39" Type="http://schemas.openxmlformats.org/officeDocument/2006/relationships/customXml" Target="../ink/ink550.xml"/><Relationship Id="rId34" Type="http://schemas.openxmlformats.org/officeDocument/2006/relationships/customXml" Target="../ink/ink547.xml"/><Relationship Id="rId50" Type="http://schemas.openxmlformats.org/officeDocument/2006/relationships/image" Target="../media/image425.png"/><Relationship Id="rId55" Type="http://schemas.openxmlformats.org/officeDocument/2006/relationships/customXml" Target="../ink/ink558.xml"/><Relationship Id="rId76" Type="http://schemas.openxmlformats.org/officeDocument/2006/relationships/image" Target="../media/image438.png"/><Relationship Id="rId7" Type="http://schemas.openxmlformats.org/officeDocument/2006/relationships/image" Target="../media/image161.png"/><Relationship Id="rId71" Type="http://schemas.openxmlformats.org/officeDocument/2006/relationships/customXml" Target="../ink/ink566.xml"/><Relationship Id="rId2" Type="http://schemas.openxmlformats.org/officeDocument/2006/relationships/customXml" Target="../ink/ink531.xml"/><Relationship Id="rId29" Type="http://schemas.openxmlformats.org/officeDocument/2006/relationships/image" Target="../media/image171.png"/><Relationship Id="rId24" Type="http://schemas.openxmlformats.org/officeDocument/2006/relationships/customXml" Target="../ink/ink542.xml"/><Relationship Id="rId40" Type="http://schemas.openxmlformats.org/officeDocument/2006/relationships/image" Target="../media/image420.png"/><Relationship Id="rId45" Type="http://schemas.openxmlformats.org/officeDocument/2006/relationships/customXml" Target="../ink/ink553.xml"/><Relationship Id="rId66" Type="http://schemas.openxmlformats.org/officeDocument/2006/relationships/image" Target="../media/image433.png"/><Relationship Id="rId87" Type="http://schemas.openxmlformats.org/officeDocument/2006/relationships/customXml" Target="../ink/ink574.xml"/><Relationship Id="rId61" Type="http://schemas.openxmlformats.org/officeDocument/2006/relationships/customXml" Target="../ink/ink561.xml"/><Relationship Id="rId82" Type="http://schemas.openxmlformats.org/officeDocument/2006/relationships/image" Target="../media/image441.png"/><Relationship Id="rId19" Type="http://schemas.openxmlformats.org/officeDocument/2006/relationships/image" Target="../media/image166.png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88.xml"/><Relationship Id="rId117" Type="http://schemas.openxmlformats.org/officeDocument/2006/relationships/customXml" Target="../ink/ink635.xml"/><Relationship Id="rId21" Type="http://schemas.openxmlformats.org/officeDocument/2006/relationships/image" Target="../media/image167.png"/><Relationship Id="rId42" Type="http://schemas.openxmlformats.org/officeDocument/2006/relationships/image" Target="../media/image448.png"/><Relationship Id="rId47" Type="http://schemas.openxmlformats.org/officeDocument/2006/relationships/customXml" Target="../ink/ink599.xml"/><Relationship Id="rId63" Type="http://schemas.openxmlformats.org/officeDocument/2006/relationships/customXml" Target="../ink/ink607.xml"/><Relationship Id="rId68" Type="http://schemas.openxmlformats.org/officeDocument/2006/relationships/image" Target="../media/image411.png"/><Relationship Id="rId84" Type="http://schemas.openxmlformats.org/officeDocument/2006/relationships/image" Target="../media/image468.png"/><Relationship Id="rId89" Type="http://schemas.openxmlformats.org/officeDocument/2006/relationships/customXml" Target="../ink/ink620.xml"/><Relationship Id="rId112" Type="http://schemas.openxmlformats.org/officeDocument/2006/relationships/image" Target="../media/image481.png"/><Relationship Id="rId16" Type="http://schemas.openxmlformats.org/officeDocument/2006/relationships/customXml" Target="../ink/ink583.xml"/><Relationship Id="rId107" Type="http://schemas.openxmlformats.org/officeDocument/2006/relationships/customXml" Target="../ink/ink630.xml"/><Relationship Id="rId11" Type="http://schemas.openxmlformats.org/officeDocument/2006/relationships/image" Target="../media/image163.png"/><Relationship Id="rId32" Type="http://schemas.openxmlformats.org/officeDocument/2006/relationships/customXml" Target="../ink/ink591.xml"/><Relationship Id="rId37" Type="http://schemas.openxmlformats.org/officeDocument/2006/relationships/customXml" Target="../ink/ink594.xml"/><Relationship Id="rId53" Type="http://schemas.openxmlformats.org/officeDocument/2006/relationships/customXml" Target="../ink/ink602.xml"/><Relationship Id="rId58" Type="http://schemas.openxmlformats.org/officeDocument/2006/relationships/image" Target="../media/image456.png"/><Relationship Id="rId74" Type="http://schemas.openxmlformats.org/officeDocument/2006/relationships/image" Target="../media/image463.png"/><Relationship Id="rId79" Type="http://schemas.openxmlformats.org/officeDocument/2006/relationships/customXml" Target="../ink/ink615.xml"/><Relationship Id="rId102" Type="http://schemas.openxmlformats.org/officeDocument/2006/relationships/customXml" Target="../ink/ink627.xml"/><Relationship Id="rId5" Type="http://schemas.openxmlformats.org/officeDocument/2006/relationships/image" Target="../media/image160.png"/><Relationship Id="rId90" Type="http://schemas.openxmlformats.org/officeDocument/2006/relationships/image" Target="../media/image471.png"/><Relationship Id="rId95" Type="http://schemas.openxmlformats.org/officeDocument/2006/relationships/customXml" Target="../ink/ink623.xml"/><Relationship Id="rId22" Type="http://schemas.openxmlformats.org/officeDocument/2006/relationships/customXml" Target="../ink/ink586.xml"/><Relationship Id="rId27" Type="http://schemas.openxmlformats.org/officeDocument/2006/relationships/image" Target="../media/image170.png"/><Relationship Id="rId43" Type="http://schemas.openxmlformats.org/officeDocument/2006/relationships/customXml" Target="../ink/ink597.xml"/><Relationship Id="rId48" Type="http://schemas.openxmlformats.org/officeDocument/2006/relationships/image" Target="../media/image451.png"/><Relationship Id="rId64" Type="http://schemas.openxmlformats.org/officeDocument/2006/relationships/image" Target="../media/image459.png"/><Relationship Id="rId69" Type="http://schemas.openxmlformats.org/officeDocument/2006/relationships/customXml" Target="../ink/ink610.xml"/><Relationship Id="rId113" Type="http://schemas.openxmlformats.org/officeDocument/2006/relationships/customXml" Target="../ink/ink633.xml"/><Relationship Id="rId118" Type="http://schemas.openxmlformats.org/officeDocument/2006/relationships/image" Target="../media/image484.png"/><Relationship Id="rId80" Type="http://schemas.openxmlformats.org/officeDocument/2006/relationships/image" Target="../media/image466.png"/><Relationship Id="rId85" Type="http://schemas.openxmlformats.org/officeDocument/2006/relationships/customXml" Target="../ink/ink618.xml"/><Relationship Id="rId12" Type="http://schemas.openxmlformats.org/officeDocument/2006/relationships/customXml" Target="../ink/ink581.xml"/><Relationship Id="rId17" Type="http://schemas.openxmlformats.org/officeDocument/2006/relationships/image" Target="../media/image72.png"/><Relationship Id="rId33" Type="http://schemas.openxmlformats.org/officeDocument/2006/relationships/image" Target="../media/image173.png"/><Relationship Id="rId38" Type="http://schemas.openxmlformats.org/officeDocument/2006/relationships/image" Target="../media/image446.png"/><Relationship Id="rId59" Type="http://schemas.openxmlformats.org/officeDocument/2006/relationships/customXml" Target="../ink/ink605.xml"/><Relationship Id="rId103" Type="http://schemas.openxmlformats.org/officeDocument/2006/relationships/customXml" Target="../ink/ink628.xml"/><Relationship Id="rId108" Type="http://schemas.openxmlformats.org/officeDocument/2006/relationships/image" Target="../media/image479.png"/><Relationship Id="rId54" Type="http://schemas.openxmlformats.org/officeDocument/2006/relationships/image" Target="../media/image454.png"/><Relationship Id="rId70" Type="http://schemas.openxmlformats.org/officeDocument/2006/relationships/image" Target="../media/image461.png"/><Relationship Id="rId75" Type="http://schemas.openxmlformats.org/officeDocument/2006/relationships/customXml" Target="../ink/ink613.xml"/><Relationship Id="rId91" Type="http://schemas.openxmlformats.org/officeDocument/2006/relationships/customXml" Target="../ink/ink621.xml"/><Relationship Id="rId96" Type="http://schemas.openxmlformats.org/officeDocument/2006/relationships/customXml" Target="../ink/ink6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8.xml"/><Relationship Id="rId23" Type="http://schemas.openxmlformats.org/officeDocument/2006/relationships/image" Target="../media/image168.png"/><Relationship Id="rId28" Type="http://schemas.openxmlformats.org/officeDocument/2006/relationships/customXml" Target="../ink/ink589.xml"/><Relationship Id="rId49" Type="http://schemas.openxmlformats.org/officeDocument/2006/relationships/customXml" Target="../ink/ink600.xml"/><Relationship Id="rId114" Type="http://schemas.openxmlformats.org/officeDocument/2006/relationships/image" Target="../media/image482.png"/><Relationship Id="rId119" Type="http://schemas.openxmlformats.org/officeDocument/2006/relationships/customXml" Target="../ink/ink636.xml"/><Relationship Id="rId44" Type="http://schemas.openxmlformats.org/officeDocument/2006/relationships/image" Target="../media/image449.png"/><Relationship Id="rId60" Type="http://schemas.openxmlformats.org/officeDocument/2006/relationships/image" Target="../media/image457.png"/><Relationship Id="rId65" Type="http://schemas.openxmlformats.org/officeDocument/2006/relationships/customXml" Target="../ink/ink608.xml"/><Relationship Id="rId81" Type="http://schemas.openxmlformats.org/officeDocument/2006/relationships/customXml" Target="../ink/ink616.xml"/><Relationship Id="rId86" Type="http://schemas.openxmlformats.org/officeDocument/2006/relationships/image" Target="../media/image469.png"/><Relationship Id="rId4" Type="http://schemas.openxmlformats.org/officeDocument/2006/relationships/customXml" Target="../ink/ink577.xml"/><Relationship Id="rId9" Type="http://schemas.openxmlformats.org/officeDocument/2006/relationships/image" Target="../media/image162.png"/><Relationship Id="rId13" Type="http://schemas.openxmlformats.org/officeDocument/2006/relationships/image" Target="../media/image164.png"/><Relationship Id="rId18" Type="http://schemas.openxmlformats.org/officeDocument/2006/relationships/customXml" Target="../ink/ink584.xml"/><Relationship Id="rId39" Type="http://schemas.openxmlformats.org/officeDocument/2006/relationships/customXml" Target="../ink/ink595.xml"/><Relationship Id="rId109" Type="http://schemas.openxmlformats.org/officeDocument/2006/relationships/customXml" Target="../ink/ink631.xml"/><Relationship Id="rId34" Type="http://schemas.openxmlformats.org/officeDocument/2006/relationships/customXml" Target="../ink/ink592.xml"/><Relationship Id="rId50" Type="http://schemas.openxmlformats.org/officeDocument/2006/relationships/image" Target="../media/image452.png"/><Relationship Id="rId55" Type="http://schemas.openxmlformats.org/officeDocument/2006/relationships/customXml" Target="../ink/ink603.xml"/><Relationship Id="rId76" Type="http://schemas.openxmlformats.org/officeDocument/2006/relationships/image" Target="../media/image464.png"/><Relationship Id="rId97" Type="http://schemas.openxmlformats.org/officeDocument/2006/relationships/image" Target="../media/image474.png"/><Relationship Id="rId104" Type="http://schemas.openxmlformats.org/officeDocument/2006/relationships/image" Target="../media/image477.png"/><Relationship Id="rId120" Type="http://schemas.openxmlformats.org/officeDocument/2006/relationships/image" Target="../media/image485.png"/><Relationship Id="rId7" Type="http://schemas.openxmlformats.org/officeDocument/2006/relationships/image" Target="../media/image161.png"/><Relationship Id="rId71" Type="http://schemas.openxmlformats.org/officeDocument/2006/relationships/customXml" Target="../ink/ink611.xml"/><Relationship Id="rId92" Type="http://schemas.openxmlformats.org/officeDocument/2006/relationships/image" Target="../media/image472.png"/><Relationship Id="rId2" Type="http://schemas.openxmlformats.org/officeDocument/2006/relationships/customXml" Target="../ink/ink576.xml"/><Relationship Id="rId29" Type="http://schemas.openxmlformats.org/officeDocument/2006/relationships/image" Target="../media/image171.png"/><Relationship Id="rId24" Type="http://schemas.openxmlformats.org/officeDocument/2006/relationships/customXml" Target="../ink/ink587.xml"/><Relationship Id="rId40" Type="http://schemas.openxmlformats.org/officeDocument/2006/relationships/image" Target="../media/image447.png"/><Relationship Id="rId45" Type="http://schemas.openxmlformats.org/officeDocument/2006/relationships/customXml" Target="../ink/ink598.xml"/><Relationship Id="rId66" Type="http://schemas.openxmlformats.org/officeDocument/2006/relationships/image" Target="../media/image460.png"/><Relationship Id="rId87" Type="http://schemas.openxmlformats.org/officeDocument/2006/relationships/customXml" Target="../ink/ink619.xml"/><Relationship Id="rId110" Type="http://schemas.openxmlformats.org/officeDocument/2006/relationships/image" Target="../media/image480.png"/><Relationship Id="rId115" Type="http://schemas.openxmlformats.org/officeDocument/2006/relationships/customXml" Target="../ink/ink634.xml"/><Relationship Id="rId61" Type="http://schemas.openxmlformats.org/officeDocument/2006/relationships/customXml" Target="../ink/ink606.xml"/><Relationship Id="rId82" Type="http://schemas.openxmlformats.org/officeDocument/2006/relationships/image" Target="../media/image467.png"/><Relationship Id="rId19" Type="http://schemas.openxmlformats.org/officeDocument/2006/relationships/image" Target="../media/image166.png"/><Relationship Id="rId14" Type="http://schemas.openxmlformats.org/officeDocument/2006/relationships/customXml" Target="../ink/ink582.xml"/><Relationship Id="rId30" Type="http://schemas.openxmlformats.org/officeDocument/2006/relationships/customXml" Target="../ink/ink590.xml"/><Relationship Id="rId35" Type="http://schemas.openxmlformats.org/officeDocument/2006/relationships/customXml" Target="../ink/ink593.xml"/><Relationship Id="rId56" Type="http://schemas.openxmlformats.org/officeDocument/2006/relationships/image" Target="../media/image455.png"/><Relationship Id="rId77" Type="http://schemas.openxmlformats.org/officeDocument/2006/relationships/customXml" Target="../ink/ink614.xml"/><Relationship Id="rId100" Type="http://schemas.openxmlformats.org/officeDocument/2006/relationships/customXml" Target="../ink/ink626.xml"/><Relationship Id="rId105" Type="http://schemas.openxmlformats.org/officeDocument/2006/relationships/customXml" Target="../ink/ink629.xml"/><Relationship Id="rId8" Type="http://schemas.openxmlformats.org/officeDocument/2006/relationships/customXml" Target="../ink/ink579.xml"/><Relationship Id="rId51" Type="http://schemas.openxmlformats.org/officeDocument/2006/relationships/customXml" Target="../ink/ink601.xml"/><Relationship Id="rId72" Type="http://schemas.openxmlformats.org/officeDocument/2006/relationships/image" Target="../media/image462.png"/><Relationship Id="rId93" Type="http://schemas.openxmlformats.org/officeDocument/2006/relationships/customXml" Target="../ink/ink622.xml"/><Relationship Id="rId98" Type="http://schemas.openxmlformats.org/officeDocument/2006/relationships/customXml" Target="../ink/ink625.xml"/><Relationship Id="rId121" Type="http://schemas.openxmlformats.org/officeDocument/2006/relationships/customXml" Target="../ink/ink637.xml"/><Relationship Id="rId3" Type="http://schemas.openxmlformats.org/officeDocument/2006/relationships/image" Target="../media/image159.png"/><Relationship Id="rId25" Type="http://schemas.openxmlformats.org/officeDocument/2006/relationships/image" Target="../media/image169.png"/><Relationship Id="rId46" Type="http://schemas.openxmlformats.org/officeDocument/2006/relationships/image" Target="../media/image450.png"/><Relationship Id="rId67" Type="http://schemas.openxmlformats.org/officeDocument/2006/relationships/customXml" Target="../ink/ink609.xml"/><Relationship Id="rId116" Type="http://schemas.openxmlformats.org/officeDocument/2006/relationships/image" Target="../media/image483.png"/><Relationship Id="rId20" Type="http://schemas.openxmlformats.org/officeDocument/2006/relationships/customXml" Target="../ink/ink585.xml"/><Relationship Id="rId41" Type="http://schemas.openxmlformats.org/officeDocument/2006/relationships/customXml" Target="../ink/ink596.xml"/><Relationship Id="rId62" Type="http://schemas.openxmlformats.org/officeDocument/2006/relationships/image" Target="../media/image458.png"/><Relationship Id="rId83" Type="http://schemas.openxmlformats.org/officeDocument/2006/relationships/customXml" Target="../ink/ink617.xml"/><Relationship Id="rId88" Type="http://schemas.openxmlformats.org/officeDocument/2006/relationships/image" Target="../media/image470.png"/><Relationship Id="rId111" Type="http://schemas.openxmlformats.org/officeDocument/2006/relationships/customXml" Target="../ink/ink632.xml"/><Relationship Id="rId15" Type="http://schemas.openxmlformats.org/officeDocument/2006/relationships/image" Target="../media/image165.png"/><Relationship Id="rId36" Type="http://schemas.openxmlformats.org/officeDocument/2006/relationships/image" Target="../media/image174.png"/><Relationship Id="rId57" Type="http://schemas.openxmlformats.org/officeDocument/2006/relationships/customXml" Target="../ink/ink604.xml"/><Relationship Id="rId106" Type="http://schemas.openxmlformats.org/officeDocument/2006/relationships/image" Target="../media/image478.png"/><Relationship Id="rId10" Type="http://schemas.openxmlformats.org/officeDocument/2006/relationships/customXml" Target="../ink/ink580.xml"/><Relationship Id="rId31" Type="http://schemas.openxmlformats.org/officeDocument/2006/relationships/image" Target="../media/image172.png"/><Relationship Id="rId52" Type="http://schemas.openxmlformats.org/officeDocument/2006/relationships/image" Target="../media/image453.png"/><Relationship Id="rId73" Type="http://schemas.openxmlformats.org/officeDocument/2006/relationships/customXml" Target="../ink/ink612.xml"/><Relationship Id="rId78" Type="http://schemas.openxmlformats.org/officeDocument/2006/relationships/image" Target="../media/image465.png"/><Relationship Id="rId94" Type="http://schemas.openxmlformats.org/officeDocument/2006/relationships/image" Target="../media/image473.png"/><Relationship Id="rId99" Type="http://schemas.openxmlformats.org/officeDocument/2006/relationships/image" Target="../media/image475.png"/><Relationship Id="rId101" Type="http://schemas.openxmlformats.org/officeDocument/2006/relationships/image" Target="../media/image476.png"/><Relationship Id="rId122" Type="http://schemas.openxmlformats.org/officeDocument/2006/relationships/image" Target="../media/image486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4.png"/><Relationship Id="rId18" Type="http://schemas.openxmlformats.org/officeDocument/2006/relationships/customXml" Target="../ink/ink646.xml"/><Relationship Id="rId26" Type="http://schemas.openxmlformats.org/officeDocument/2006/relationships/customXml" Target="../ink/ink650.xml"/><Relationship Id="rId3" Type="http://schemas.openxmlformats.org/officeDocument/2006/relationships/image" Target="../media/image159.png"/><Relationship Id="rId21" Type="http://schemas.openxmlformats.org/officeDocument/2006/relationships/image" Target="../media/image167.png"/><Relationship Id="rId34" Type="http://schemas.openxmlformats.org/officeDocument/2006/relationships/customXml" Target="../ink/ink654.xml"/><Relationship Id="rId7" Type="http://schemas.openxmlformats.org/officeDocument/2006/relationships/image" Target="../media/image161.png"/><Relationship Id="rId12" Type="http://schemas.openxmlformats.org/officeDocument/2006/relationships/customXml" Target="../ink/ink643.xml"/><Relationship Id="rId17" Type="http://schemas.openxmlformats.org/officeDocument/2006/relationships/image" Target="../media/image72.png"/><Relationship Id="rId25" Type="http://schemas.openxmlformats.org/officeDocument/2006/relationships/image" Target="../media/image169.png"/><Relationship Id="rId33" Type="http://schemas.openxmlformats.org/officeDocument/2006/relationships/image" Target="../media/image173.png"/><Relationship Id="rId2" Type="http://schemas.openxmlformats.org/officeDocument/2006/relationships/customXml" Target="../ink/ink638.xml"/><Relationship Id="rId16" Type="http://schemas.openxmlformats.org/officeDocument/2006/relationships/customXml" Target="../ink/ink645.xml"/><Relationship Id="rId20" Type="http://schemas.openxmlformats.org/officeDocument/2006/relationships/customXml" Target="../ink/ink647.xml"/><Relationship Id="rId29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0.xml"/><Relationship Id="rId11" Type="http://schemas.openxmlformats.org/officeDocument/2006/relationships/image" Target="../media/image163.png"/><Relationship Id="rId24" Type="http://schemas.openxmlformats.org/officeDocument/2006/relationships/customXml" Target="../ink/ink649.xml"/><Relationship Id="rId32" Type="http://schemas.openxmlformats.org/officeDocument/2006/relationships/customXml" Target="../ink/ink653.xml"/><Relationship Id="rId5" Type="http://schemas.openxmlformats.org/officeDocument/2006/relationships/image" Target="../media/image160.png"/><Relationship Id="rId15" Type="http://schemas.openxmlformats.org/officeDocument/2006/relationships/image" Target="../media/image165.png"/><Relationship Id="rId23" Type="http://schemas.openxmlformats.org/officeDocument/2006/relationships/image" Target="../media/image168.png"/><Relationship Id="rId28" Type="http://schemas.openxmlformats.org/officeDocument/2006/relationships/customXml" Target="../ink/ink651.xml"/><Relationship Id="rId36" Type="http://schemas.openxmlformats.org/officeDocument/2006/relationships/image" Target="../media/image174.png"/><Relationship Id="rId10" Type="http://schemas.openxmlformats.org/officeDocument/2006/relationships/customXml" Target="../ink/ink642.xml"/><Relationship Id="rId19" Type="http://schemas.openxmlformats.org/officeDocument/2006/relationships/image" Target="../media/image166.png"/><Relationship Id="rId31" Type="http://schemas.openxmlformats.org/officeDocument/2006/relationships/image" Target="../media/image172.png"/><Relationship Id="rId4" Type="http://schemas.openxmlformats.org/officeDocument/2006/relationships/customXml" Target="../ink/ink639.xml"/><Relationship Id="rId9" Type="http://schemas.openxmlformats.org/officeDocument/2006/relationships/image" Target="../media/image162.png"/><Relationship Id="rId14" Type="http://schemas.openxmlformats.org/officeDocument/2006/relationships/customXml" Target="../ink/ink644.xml"/><Relationship Id="rId22" Type="http://schemas.openxmlformats.org/officeDocument/2006/relationships/customXml" Target="../ink/ink648.xml"/><Relationship Id="rId27" Type="http://schemas.openxmlformats.org/officeDocument/2006/relationships/image" Target="../media/image170.png"/><Relationship Id="rId30" Type="http://schemas.openxmlformats.org/officeDocument/2006/relationships/customXml" Target="../ink/ink652.xml"/><Relationship Id="rId35" Type="http://schemas.openxmlformats.org/officeDocument/2006/relationships/customXml" Target="../ink/ink655.xml"/><Relationship Id="rId8" Type="http://schemas.openxmlformats.org/officeDocument/2006/relationships/customXml" Target="../ink/ink641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4.png"/><Relationship Id="rId18" Type="http://schemas.openxmlformats.org/officeDocument/2006/relationships/customXml" Target="../ink/ink664.xml"/><Relationship Id="rId26" Type="http://schemas.openxmlformats.org/officeDocument/2006/relationships/customXml" Target="../ink/ink668.xml"/><Relationship Id="rId39" Type="http://schemas.openxmlformats.org/officeDocument/2006/relationships/customXml" Target="../ink/ink675.xml"/><Relationship Id="rId21" Type="http://schemas.openxmlformats.org/officeDocument/2006/relationships/image" Target="../media/image167.png"/><Relationship Id="rId34" Type="http://schemas.openxmlformats.org/officeDocument/2006/relationships/customXml" Target="../ink/ink672.xml"/><Relationship Id="rId42" Type="http://schemas.openxmlformats.org/officeDocument/2006/relationships/image" Target="../media/image489.png"/><Relationship Id="rId47" Type="http://schemas.openxmlformats.org/officeDocument/2006/relationships/customXml" Target="../ink/ink679.xml"/><Relationship Id="rId50" Type="http://schemas.openxmlformats.org/officeDocument/2006/relationships/image" Target="../media/image493.png"/><Relationship Id="rId55" Type="http://schemas.openxmlformats.org/officeDocument/2006/relationships/customXml" Target="../ink/ink683.xml"/><Relationship Id="rId7" Type="http://schemas.openxmlformats.org/officeDocument/2006/relationships/image" Target="../media/image161.png"/><Relationship Id="rId2" Type="http://schemas.openxmlformats.org/officeDocument/2006/relationships/customXml" Target="../ink/ink656.xml"/><Relationship Id="rId16" Type="http://schemas.openxmlformats.org/officeDocument/2006/relationships/customXml" Target="../ink/ink663.xml"/><Relationship Id="rId29" Type="http://schemas.openxmlformats.org/officeDocument/2006/relationships/image" Target="../media/image171.png"/><Relationship Id="rId11" Type="http://schemas.openxmlformats.org/officeDocument/2006/relationships/image" Target="../media/image163.png"/><Relationship Id="rId24" Type="http://schemas.openxmlformats.org/officeDocument/2006/relationships/customXml" Target="../ink/ink667.xml"/><Relationship Id="rId32" Type="http://schemas.openxmlformats.org/officeDocument/2006/relationships/customXml" Target="../ink/ink671.xml"/><Relationship Id="rId37" Type="http://schemas.openxmlformats.org/officeDocument/2006/relationships/customXml" Target="../ink/ink674.xml"/><Relationship Id="rId40" Type="http://schemas.openxmlformats.org/officeDocument/2006/relationships/image" Target="../media/image488.png"/><Relationship Id="rId45" Type="http://schemas.openxmlformats.org/officeDocument/2006/relationships/customXml" Target="../ink/ink678.xml"/><Relationship Id="rId53" Type="http://schemas.openxmlformats.org/officeDocument/2006/relationships/customXml" Target="../ink/ink682.xml"/><Relationship Id="rId58" Type="http://schemas.openxmlformats.org/officeDocument/2006/relationships/image" Target="../media/image497.png"/><Relationship Id="rId5" Type="http://schemas.openxmlformats.org/officeDocument/2006/relationships/image" Target="../media/image160.png"/><Relationship Id="rId19" Type="http://schemas.openxmlformats.org/officeDocument/2006/relationships/image" Target="../media/image166.png"/><Relationship Id="rId4" Type="http://schemas.openxmlformats.org/officeDocument/2006/relationships/customXml" Target="../ink/ink657.xml"/><Relationship Id="rId9" Type="http://schemas.openxmlformats.org/officeDocument/2006/relationships/image" Target="../media/image162.png"/><Relationship Id="rId14" Type="http://schemas.openxmlformats.org/officeDocument/2006/relationships/customXml" Target="../ink/ink662.xml"/><Relationship Id="rId22" Type="http://schemas.openxmlformats.org/officeDocument/2006/relationships/customXml" Target="../ink/ink666.xml"/><Relationship Id="rId27" Type="http://schemas.openxmlformats.org/officeDocument/2006/relationships/image" Target="../media/image170.png"/><Relationship Id="rId30" Type="http://schemas.openxmlformats.org/officeDocument/2006/relationships/customXml" Target="../ink/ink670.xml"/><Relationship Id="rId35" Type="http://schemas.openxmlformats.org/officeDocument/2006/relationships/customXml" Target="../ink/ink673.xml"/><Relationship Id="rId43" Type="http://schemas.openxmlformats.org/officeDocument/2006/relationships/customXml" Target="../ink/ink677.xml"/><Relationship Id="rId48" Type="http://schemas.openxmlformats.org/officeDocument/2006/relationships/image" Target="../media/image492.png"/><Relationship Id="rId56" Type="http://schemas.openxmlformats.org/officeDocument/2006/relationships/image" Target="../media/image496.png"/><Relationship Id="rId8" Type="http://schemas.openxmlformats.org/officeDocument/2006/relationships/customXml" Target="../ink/ink659.xml"/><Relationship Id="rId51" Type="http://schemas.openxmlformats.org/officeDocument/2006/relationships/customXml" Target="../ink/ink681.xml"/><Relationship Id="rId3" Type="http://schemas.openxmlformats.org/officeDocument/2006/relationships/image" Target="../media/image159.png"/><Relationship Id="rId12" Type="http://schemas.openxmlformats.org/officeDocument/2006/relationships/customXml" Target="../ink/ink661.xml"/><Relationship Id="rId17" Type="http://schemas.openxmlformats.org/officeDocument/2006/relationships/image" Target="../media/image72.png"/><Relationship Id="rId25" Type="http://schemas.openxmlformats.org/officeDocument/2006/relationships/image" Target="../media/image169.png"/><Relationship Id="rId33" Type="http://schemas.openxmlformats.org/officeDocument/2006/relationships/image" Target="../media/image173.png"/><Relationship Id="rId38" Type="http://schemas.openxmlformats.org/officeDocument/2006/relationships/image" Target="../media/image487.png"/><Relationship Id="rId46" Type="http://schemas.openxmlformats.org/officeDocument/2006/relationships/image" Target="../media/image491.png"/><Relationship Id="rId20" Type="http://schemas.openxmlformats.org/officeDocument/2006/relationships/customXml" Target="../ink/ink665.xml"/><Relationship Id="rId41" Type="http://schemas.openxmlformats.org/officeDocument/2006/relationships/customXml" Target="../ink/ink676.xml"/><Relationship Id="rId54" Type="http://schemas.openxmlformats.org/officeDocument/2006/relationships/image" Target="../media/image49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58.xml"/><Relationship Id="rId15" Type="http://schemas.openxmlformats.org/officeDocument/2006/relationships/image" Target="../media/image165.png"/><Relationship Id="rId23" Type="http://schemas.openxmlformats.org/officeDocument/2006/relationships/image" Target="../media/image168.png"/><Relationship Id="rId28" Type="http://schemas.openxmlformats.org/officeDocument/2006/relationships/customXml" Target="../ink/ink669.xml"/><Relationship Id="rId36" Type="http://schemas.openxmlformats.org/officeDocument/2006/relationships/image" Target="../media/image174.png"/><Relationship Id="rId49" Type="http://schemas.openxmlformats.org/officeDocument/2006/relationships/customXml" Target="../ink/ink680.xml"/><Relationship Id="rId57" Type="http://schemas.openxmlformats.org/officeDocument/2006/relationships/customXml" Target="../ink/ink684.xml"/><Relationship Id="rId10" Type="http://schemas.openxmlformats.org/officeDocument/2006/relationships/customXml" Target="../ink/ink660.xml"/><Relationship Id="rId31" Type="http://schemas.openxmlformats.org/officeDocument/2006/relationships/image" Target="../media/image172.png"/><Relationship Id="rId44" Type="http://schemas.openxmlformats.org/officeDocument/2006/relationships/image" Target="../media/image490.png"/><Relationship Id="rId52" Type="http://schemas.openxmlformats.org/officeDocument/2006/relationships/image" Target="../media/image494.png"/></Relationships>
</file>

<file path=ppt/slides/_rels/slide2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97.xml"/><Relationship Id="rId21" Type="http://schemas.openxmlformats.org/officeDocument/2006/relationships/image" Target="../media/image167.png"/><Relationship Id="rId42" Type="http://schemas.openxmlformats.org/officeDocument/2006/relationships/image" Target="../media/image500.png"/><Relationship Id="rId47" Type="http://schemas.openxmlformats.org/officeDocument/2006/relationships/customXml" Target="../ink/ink708.xml"/><Relationship Id="rId63" Type="http://schemas.openxmlformats.org/officeDocument/2006/relationships/customXml" Target="../ink/ink716.xml"/><Relationship Id="rId68" Type="http://schemas.openxmlformats.org/officeDocument/2006/relationships/image" Target="../media/image512.png"/><Relationship Id="rId84" Type="http://schemas.openxmlformats.org/officeDocument/2006/relationships/image" Target="../media/image520.png"/><Relationship Id="rId89" Type="http://schemas.openxmlformats.org/officeDocument/2006/relationships/customXml" Target="../ink/ink729.xml"/><Relationship Id="rId16" Type="http://schemas.openxmlformats.org/officeDocument/2006/relationships/customXml" Target="../ink/ink692.xml"/><Relationship Id="rId107" Type="http://schemas.openxmlformats.org/officeDocument/2006/relationships/image" Target="../media/image531.png"/><Relationship Id="rId11" Type="http://schemas.openxmlformats.org/officeDocument/2006/relationships/image" Target="../media/image163.png"/><Relationship Id="rId32" Type="http://schemas.openxmlformats.org/officeDocument/2006/relationships/customXml" Target="../ink/ink700.xml"/><Relationship Id="rId37" Type="http://schemas.openxmlformats.org/officeDocument/2006/relationships/customXml" Target="../ink/ink703.xml"/><Relationship Id="rId53" Type="http://schemas.openxmlformats.org/officeDocument/2006/relationships/customXml" Target="../ink/ink711.xml"/><Relationship Id="rId58" Type="http://schemas.openxmlformats.org/officeDocument/2006/relationships/image" Target="../media/image411.png"/><Relationship Id="rId74" Type="http://schemas.openxmlformats.org/officeDocument/2006/relationships/image" Target="../media/image515.png"/><Relationship Id="rId79" Type="http://schemas.openxmlformats.org/officeDocument/2006/relationships/customXml" Target="../ink/ink724.xml"/><Relationship Id="rId102" Type="http://schemas.openxmlformats.org/officeDocument/2006/relationships/customXml" Target="../ink/ink736.xml"/><Relationship Id="rId5" Type="http://schemas.openxmlformats.org/officeDocument/2006/relationships/image" Target="../media/image160.png"/><Relationship Id="rId90" Type="http://schemas.openxmlformats.org/officeDocument/2006/relationships/image" Target="../media/image523.png"/><Relationship Id="rId95" Type="http://schemas.openxmlformats.org/officeDocument/2006/relationships/customXml" Target="../ink/ink732.xml"/><Relationship Id="rId22" Type="http://schemas.openxmlformats.org/officeDocument/2006/relationships/customXml" Target="../ink/ink695.xml"/><Relationship Id="rId27" Type="http://schemas.openxmlformats.org/officeDocument/2006/relationships/image" Target="../media/image170.png"/><Relationship Id="rId43" Type="http://schemas.openxmlformats.org/officeDocument/2006/relationships/customXml" Target="../ink/ink706.xml"/><Relationship Id="rId48" Type="http://schemas.openxmlformats.org/officeDocument/2006/relationships/image" Target="../media/image503.png"/><Relationship Id="rId64" Type="http://schemas.openxmlformats.org/officeDocument/2006/relationships/image" Target="../media/image510.png"/><Relationship Id="rId69" Type="http://schemas.openxmlformats.org/officeDocument/2006/relationships/customXml" Target="../ink/ink719.xml"/><Relationship Id="rId80" Type="http://schemas.openxmlformats.org/officeDocument/2006/relationships/image" Target="../media/image518.png"/><Relationship Id="rId85" Type="http://schemas.openxmlformats.org/officeDocument/2006/relationships/customXml" Target="../ink/ink727.xml"/><Relationship Id="rId12" Type="http://schemas.openxmlformats.org/officeDocument/2006/relationships/customXml" Target="../ink/ink690.xml"/><Relationship Id="rId17" Type="http://schemas.openxmlformats.org/officeDocument/2006/relationships/image" Target="../media/image72.png"/><Relationship Id="rId33" Type="http://schemas.openxmlformats.org/officeDocument/2006/relationships/image" Target="../media/image173.png"/><Relationship Id="rId38" Type="http://schemas.openxmlformats.org/officeDocument/2006/relationships/image" Target="../media/image498.png"/><Relationship Id="rId59" Type="http://schemas.openxmlformats.org/officeDocument/2006/relationships/customXml" Target="../ink/ink714.xml"/><Relationship Id="rId103" Type="http://schemas.openxmlformats.org/officeDocument/2006/relationships/image" Target="../media/image529.png"/><Relationship Id="rId20" Type="http://schemas.openxmlformats.org/officeDocument/2006/relationships/customXml" Target="../ink/ink694.xml"/><Relationship Id="rId41" Type="http://schemas.openxmlformats.org/officeDocument/2006/relationships/customXml" Target="../ink/ink705.xml"/><Relationship Id="rId54" Type="http://schemas.openxmlformats.org/officeDocument/2006/relationships/image" Target="../media/image506.png"/><Relationship Id="rId62" Type="http://schemas.openxmlformats.org/officeDocument/2006/relationships/image" Target="../media/image509.png"/><Relationship Id="rId70" Type="http://schemas.openxmlformats.org/officeDocument/2006/relationships/image" Target="../media/image513.png"/><Relationship Id="rId75" Type="http://schemas.openxmlformats.org/officeDocument/2006/relationships/customXml" Target="../ink/ink722.xml"/><Relationship Id="rId83" Type="http://schemas.openxmlformats.org/officeDocument/2006/relationships/customXml" Target="../ink/ink726.xml"/><Relationship Id="rId88" Type="http://schemas.openxmlformats.org/officeDocument/2006/relationships/image" Target="../media/image522.png"/><Relationship Id="rId91" Type="http://schemas.openxmlformats.org/officeDocument/2006/relationships/customXml" Target="../ink/ink730.xml"/><Relationship Id="rId96" Type="http://schemas.openxmlformats.org/officeDocument/2006/relationships/image" Target="../media/image5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87.xml"/><Relationship Id="rId15" Type="http://schemas.openxmlformats.org/officeDocument/2006/relationships/image" Target="../media/image165.png"/><Relationship Id="rId23" Type="http://schemas.openxmlformats.org/officeDocument/2006/relationships/image" Target="../media/image168.png"/><Relationship Id="rId28" Type="http://schemas.openxmlformats.org/officeDocument/2006/relationships/customXml" Target="../ink/ink698.xml"/><Relationship Id="rId36" Type="http://schemas.openxmlformats.org/officeDocument/2006/relationships/image" Target="../media/image174.png"/><Relationship Id="rId49" Type="http://schemas.openxmlformats.org/officeDocument/2006/relationships/customXml" Target="../ink/ink709.xml"/><Relationship Id="rId57" Type="http://schemas.openxmlformats.org/officeDocument/2006/relationships/customXml" Target="../ink/ink713.xml"/><Relationship Id="rId106" Type="http://schemas.openxmlformats.org/officeDocument/2006/relationships/customXml" Target="../ink/ink738.xml"/><Relationship Id="rId10" Type="http://schemas.openxmlformats.org/officeDocument/2006/relationships/customXml" Target="../ink/ink689.xml"/><Relationship Id="rId31" Type="http://schemas.openxmlformats.org/officeDocument/2006/relationships/image" Target="../media/image172.png"/><Relationship Id="rId44" Type="http://schemas.openxmlformats.org/officeDocument/2006/relationships/image" Target="../media/image501.png"/><Relationship Id="rId52" Type="http://schemas.openxmlformats.org/officeDocument/2006/relationships/image" Target="../media/image505.png"/><Relationship Id="rId60" Type="http://schemas.openxmlformats.org/officeDocument/2006/relationships/image" Target="../media/image508.png"/><Relationship Id="rId65" Type="http://schemas.openxmlformats.org/officeDocument/2006/relationships/customXml" Target="../ink/ink717.xml"/><Relationship Id="rId73" Type="http://schemas.openxmlformats.org/officeDocument/2006/relationships/customXml" Target="../ink/ink721.xml"/><Relationship Id="rId78" Type="http://schemas.openxmlformats.org/officeDocument/2006/relationships/image" Target="../media/image517.png"/><Relationship Id="rId81" Type="http://schemas.openxmlformats.org/officeDocument/2006/relationships/customXml" Target="../ink/ink725.xml"/><Relationship Id="rId86" Type="http://schemas.openxmlformats.org/officeDocument/2006/relationships/image" Target="../media/image521.png"/><Relationship Id="rId94" Type="http://schemas.openxmlformats.org/officeDocument/2006/relationships/image" Target="../media/image525.png"/><Relationship Id="rId99" Type="http://schemas.openxmlformats.org/officeDocument/2006/relationships/customXml" Target="../ink/ink734.xml"/><Relationship Id="rId101" Type="http://schemas.openxmlformats.org/officeDocument/2006/relationships/image" Target="../media/image528.png"/><Relationship Id="rId4" Type="http://schemas.openxmlformats.org/officeDocument/2006/relationships/customXml" Target="../ink/ink686.xml"/><Relationship Id="rId9" Type="http://schemas.openxmlformats.org/officeDocument/2006/relationships/image" Target="../media/image162.png"/><Relationship Id="rId13" Type="http://schemas.openxmlformats.org/officeDocument/2006/relationships/image" Target="../media/image164.png"/><Relationship Id="rId18" Type="http://schemas.openxmlformats.org/officeDocument/2006/relationships/customXml" Target="../ink/ink693.xml"/><Relationship Id="rId39" Type="http://schemas.openxmlformats.org/officeDocument/2006/relationships/customXml" Target="../ink/ink704.xml"/><Relationship Id="rId34" Type="http://schemas.openxmlformats.org/officeDocument/2006/relationships/customXml" Target="../ink/ink701.xml"/><Relationship Id="rId50" Type="http://schemas.openxmlformats.org/officeDocument/2006/relationships/image" Target="../media/image504.png"/><Relationship Id="rId55" Type="http://schemas.openxmlformats.org/officeDocument/2006/relationships/customXml" Target="../ink/ink712.xml"/><Relationship Id="rId76" Type="http://schemas.openxmlformats.org/officeDocument/2006/relationships/image" Target="../media/image516.png"/><Relationship Id="rId97" Type="http://schemas.openxmlformats.org/officeDocument/2006/relationships/customXml" Target="../ink/ink733.xml"/><Relationship Id="rId104" Type="http://schemas.openxmlformats.org/officeDocument/2006/relationships/customXml" Target="../ink/ink737.xml"/><Relationship Id="rId7" Type="http://schemas.openxmlformats.org/officeDocument/2006/relationships/image" Target="../media/image161.png"/><Relationship Id="rId71" Type="http://schemas.openxmlformats.org/officeDocument/2006/relationships/customXml" Target="../ink/ink720.xml"/><Relationship Id="rId92" Type="http://schemas.openxmlformats.org/officeDocument/2006/relationships/image" Target="../media/image524.png"/><Relationship Id="rId2" Type="http://schemas.openxmlformats.org/officeDocument/2006/relationships/customXml" Target="../ink/ink685.xml"/><Relationship Id="rId29" Type="http://schemas.openxmlformats.org/officeDocument/2006/relationships/image" Target="../media/image171.png"/><Relationship Id="rId24" Type="http://schemas.openxmlformats.org/officeDocument/2006/relationships/customXml" Target="../ink/ink696.xml"/><Relationship Id="rId40" Type="http://schemas.openxmlformats.org/officeDocument/2006/relationships/image" Target="../media/image499.png"/><Relationship Id="rId45" Type="http://schemas.openxmlformats.org/officeDocument/2006/relationships/customXml" Target="../ink/ink707.xml"/><Relationship Id="rId66" Type="http://schemas.openxmlformats.org/officeDocument/2006/relationships/image" Target="../media/image511.png"/><Relationship Id="rId87" Type="http://schemas.openxmlformats.org/officeDocument/2006/relationships/customXml" Target="../ink/ink728.xml"/><Relationship Id="rId61" Type="http://schemas.openxmlformats.org/officeDocument/2006/relationships/customXml" Target="../ink/ink715.xml"/><Relationship Id="rId82" Type="http://schemas.openxmlformats.org/officeDocument/2006/relationships/image" Target="../media/image519.png"/><Relationship Id="rId19" Type="http://schemas.openxmlformats.org/officeDocument/2006/relationships/image" Target="../media/image166.png"/><Relationship Id="rId14" Type="http://schemas.openxmlformats.org/officeDocument/2006/relationships/customXml" Target="../ink/ink691.xml"/><Relationship Id="rId30" Type="http://schemas.openxmlformats.org/officeDocument/2006/relationships/customXml" Target="../ink/ink699.xml"/><Relationship Id="rId35" Type="http://schemas.openxmlformats.org/officeDocument/2006/relationships/customXml" Target="../ink/ink702.xml"/><Relationship Id="rId56" Type="http://schemas.openxmlformats.org/officeDocument/2006/relationships/image" Target="../media/image507.png"/><Relationship Id="rId77" Type="http://schemas.openxmlformats.org/officeDocument/2006/relationships/customXml" Target="../ink/ink723.xml"/><Relationship Id="rId100" Type="http://schemas.openxmlformats.org/officeDocument/2006/relationships/customXml" Target="../ink/ink735.xml"/><Relationship Id="rId105" Type="http://schemas.openxmlformats.org/officeDocument/2006/relationships/image" Target="../media/image530.png"/><Relationship Id="rId8" Type="http://schemas.openxmlformats.org/officeDocument/2006/relationships/customXml" Target="../ink/ink688.xml"/><Relationship Id="rId51" Type="http://schemas.openxmlformats.org/officeDocument/2006/relationships/customXml" Target="../ink/ink710.xml"/><Relationship Id="rId72" Type="http://schemas.openxmlformats.org/officeDocument/2006/relationships/image" Target="../media/image514.png"/><Relationship Id="rId93" Type="http://schemas.openxmlformats.org/officeDocument/2006/relationships/customXml" Target="../ink/ink731.xml"/><Relationship Id="rId98" Type="http://schemas.openxmlformats.org/officeDocument/2006/relationships/image" Target="../media/image527.png"/><Relationship Id="rId3" Type="http://schemas.openxmlformats.org/officeDocument/2006/relationships/image" Target="../media/image159.png"/><Relationship Id="rId25" Type="http://schemas.openxmlformats.org/officeDocument/2006/relationships/image" Target="../media/image169.png"/><Relationship Id="rId46" Type="http://schemas.openxmlformats.org/officeDocument/2006/relationships/image" Target="../media/image502.png"/><Relationship Id="rId67" Type="http://schemas.openxmlformats.org/officeDocument/2006/relationships/customXml" Target="../ink/ink7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7.png"/><Relationship Id="rId18" Type="http://schemas.openxmlformats.org/officeDocument/2006/relationships/customXml" Target="../ink/ink747.xml"/><Relationship Id="rId26" Type="http://schemas.openxmlformats.org/officeDocument/2006/relationships/customXml" Target="../ink/ink751.xml"/><Relationship Id="rId39" Type="http://schemas.openxmlformats.org/officeDocument/2006/relationships/image" Target="../media/image549.png"/><Relationship Id="rId21" Type="http://schemas.openxmlformats.org/officeDocument/2006/relationships/image" Target="../media/image72.png"/><Relationship Id="rId34" Type="http://schemas.openxmlformats.org/officeDocument/2006/relationships/customXml" Target="../ink/ink755.xml"/><Relationship Id="rId42" Type="http://schemas.openxmlformats.org/officeDocument/2006/relationships/customXml" Target="../ink/ink759.xml"/><Relationship Id="rId7" Type="http://schemas.openxmlformats.org/officeDocument/2006/relationships/image" Target="../media/image534.png"/><Relationship Id="rId2" Type="http://schemas.openxmlformats.org/officeDocument/2006/relationships/customXml" Target="../ink/ink739.xml"/><Relationship Id="rId16" Type="http://schemas.openxmlformats.org/officeDocument/2006/relationships/customXml" Target="../ink/ink746.xml"/><Relationship Id="rId29" Type="http://schemas.openxmlformats.org/officeDocument/2006/relationships/image" Target="../media/image54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41.xml"/><Relationship Id="rId11" Type="http://schemas.openxmlformats.org/officeDocument/2006/relationships/image" Target="../media/image536.png"/><Relationship Id="rId24" Type="http://schemas.openxmlformats.org/officeDocument/2006/relationships/customXml" Target="../ink/ink750.xml"/><Relationship Id="rId32" Type="http://schemas.openxmlformats.org/officeDocument/2006/relationships/customXml" Target="../ink/ink754.xml"/><Relationship Id="rId37" Type="http://schemas.openxmlformats.org/officeDocument/2006/relationships/image" Target="../media/image548.png"/><Relationship Id="rId40" Type="http://schemas.openxmlformats.org/officeDocument/2006/relationships/customXml" Target="../ink/ink758.xml"/><Relationship Id="rId45" Type="http://schemas.openxmlformats.org/officeDocument/2006/relationships/image" Target="../media/image552.png"/><Relationship Id="rId5" Type="http://schemas.openxmlformats.org/officeDocument/2006/relationships/image" Target="../media/image533.png"/><Relationship Id="rId15" Type="http://schemas.openxmlformats.org/officeDocument/2006/relationships/image" Target="../media/image538.png"/><Relationship Id="rId23" Type="http://schemas.openxmlformats.org/officeDocument/2006/relationships/image" Target="../media/image541.png"/><Relationship Id="rId28" Type="http://schemas.openxmlformats.org/officeDocument/2006/relationships/customXml" Target="../ink/ink752.xml"/><Relationship Id="rId36" Type="http://schemas.openxmlformats.org/officeDocument/2006/relationships/customXml" Target="../ink/ink756.xml"/><Relationship Id="rId10" Type="http://schemas.openxmlformats.org/officeDocument/2006/relationships/customXml" Target="../ink/ink743.xml"/><Relationship Id="rId19" Type="http://schemas.openxmlformats.org/officeDocument/2006/relationships/image" Target="../media/image540.png"/><Relationship Id="rId31" Type="http://schemas.openxmlformats.org/officeDocument/2006/relationships/image" Target="../media/image545.png"/><Relationship Id="rId44" Type="http://schemas.openxmlformats.org/officeDocument/2006/relationships/customXml" Target="../ink/ink760.xml"/><Relationship Id="rId4" Type="http://schemas.openxmlformats.org/officeDocument/2006/relationships/customXml" Target="../ink/ink740.xml"/><Relationship Id="rId9" Type="http://schemas.openxmlformats.org/officeDocument/2006/relationships/image" Target="../media/image535.png"/><Relationship Id="rId14" Type="http://schemas.openxmlformats.org/officeDocument/2006/relationships/customXml" Target="../ink/ink745.xml"/><Relationship Id="rId22" Type="http://schemas.openxmlformats.org/officeDocument/2006/relationships/customXml" Target="../ink/ink749.xml"/><Relationship Id="rId27" Type="http://schemas.openxmlformats.org/officeDocument/2006/relationships/image" Target="../media/image543.png"/><Relationship Id="rId30" Type="http://schemas.openxmlformats.org/officeDocument/2006/relationships/customXml" Target="../ink/ink753.xml"/><Relationship Id="rId35" Type="http://schemas.openxmlformats.org/officeDocument/2006/relationships/image" Target="../media/image547.png"/><Relationship Id="rId43" Type="http://schemas.openxmlformats.org/officeDocument/2006/relationships/image" Target="../media/image551.png"/><Relationship Id="rId8" Type="http://schemas.openxmlformats.org/officeDocument/2006/relationships/customXml" Target="../ink/ink742.xml"/><Relationship Id="rId3" Type="http://schemas.openxmlformats.org/officeDocument/2006/relationships/image" Target="../media/image532.png"/><Relationship Id="rId12" Type="http://schemas.openxmlformats.org/officeDocument/2006/relationships/customXml" Target="../ink/ink744.xml"/><Relationship Id="rId17" Type="http://schemas.openxmlformats.org/officeDocument/2006/relationships/image" Target="../media/image539.png"/><Relationship Id="rId25" Type="http://schemas.openxmlformats.org/officeDocument/2006/relationships/image" Target="../media/image542.png"/><Relationship Id="rId33" Type="http://schemas.openxmlformats.org/officeDocument/2006/relationships/image" Target="../media/image546.png"/><Relationship Id="rId38" Type="http://schemas.openxmlformats.org/officeDocument/2006/relationships/customXml" Target="../ink/ink757.xml"/><Relationship Id="rId20" Type="http://schemas.openxmlformats.org/officeDocument/2006/relationships/customXml" Target="../ink/ink748.xml"/><Relationship Id="rId41" Type="http://schemas.openxmlformats.org/officeDocument/2006/relationships/image" Target="../media/image55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764.xml"/><Relationship Id="rId13" Type="http://schemas.openxmlformats.org/officeDocument/2006/relationships/image" Target="../media/image537.png"/><Relationship Id="rId18" Type="http://schemas.openxmlformats.org/officeDocument/2006/relationships/customXml" Target="../ink/ink769.xml"/><Relationship Id="rId26" Type="http://schemas.openxmlformats.org/officeDocument/2006/relationships/image" Target="../media/image553.png"/><Relationship Id="rId3" Type="http://schemas.openxmlformats.org/officeDocument/2006/relationships/image" Target="../media/image532.png"/><Relationship Id="rId21" Type="http://schemas.openxmlformats.org/officeDocument/2006/relationships/image" Target="../media/image72.png"/><Relationship Id="rId7" Type="http://schemas.openxmlformats.org/officeDocument/2006/relationships/image" Target="../media/image534.png"/><Relationship Id="rId12" Type="http://schemas.openxmlformats.org/officeDocument/2006/relationships/customXml" Target="../ink/ink766.xml"/><Relationship Id="rId17" Type="http://schemas.openxmlformats.org/officeDocument/2006/relationships/image" Target="../media/image539.png"/><Relationship Id="rId25" Type="http://schemas.openxmlformats.org/officeDocument/2006/relationships/image" Target="../media/image542.png"/><Relationship Id="rId2" Type="http://schemas.openxmlformats.org/officeDocument/2006/relationships/customXml" Target="../ink/ink761.xml"/><Relationship Id="rId16" Type="http://schemas.openxmlformats.org/officeDocument/2006/relationships/customXml" Target="../ink/ink768.xml"/><Relationship Id="rId20" Type="http://schemas.openxmlformats.org/officeDocument/2006/relationships/customXml" Target="../ink/ink77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63.xml"/><Relationship Id="rId11" Type="http://schemas.openxmlformats.org/officeDocument/2006/relationships/image" Target="../media/image536.png"/><Relationship Id="rId24" Type="http://schemas.openxmlformats.org/officeDocument/2006/relationships/customXml" Target="../ink/ink772.xml"/><Relationship Id="rId5" Type="http://schemas.openxmlformats.org/officeDocument/2006/relationships/image" Target="../media/image533.png"/><Relationship Id="rId15" Type="http://schemas.openxmlformats.org/officeDocument/2006/relationships/image" Target="../media/image538.png"/><Relationship Id="rId23" Type="http://schemas.openxmlformats.org/officeDocument/2006/relationships/image" Target="../media/image541.png"/><Relationship Id="rId10" Type="http://schemas.openxmlformats.org/officeDocument/2006/relationships/customXml" Target="../ink/ink765.xml"/><Relationship Id="rId19" Type="http://schemas.openxmlformats.org/officeDocument/2006/relationships/image" Target="../media/image540.png"/><Relationship Id="rId4" Type="http://schemas.openxmlformats.org/officeDocument/2006/relationships/customXml" Target="../ink/ink762.xml"/><Relationship Id="rId9" Type="http://schemas.openxmlformats.org/officeDocument/2006/relationships/image" Target="../media/image535.png"/><Relationship Id="rId14" Type="http://schemas.openxmlformats.org/officeDocument/2006/relationships/customXml" Target="../ink/ink767.xml"/><Relationship Id="rId22" Type="http://schemas.openxmlformats.org/officeDocument/2006/relationships/customXml" Target="../ink/ink77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76.xml"/><Relationship Id="rId13" Type="http://schemas.openxmlformats.org/officeDocument/2006/relationships/image" Target="../media/image537.png"/><Relationship Id="rId18" Type="http://schemas.openxmlformats.org/officeDocument/2006/relationships/customXml" Target="../ink/ink781.xml"/><Relationship Id="rId26" Type="http://schemas.openxmlformats.org/officeDocument/2006/relationships/image" Target="../media/image554.png"/><Relationship Id="rId3" Type="http://schemas.openxmlformats.org/officeDocument/2006/relationships/image" Target="../media/image532.png"/><Relationship Id="rId21" Type="http://schemas.openxmlformats.org/officeDocument/2006/relationships/image" Target="../media/image72.png"/><Relationship Id="rId7" Type="http://schemas.openxmlformats.org/officeDocument/2006/relationships/image" Target="../media/image534.png"/><Relationship Id="rId12" Type="http://schemas.openxmlformats.org/officeDocument/2006/relationships/customXml" Target="../ink/ink778.xml"/><Relationship Id="rId17" Type="http://schemas.openxmlformats.org/officeDocument/2006/relationships/image" Target="../media/image539.png"/><Relationship Id="rId25" Type="http://schemas.openxmlformats.org/officeDocument/2006/relationships/image" Target="../media/image542.png"/><Relationship Id="rId2" Type="http://schemas.openxmlformats.org/officeDocument/2006/relationships/customXml" Target="../ink/ink773.xml"/><Relationship Id="rId16" Type="http://schemas.openxmlformats.org/officeDocument/2006/relationships/customXml" Target="../ink/ink780.xml"/><Relationship Id="rId20" Type="http://schemas.openxmlformats.org/officeDocument/2006/relationships/customXml" Target="../ink/ink78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75.xml"/><Relationship Id="rId11" Type="http://schemas.openxmlformats.org/officeDocument/2006/relationships/image" Target="../media/image536.png"/><Relationship Id="rId24" Type="http://schemas.openxmlformats.org/officeDocument/2006/relationships/customXml" Target="../ink/ink784.xml"/><Relationship Id="rId5" Type="http://schemas.openxmlformats.org/officeDocument/2006/relationships/image" Target="../media/image533.png"/><Relationship Id="rId15" Type="http://schemas.openxmlformats.org/officeDocument/2006/relationships/image" Target="../media/image538.png"/><Relationship Id="rId23" Type="http://schemas.openxmlformats.org/officeDocument/2006/relationships/image" Target="../media/image541.png"/><Relationship Id="rId10" Type="http://schemas.openxmlformats.org/officeDocument/2006/relationships/customXml" Target="../ink/ink777.xml"/><Relationship Id="rId19" Type="http://schemas.openxmlformats.org/officeDocument/2006/relationships/image" Target="../media/image540.png"/><Relationship Id="rId4" Type="http://schemas.openxmlformats.org/officeDocument/2006/relationships/customXml" Target="../ink/ink774.xml"/><Relationship Id="rId9" Type="http://schemas.openxmlformats.org/officeDocument/2006/relationships/image" Target="../media/image535.png"/><Relationship Id="rId14" Type="http://schemas.openxmlformats.org/officeDocument/2006/relationships/customXml" Target="../ink/ink779.xml"/><Relationship Id="rId22" Type="http://schemas.openxmlformats.org/officeDocument/2006/relationships/customXml" Target="../ink/ink783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0.png"/><Relationship Id="rId18" Type="http://schemas.openxmlformats.org/officeDocument/2006/relationships/customXml" Target="../ink/ink793.xml"/><Relationship Id="rId26" Type="http://schemas.openxmlformats.org/officeDocument/2006/relationships/customXml" Target="../ink/ink797.xml"/><Relationship Id="rId3" Type="http://schemas.openxmlformats.org/officeDocument/2006/relationships/image" Target="../media/image555.png"/><Relationship Id="rId21" Type="http://schemas.openxmlformats.org/officeDocument/2006/relationships/image" Target="../media/image564.png"/><Relationship Id="rId34" Type="http://schemas.openxmlformats.org/officeDocument/2006/relationships/customXml" Target="../ink/ink801.xml"/><Relationship Id="rId7" Type="http://schemas.openxmlformats.org/officeDocument/2006/relationships/image" Target="../media/image557.png"/><Relationship Id="rId12" Type="http://schemas.openxmlformats.org/officeDocument/2006/relationships/customXml" Target="../ink/ink790.xml"/><Relationship Id="rId17" Type="http://schemas.openxmlformats.org/officeDocument/2006/relationships/image" Target="../media/image562.png"/><Relationship Id="rId25" Type="http://schemas.openxmlformats.org/officeDocument/2006/relationships/image" Target="../media/image566.png"/><Relationship Id="rId33" Type="http://schemas.openxmlformats.org/officeDocument/2006/relationships/image" Target="../media/image570.png"/><Relationship Id="rId2" Type="http://schemas.openxmlformats.org/officeDocument/2006/relationships/customXml" Target="../ink/ink785.xml"/><Relationship Id="rId16" Type="http://schemas.openxmlformats.org/officeDocument/2006/relationships/customXml" Target="../ink/ink792.xml"/><Relationship Id="rId20" Type="http://schemas.openxmlformats.org/officeDocument/2006/relationships/customXml" Target="../ink/ink794.xml"/><Relationship Id="rId29" Type="http://schemas.openxmlformats.org/officeDocument/2006/relationships/image" Target="../media/image56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87.xml"/><Relationship Id="rId11" Type="http://schemas.openxmlformats.org/officeDocument/2006/relationships/image" Target="../media/image559.png"/><Relationship Id="rId24" Type="http://schemas.openxmlformats.org/officeDocument/2006/relationships/customXml" Target="../ink/ink796.xml"/><Relationship Id="rId32" Type="http://schemas.openxmlformats.org/officeDocument/2006/relationships/customXml" Target="../ink/ink800.xml"/><Relationship Id="rId5" Type="http://schemas.openxmlformats.org/officeDocument/2006/relationships/image" Target="../media/image556.png"/><Relationship Id="rId15" Type="http://schemas.openxmlformats.org/officeDocument/2006/relationships/image" Target="../media/image561.png"/><Relationship Id="rId23" Type="http://schemas.openxmlformats.org/officeDocument/2006/relationships/image" Target="../media/image565.png"/><Relationship Id="rId28" Type="http://schemas.openxmlformats.org/officeDocument/2006/relationships/customXml" Target="../ink/ink798.xml"/><Relationship Id="rId10" Type="http://schemas.openxmlformats.org/officeDocument/2006/relationships/customXml" Target="../ink/ink789.xml"/><Relationship Id="rId19" Type="http://schemas.openxmlformats.org/officeDocument/2006/relationships/image" Target="../media/image563.png"/><Relationship Id="rId31" Type="http://schemas.openxmlformats.org/officeDocument/2006/relationships/image" Target="../media/image569.png"/><Relationship Id="rId4" Type="http://schemas.openxmlformats.org/officeDocument/2006/relationships/customXml" Target="../ink/ink786.xml"/><Relationship Id="rId9" Type="http://schemas.openxmlformats.org/officeDocument/2006/relationships/image" Target="../media/image558.png"/><Relationship Id="rId14" Type="http://schemas.openxmlformats.org/officeDocument/2006/relationships/customXml" Target="../ink/ink791.xml"/><Relationship Id="rId22" Type="http://schemas.openxmlformats.org/officeDocument/2006/relationships/customXml" Target="../ink/ink795.xml"/><Relationship Id="rId27" Type="http://schemas.openxmlformats.org/officeDocument/2006/relationships/image" Target="../media/image567.png"/><Relationship Id="rId30" Type="http://schemas.openxmlformats.org/officeDocument/2006/relationships/customXml" Target="../ink/ink799.xml"/><Relationship Id="rId35" Type="http://schemas.openxmlformats.org/officeDocument/2006/relationships/image" Target="../media/image571.png"/><Relationship Id="rId8" Type="http://schemas.openxmlformats.org/officeDocument/2006/relationships/customXml" Target="../ink/ink788.xml"/></Relationships>
</file>

<file path=ppt/slides/_rels/slide3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14.xml"/><Relationship Id="rId21" Type="http://schemas.openxmlformats.org/officeDocument/2006/relationships/image" Target="../media/image581.png"/><Relationship Id="rId42" Type="http://schemas.openxmlformats.org/officeDocument/2006/relationships/customXml" Target="../ink/ink822.xml"/><Relationship Id="rId47" Type="http://schemas.openxmlformats.org/officeDocument/2006/relationships/image" Target="../media/image594.png"/><Relationship Id="rId63" Type="http://schemas.openxmlformats.org/officeDocument/2006/relationships/image" Target="../media/image602.png"/><Relationship Id="rId68" Type="http://schemas.openxmlformats.org/officeDocument/2006/relationships/customXml" Target="../ink/ink835.xml"/><Relationship Id="rId16" Type="http://schemas.openxmlformats.org/officeDocument/2006/relationships/customXml" Target="../ink/ink809.xml"/><Relationship Id="rId11" Type="http://schemas.openxmlformats.org/officeDocument/2006/relationships/image" Target="../media/image576.png"/><Relationship Id="rId24" Type="http://schemas.openxmlformats.org/officeDocument/2006/relationships/customXml" Target="../ink/ink813.xml"/><Relationship Id="rId32" Type="http://schemas.openxmlformats.org/officeDocument/2006/relationships/customXml" Target="../ink/ink817.xml"/><Relationship Id="rId37" Type="http://schemas.openxmlformats.org/officeDocument/2006/relationships/image" Target="../media/image589.png"/><Relationship Id="rId40" Type="http://schemas.openxmlformats.org/officeDocument/2006/relationships/customXml" Target="../ink/ink821.xml"/><Relationship Id="rId45" Type="http://schemas.openxmlformats.org/officeDocument/2006/relationships/image" Target="../media/image593.png"/><Relationship Id="rId53" Type="http://schemas.openxmlformats.org/officeDocument/2006/relationships/image" Target="../media/image597.png"/><Relationship Id="rId58" Type="http://schemas.openxmlformats.org/officeDocument/2006/relationships/customXml" Target="../ink/ink830.xml"/><Relationship Id="rId66" Type="http://schemas.openxmlformats.org/officeDocument/2006/relationships/customXml" Target="../ink/ink834.xml"/><Relationship Id="rId74" Type="http://schemas.openxmlformats.org/officeDocument/2006/relationships/customXml" Target="../ink/ink838.xml"/><Relationship Id="rId5" Type="http://schemas.openxmlformats.org/officeDocument/2006/relationships/image" Target="../media/image573.png"/><Relationship Id="rId61" Type="http://schemas.openxmlformats.org/officeDocument/2006/relationships/image" Target="../media/image601.png"/><Relationship Id="rId19" Type="http://schemas.openxmlformats.org/officeDocument/2006/relationships/image" Target="../media/image580.png"/><Relationship Id="rId14" Type="http://schemas.openxmlformats.org/officeDocument/2006/relationships/customXml" Target="../ink/ink808.xml"/><Relationship Id="rId22" Type="http://schemas.openxmlformats.org/officeDocument/2006/relationships/customXml" Target="../ink/ink812.xml"/><Relationship Id="rId27" Type="http://schemas.openxmlformats.org/officeDocument/2006/relationships/image" Target="../media/image584.png"/><Relationship Id="rId30" Type="http://schemas.openxmlformats.org/officeDocument/2006/relationships/customXml" Target="../ink/ink816.xml"/><Relationship Id="rId35" Type="http://schemas.openxmlformats.org/officeDocument/2006/relationships/image" Target="../media/image588.png"/><Relationship Id="rId43" Type="http://schemas.openxmlformats.org/officeDocument/2006/relationships/image" Target="../media/image592.png"/><Relationship Id="rId48" Type="http://schemas.openxmlformats.org/officeDocument/2006/relationships/customXml" Target="../ink/ink825.xml"/><Relationship Id="rId56" Type="http://schemas.openxmlformats.org/officeDocument/2006/relationships/customXml" Target="../ink/ink829.xml"/><Relationship Id="rId64" Type="http://schemas.openxmlformats.org/officeDocument/2006/relationships/customXml" Target="../ink/ink833.xml"/><Relationship Id="rId69" Type="http://schemas.openxmlformats.org/officeDocument/2006/relationships/image" Target="../media/image605.png"/><Relationship Id="rId77" Type="http://schemas.openxmlformats.org/officeDocument/2006/relationships/image" Target="../media/image609.png"/><Relationship Id="rId8" Type="http://schemas.openxmlformats.org/officeDocument/2006/relationships/customXml" Target="../ink/ink805.xml"/><Relationship Id="rId51" Type="http://schemas.openxmlformats.org/officeDocument/2006/relationships/image" Target="../media/image596.png"/><Relationship Id="rId72" Type="http://schemas.openxmlformats.org/officeDocument/2006/relationships/customXml" Target="../ink/ink837.xml"/><Relationship Id="rId3" Type="http://schemas.openxmlformats.org/officeDocument/2006/relationships/image" Target="../media/image572.png"/><Relationship Id="rId12" Type="http://schemas.openxmlformats.org/officeDocument/2006/relationships/customXml" Target="../ink/ink807.xml"/><Relationship Id="rId17" Type="http://schemas.openxmlformats.org/officeDocument/2006/relationships/image" Target="../media/image579.png"/><Relationship Id="rId25" Type="http://schemas.openxmlformats.org/officeDocument/2006/relationships/image" Target="../media/image583.png"/><Relationship Id="rId33" Type="http://schemas.openxmlformats.org/officeDocument/2006/relationships/image" Target="../media/image587.png"/><Relationship Id="rId38" Type="http://schemas.openxmlformats.org/officeDocument/2006/relationships/customXml" Target="../ink/ink820.xml"/><Relationship Id="rId46" Type="http://schemas.openxmlformats.org/officeDocument/2006/relationships/customXml" Target="../ink/ink824.xml"/><Relationship Id="rId59" Type="http://schemas.openxmlformats.org/officeDocument/2006/relationships/image" Target="../media/image600.png"/><Relationship Id="rId67" Type="http://schemas.openxmlformats.org/officeDocument/2006/relationships/image" Target="../media/image604.png"/><Relationship Id="rId20" Type="http://schemas.openxmlformats.org/officeDocument/2006/relationships/customXml" Target="../ink/ink811.xml"/><Relationship Id="rId41" Type="http://schemas.openxmlformats.org/officeDocument/2006/relationships/image" Target="../media/image591.png"/><Relationship Id="rId54" Type="http://schemas.openxmlformats.org/officeDocument/2006/relationships/customXml" Target="../ink/ink828.xml"/><Relationship Id="rId62" Type="http://schemas.openxmlformats.org/officeDocument/2006/relationships/customXml" Target="../ink/ink832.xml"/><Relationship Id="rId70" Type="http://schemas.openxmlformats.org/officeDocument/2006/relationships/customXml" Target="../ink/ink836.xml"/><Relationship Id="rId75" Type="http://schemas.openxmlformats.org/officeDocument/2006/relationships/image" Target="../media/image60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04.xml"/><Relationship Id="rId15" Type="http://schemas.openxmlformats.org/officeDocument/2006/relationships/image" Target="../media/image578.png"/><Relationship Id="rId23" Type="http://schemas.openxmlformats.org/officeDocument/2006/relationships/image" Target="../media/image582.png"/><Relationship Id="rId28" Type="http://schemas.openxmlformats.org/officeDocument/2006/relationships/customXml" Target="../ink/ink815.xml"/><Relationship Id="rId36" Type="http://schemas.openxmlformats.org/officeDocument/2006/relationships/customXml" Target="../ink/ink819.xml"/><Relationship Id="rId49" Type="http://schemas.openxmlformats.org/officeDocument/2006/relationships/image" Target="../media/image595.png"/><Relationship Id="rId57" Type="http://schemas.openxmlformats.org/officeDocument/2006/relationships/image" Target="../media/image599.png"/><Relationship Id="rId10" Type="http://schemas.openxmlformats.org/officeDocument/2006/relationships/customXml" Target="../ink/ink806.xml"/><Relationship Id="rId31" Type="http://schemas.openxmlformats.org/officeDocument/2006/relationships/image" Target="../media/image586.png"/><Relationship Id="rId44" Type="http://schemas.openxmlformats.org/officeDocument/2006/relationships/customXml" Target="../ink/ink823.xml"/><Relationship Id="rId52" Type="http://schemas.openxmlformats.org/officeDocument/2006/relationships/customXml" Target="../ink/ink827.xml"/><Relationship Id="rId60" Type="http://schemas.openxmlformats.org/officeDocument/2006/relationships/customXml" Target="../ink/ink831.xml"/><Relationship Id="rId65" Type="http://schemas.openxmlformats.org/officeDocument/2006/relationships/image" Target="../media/image603.png"/><Relationship Id="rId73" Type="http://schemas.openxmlformats.org/officeDocument/2006/relationships/image" Target="../media/image607.png"/><Relationship Id="rId4" Type="http://schemas.openxmlformats.org/officeDocument/2006/relationships/customXml" Target="../ink/ink803.xml"/><Relationship Id="rId9" Type="http://schemas.openxmlformats.org/officeDocument/2006/relationships/image" Target="../media/image575.png"/><Relationship Id="rId13" Type="http://schemas.openxmlformats.org/officeDocument/2006/relationships/image" Target="../media/image577.png"/><Relationship Id="rId18" Type="http://schemas.openxmlformats.org/officeDocument/2006/relationships/customXml" Target="../ink/ink810.xml"/><Relationship Id="rId39" Type="http://schemas.openxmlformats.org/officeDocument/2006/relationships/image" Target="../media/image590.png"/><Relationship Id="rId34" Type="http://schemas.openxmlformats.org/officeDocument/2006/relationships/customXml" Target="../ink/ink818.xml"/><Relationship Id="rId50" Type="http://schemas.openxmlformats.org/officeDocument/2006/relationships/customXml" Target="../ink/ink826.xml"/><Relationship Id="rId55" Type="http://schemas.openxmlformats.org/officeDocument/2006/relationships/image" Target="../media/image598.png"/><Relationship Id="rId76" Type="http://schemas.openxmlformats.org/officeDocument/2006/relationships/customXml" Target="../ink/ink839.xml"/><Relationship Id="rId7" Type="http://schemas.openxmlformats.org/officeDocument/2006/relationships/image" Target="../media/image574.png"/><Relationship Id="rId71" Type="http://schemas.openxmlformats.org/officeDocument/2006/relationships/image" Target="../media/image606.png"/><Relationship Id="rId2" Type="http://schemas.openxmlformats.org/officeDocument/2006/relationships/customXml" Target="../ink/ink802.xml"/><Relationship Id="rId29" Type="http://schemas.openxmlformats.org/officeDocument/2006/relationships/image" Target="../media/image585.png"/></Relationships>
</file>

<file path=ppt/slides/_rels/slide3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52.xml"/><Relationship Id="rId21" Type="http://schemas.openxmlformats.org/officeDocument/2006/relationships/image" Target="../media/image619.png"/><Relationship Id="rId42" Type="http://schemas.openxmlformats.org/officeDocument/2006/relationships/customXml" Target="../ink/ink860.xml"/><Relationship Id="rId47" Type="http://schemas.openxmlformats.org/officeDocument/2006/relationships/image" Target="../media/image631.png"/><Relationship Id="rId63" Type="http://schemas.openxmlformats.org/officeDocument/2006/relationships/image" Target="../media/image639.png"/><Relationship Id="rId68" Type="http://schemas.openxmlformats.org/officeDocument/2006/relationships/customXml" Target="../ink/ink873.xml"/><Relationship Id="rId84" Type="http://schemas.openxmlformats.org/officeDocument/2006/relationships/customXml" Target="../ink/ink881.xml"/><Relationship Id="rId89" Type="http://schemas.openxmlformats.org/officeDocument/2006/relationships/image" Target="../media/image652.png"/><Relationship Id="rId16" Type="http://schemas.openxmlformats.org/officeDocument/2006/relationships/customXml" Target="../ink/ink847.xml"/><Relationship Id="rId11" Type="http://schemas.openxmlformats.org/officeDocument/2006/relationships/image" Target="../media/image614.png"/><Relationship Id="rId32" Type="http://schemas.openxmlformats.org/officeDocument/2006/relationships/customXml" Target="../ink/ink855.xml"/><Relationship Id="rId37" Type="http://schemas.openxmlformats.org/officeDocument/2006/relationships/image" Target="../media/image627.png"/><Relationship Id="rId53" Type="http://schemas.openxmlformats.org/officeDocument/2006/relationships/image" Target="../media/image634.png"/><Relationship Id="rId58" Type="http://schemas.openxmlformats.org/officeDocument/2006/relationships/customXml" Target="../ink/ink868.xml"/><Relationship Id="rId74" Type="http://schemas.openxmlformats.org/officeDocument/2006/relationships/customXml" Target="../ink/ink876.xml"/><Relationship Id="rId79" Type="http://schemas.openxmlformats.org/officeDocument/2006/relationships/image" Target="../media/image647.png"/><Relationship Id="rId102" Type="http://schemas.openxmlformats.org/officeDocument/2006/relationships/customXml" Target="../ink/ink890.xml"/><Relationship Id="rId5" Type="http://schemas.openxmlformats.org/officeDocument/2006/relationships/image" Target="../media/image611.png"/><Relationship Id="rId90" Type="http://schemas.openxmlformats.org/officeDocument/2006/relationships/customXml" Target="../ink/ink884.xml"/><Relationship Id="rId95" Type="http://schemas.openxmlformats.org/officeDocument/2006/relationships/image" Target="../media/image655.png"/><Relationship Id="rId22" Type="http://schemas.openxmlformats.org/officeDocument/2006/relationships/customXml" Target="../ink/ink850.xml"/><Relationship Id="rId27" Type="http://schemas.openxmlformats.org/officeDocument/2006/relationships/image" Target="../media/image622.png"/><Relationship Id="rId43" Type="http://schemas.openxmlformats.org/officeDocument/2006/relationships/image" Target="../media/image629.png"/><Relationship Id="rId48" Type="http://schemas.openxmlformats.org/officeDocument/2006/relationships/customXml" Target="../ink/ink863.xml"/><Relationship Id="rId64" Type="http://schemas.openxmlformats.org/officeDocument/2006/relationships/customXml" Target="../ink/ink871.xml"/><Relationship Id="rId69" Type="http://schemas.openxmlformats.org/officeDocument/2006/relationships/image" Target="../media/image642.png"/><Relationship Id="rId80" Type="http://schemas.openxmlformats.org/officeDocument/2006/relationships/customXml" Target="../ink/ink879.xml"/><Relationship Id="rId85" Type="http://schemas.openxmlformats.org/officeDocument/2006/relationships/image" Target="../media/image650.png"/><Relationship Id="rId12" Type="http://schemas.openxmlformats.org/officeDocument/2006/relationships/customXml" Target="../ink/ink845.xml"/><Relationship Id="rId17" Type="http://schemas.openxmlformats.org/officeDocument/2006/relationships/image" Target="../media/image617.png"/><Relationship Id="rId25" Type="http://schemas.openxmlformats.org/officeDocument/2006/relationships/image" Target="../media/image621.png"/><Relationship Id="rId33" Type="http://schemas.openxmlformats.org/officeDocument/2006/relationships/image" Target="../media/image625.png"/><Relationship Id="rId38" Type="http://schemas.openxmlformats.org/officeDocument/2006/relationships/customXml" Target="../ink/ink858.xml"/><Relationship Id="rId46" Type="http://schemas.openxmlformats.org/officeDocument/2006/relationships/customXml" Target="../ink/ink862.xml"/><Relationship Id="rId59" Type="http://schemas.openxmlformats.org/officeDocument/2006/relationships/image" Target="../media/image637.png"/><Relationship Id="rId67" Type="http://schemas.openxmlformats.org/officeDocument/2006/relationships/image" Target="../media/image641.png"/><Relationship Id="rId103" Type="http://schemas.openxmlformats.org/officeDocument/2006/relationships/image" Target="../media/image659.png"/><Relationship Id="rId20" Type="http://schemas.openxmlformats.org/officeDocument/2006/relationships/customXml" Target="../ink/ink849.xml"/><Relationship Id="rId41" Type="http://schemas.openxmlformats.org/officeDocument/2006/relationships/image" Target="../media/image628.png"/><Relationship Id="rId54" Type="http://schemas.openxmlformats.org/officeDocument/2006/relationships/customXml" Target="../ink/ink866.xml"/><Relationship Id="rId62" Type="http://schemas.openxmlformats.org/officeDocument/2006/relationships/customXml" Target="../ink/ink870.xml"/><Relationship Id="rId70" Type="http://schemas.openxmlformats.org/officeDocument/2006/relationships/customXml" Target="../ink/ink874.xml"/><Relationship Id="rId75" Type="http://schemas.openxmlformats.org/officeDocument/2006/relationships/image" Target="../media/image645.png"/><Relationship Id="rId83" Type="http://schemas.openxmlformats.org/officeDocument/2006/relationships/image" Target="../media/image649.png"/><Relationship Id="rId88" Type="http://schemas.openxmlformats.org/officeDocument/2006/relationships/customXml" Target="../ink/ink883.xml"/><Relationship Id="rId91" Type="http://schemas.openxmlformats.org/officeDocument/2006/relationships/image" Target="../media/image653.png"/><Relationship Id="rId96" Type="http://schemas.openxmlformats.org/officeDocument/2006/relationships/customXml" Target="../ink/ink88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2.xml"/><Relationship Id="rId15" Type="http://schemas.openxmlformats.org/officeDocument/2006/relationships/image" Target="../media/image616.png"/><Relationship Id="rId23" Type="http://schemas.openxmlformats.org/officeDocument/2006/relationships/image" Target="../media/image620.png"/><Relationship Id="rId28" Type="http://schemas.openxmlformats.org/officeDocument/2006/relationships/customXml" Target="../ink/ink853.xml"/><Relationship Id="rId36" Type="http://schemas.openxmlformats.org/officeDocument/2006/relationships/customXml" Target="../ink/ink857.xml"/><Relationship Id="rId49" Type="http://schemas.openxmlformats.org/officeDocument/2006/relationships/image" Target="../media/image632.png"/><Relationship Id="rId57" Type="http://schemas.openxmlformats.org/officeDocument/2006/relationships/image" Target="../media/image636.png"/><Relationship Id="rId10" Type="http://schemas.openxmlformats.org/officeDocument/2006/relationships/customXml" Target="../ink/ink844.xml"/><Relationship Id="rId31" Type="http://schemas.openxmlformats.org/officeDocument/2006/relationships/image" Target="../media/image624.png"/><Relationship Id="rId44" Type="http://schemas.openxmlformats.org/officeDocument/2006/relationships/customXml" Target="../ink/ink861.xml"/><Relationship Id="rId52" Type="http://schemas.openxmlformats.org/officeDocument/2006/relationships/customXml" Target="../ink/ink865.xml"/><Relationship Id="rId60" Type="http://schemas.openxmlformats.org/officeDocument/2006/relationships/customXml" Target="../ink/ink869.xml"/><Relationship Id="rId65" Type="http://schemas.openxmlformats.org/officeDocument/2006/relationships/image" Target="../media/image640.png"/><Relationship Id="rId73" Type="http://schemas.openxmlformats.org/officeDocument/2006/relationships/image" Target="../media/image644.png"/><Relationship Id="rId78" Type="http://schemas.openxmlformats.org/officeDocument/2006/relationships/customXml" Target="../ink/ink878.xml"/><Relationship Id="rId81" Type="http://schemas.openxmlformats.org/officeDocument/2006/relationships/image" Target="../media/image648.png"/><Relationship Id="rId86" Type="http://schemas.openxmlformats.org/officeDocument/2006/relationships/customXml" Target="../ink/ink882.xml"/><Relationship Id="rId94" Type="http://schemas.openxmlformats.org/officeDocument/2006/relationships/customXml" Target="../ink/ink886.xml"/><Relationship Id="rId99" Type="http://schemas.openxmlformats.org/officeDocument/2006/relationships/image" Target="../media/image657.png"/><Relationship Id="rId101" Type="http://schemas.openxmlformats.org/officeDocument/2006/relationships/image" Target="../media/image658.png"/><Relationship Id="rId4" Type="http://schemas.openxmlformats.org/officeDocument/2006/relationships/customXml" Target="../ink/ink841.xml"/><Relationship Id="rId9" Type="http://schemas.openxmlformats.org/officeDocument/2006/relationships/image" Target="../media/image613.png"/><Relationship Id="rId13" Type="http://schemas.openxmlformats.org/officeDocument/2006/relationships/image" Target="../media/image615.png"/><Relationship Id="rId18" Type="http://schemas.openxmlformats.org/officeDocument/2006/relationships/customXml" Target="../ink/ink848.xml"/><Relationship Id="rId39" Type="http://schemas.openxmlformats.org/officeDocument/2006/relationships/image" Target="../media/image526.png"/><Relationship Id="rId34" Type="http://schemas.openxmlformats.org/officeDocument/2006/relationships/customXml" Target="../ink/ink856.xml"/><Relationship Id="rId50" Type="http://schemas.openxmlformats.org/officeDocument/2006/relationships/customXml" Target="../ink/ink864.xml"/><Relationship Id="rId55" Type="http://schemas.openxmlformats.org/officeDocument/2006/relationships/image" Target="../media/image635.png"/><Relationship Id="rId76" Type="http://schemas.openxmlformats.org/officeDocument/2006/relationships/customXml" Target="../ink/ink877.xml"/><Relationship Id="rId97" Type="http://schemas.openxmlformats.org/officeDocument/2006/relationships/image" Target="../media/image656.png"/><Relationship Id="rId7" Type="http://schemas.openxmlformats.org/officeDocument/2006/relationships/image" Target="../media/image612.png"/><Relationship Id="rId71" Type="http://schemas.openxmlformats.org/officeDocument/2006/relationships/image" Target="../media/image643.png"/><Relationship Id="rId92" Type="http://schemas.openxmlformats.org/officeDocument/2006/relationships/customXml" Target="../ink/ink885.xml"/><Relationship Id="rId2" Type="http://schemas.openxmlformats.org/officeDocument/2006/relationships/customXml" Target="../ink/ink840.xml"/><Relationship Id="rId29" Type="http://schemas.openxmlformats.org/officeDocument/2006/relationships/image" Target="../media/image623.png"/><Relationship Id="rId24" Type="http://schemas.openxmlformats.org/officeDocument/2006/relationships/customXml" Target="../ink/ink851.xml"/><Relationship Id="rId40" Type="http://schemas.openxmlformats.org/officeDocument/2006/relationships/customXml" Target="../ink/ink859.xml"/><Relationship Id="rId45" Type="http://schemas.openxmlformats.org/officeDocument/2006/relationships/image" Target="../media/image630.png"/><Relationship Id="rId66" Type="http://schemas.openxmlformats.org/officeDocument/2006/relationships/customXml" Target="../ink/ink872.xml"/><Relationship Id="rId87" Type="http://schemas.openxmlformats.org/officeDocument/2006/relationships/image" Target="../media/image651.png"/><Relationship Id="rId61" Type="http://schemas.openxmlformats.org/officeDocument/2006/relationships/image" Target="../media/image638.png"/><Relationship Id="rId82" Type="http://schemas.openxmlformats.org/officeDocument/2006/relationships/customXml" Target="../ink/ink880.xml"/><Relationship Id="rId19" Type="http://schemas.openxmlformats.org/officeDocument/2006/relationships/image" Target="../media/image618.png"/><Relationship Id="rId14" Type="http://schemas.openxmlformats.org/officeDocument/2006/relationships/customXml" Target="../ink/ink846.xml"/><Relationship Id="rId30" Type="http://schemas.openxmlformats.org/officeDocument/2006/relationships/customXml" Target="../ink/ink854.xml"/><Relationship Id="rId35" Type="http://schemas.openxmlformats.org/officeDocument/2006/relationships/image" Target="../media/image626.png"/><Relationship Id="rId56" Type="http://schemas.openxmlformats.org/officeDocument/2006/relationships/customXml" Target="../ink/ink867.xml"/><Relationship Id="rId77" Type="http://schemas.openxmlformats.org/officeDocument/2006/relationships/image" Target="../media/image646.png"/><Relationship Id="rId100" Type="http://schemas.openxmlformats.org/officeDocument/2006/relationships/customXml" Target="../ink/ink889.xml"/><Relationship Id="rId8" Type="http://schemas.openxmlformats.org/officeDocument/2006/relationships/customXml" Target="../ink/ink843.xml"/><Relationship Id="rId51" Type="http://schemas.openxmlformats.org/officeDocument/2006/relationships/image" Target="../media/image633.png"/><Relationship Id="rId72" Type="http://schemas.openxmlformats.org/officeDocument/2006/relationships/customXml" Target="../ink/ink875.xml"/><Relationship Id="rId93" Type="http://schemas.openxmlformats.org/officeDocument/2006/relationships/image" Target="../media/image654.png"/><Relationship Id="rId98" Type="http://schemas.openxmlformats.org/officeDocument/2006/relationships/customXml" Target="../ink/ink888.xml"/><Relationship Id="rId3" Type="http://schemas.openxmlformats.org/officeDocument/2006/relationships/image" Target="../media/image61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94.xml"/><Relationship Id="rId13" Type="http://schemas.openxmlformats.org/officeDocument/2006/relationships/image" Target="../media/image665.png"/><Relationship Id="rId3" Type="http://schemas.openxmlformats.org/officeDocument/2006/relationships/image" Target="../media/image660.png"/><Relationship Id="rId7" Type="http://schemas.openxmlformats.org/officeDocument/2006/relationships/image" Target="../media/image662.png"/><Relationship Id="rId12" Type="http://schemas.openxmlformats.org/officeDocument/2006/relationships/customXml" Target="../ink/ink896.xml"/><Relationship Id="rId2" Type="http://schemas.openxmlformats.org/officeDocument/2006/relationships/customXml" Target="../ink/ink89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93.xml"/><Relationship Id="rId11" Type="http://schemas.openxmlformats.org/officeDocument/2006/relationships/image" Target="../media/image664.png"/><Relationship Id="rId5" Type="http://schemas.openxmlformats.org/officeDocument/2006/relationships/image" Target="../media/image661.png"/><Relationship Id="rId10" Type="http://schemas.openxmlformats.org/officeDocument/2006/relationships/customXml" Target="../ink/ink895.xml"/><Relationship Id="rId4" Type="http://schemas.openxmlformats.org/officeDocument/2006/relationships/customXml" Target="../ink/ink892.xml"/><Relationship Id="rId9" Type="http://schemas.openxmlformats.org/officeDocument/2006/relationships/image" Target="../media/image66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brilliant.org/wiki/modular-arithmetic/#modular-arithmetic-multiplicative-invers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customXml" Target="../ink/ink39.xml"/><Relationship Id="rId7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customXml" Target="../ink/ink40.xml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7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customXml" Target="../ink/ink42.xml"/><Relationship Id="rId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customXml" Target="../ink/ink51.xml"/><Relationship Id="rId26" Type="http://schemas.openxmlformats.org/officeDocument/2006/relationships/customXml" Target="../ink/ink55.xml"/><Relationship Id="rId39" Type="http://schemas.openxmlformats.org/officeDocument/2006/relationships/image" Target="../media/image31.png"/><Relationship Id="rId21" Type="http://schemas.openxmlformats.org/officeDocument/2006/relationships/image" Target="../media/image22.png"/><Relationship Id="rId34" Type="http://schemas.openxmlformats.org/officeDocument/2006/relationships/customXml" Target="../ink/ink59.xml"/><Relationship Id="rId42" Type="http://schemas.openxmlformats.org/officeDocument/2006/relationships/customXml" Target="../ink/ink63.xml"/><Relationship Id="rId47" Type="http://schemas.openxmlformats.org/officeDocument/2006/relationships/customXml" Target="../ink/ink66.xml"/><Relationship Id="rId50" Type="http://schemas.openxmlformats.org/officeDocument/2006/relationships/image" Target="../media/image49.png"/><Relationship Id="rId7" Type="http://schemas.openxmlformats.org/officeDocument/2006/relationships/image" Target="../media/image15.png"/><Relationship Id="rId2" Type="http://schemas.openxmlformats.org/officeDocument/2006/relationships/customXml" Target="../ink/ink43.xml"/><Relationship Id="rId16" Type="http://schemas.openxmlformats.org/officeDocument/2006/relationships/customXml" Target="../ink/ink50.xml"/><Relationship Id="rId29" Type="http://schemas.openxmlformats.org/officeDocument/2006/relationships/image" Target="../media/image26.png"/><Relationship Id="rId11" Type="http://schemas.openxmlformats.org/officeDocument/2006/relationships/image" Target="../media/image17.png"/><Relationship Id="rId24" Type="http://schemas.openxmlformats.org/officeDocument/2006/relationships/customXml" Target="../ink/ink54.xml"/><Relationship Id="rId32" Type="http://schemas.openxmlformats.org/officeDocument/2006/relationships/customXml" Target="../ink/ink58.xml"/><Relationship Id="rId37" Type="http://schemas.openxmlformats.org/officeDocument/2006/relationships/image" Target="../media/image30.png"/><Relationship Id="rId40" Type="http://schemas.openxmlformats.org/officeDocument/2006/relationships/customXml" Target="../ink/ink62.xml"/><Relationship Id="rId45" Type="http://schemas.openxmlformats.org/officeDocument/2006/relationships/customXml" Target="../ink/ink65.xml"/><Relationship Id="rId53" Type="http://schemas.openxmlformats.org/officeDocument/2006/relationships/customXml" Target="../ink/ink69.xml"/><Relationship Id="rId5" Type="http://schemas.openxmlformats.org/officeDocument/2006/relationships/image" Target="../media/image14.png"/><Relationship Id="rId10" Type="http://schemas.openxmlformats.org/officeDocument/2006/relationships/customXml" Target="../ink/ink47.xml"/><Relationship Id="rId19" Type="http://schemas.openxmlformats.org/officeDocument/2006/relationships/image" Target="../media/image21.png"/><Relationship Id="rId31" Type="http://schemas.openxmlformats.org/officeDocument/2006/relationships/image" Target="../media/image27.png"/><Relationship Id="rId44" Type="http://schemas.openxmlformats.org/officeDocument/2006/relationships/image" Target="../media/image33.png"/><Relationship Id="rId52" Type="http://schemas.openxmlformats.org/officeDocument/2006/relationships/image" Target="../media/image50.png"/><Relationship Id="rId4" Type="http://schemas.openxmlformats.org/officeDocument/2006/relationships/customXml" Target="../ink/ink44.xml"/><Relationship Id="rId9" Type="http://schemas.openxmlformats.org/officeDocument/2006/relationships/image" Target="../media/image16.png"/><Relationship Id="rId14" Type="http://schemas.openxmlformats.org/officeDocument/2006/relationships/customXml" Target="../ink/ink49.xml"/><Relationship Id="rId22" Type="http://schemas.openxmlformats.org/officeDocument/2006/relationships/customXml" Target="../ink/ink53.xml"/><Relationship Id="rId27" Type="http://schemas.openxmlformats.org/officeDocument/2006/relationships/image" Target="../media/image25.png"/><Relationship Id="rId30" Type="http://schemas.openxmlformats.org/officeDocument/2006/relationships/customXml" Target="../ink/ink57.xml"/><Relationship Id="rId35" Type="http://schemas.openxmlformats.org/officeDocument/2006/relationships/image" Target="../media/image29.png"/><Relationship Id="rId43" Type="http://schemas.openxmlformats.org/officeDocument/2006/relationships/customXml" Target="../ink/ink64.xml"/><Relationship Id="rId48" Type="http://schemas.openxmlformats.org/officeDocument/2006/relationships/image" Target="../media/image48.png"/><Relationship Id="rId8" Type="http://schemas.openxmlformats.org/officeDocument/2006/relationships/customXml" Target="../ink/ink46.xml"/><Relationship Id="rId51" Type="http://schemas.openxmlformats.org/officeDocument/2006/relationships/customXml" Target="../ink/ink68.xml"/><Relationship Id="rId3" Type="http://schemas.openxmlformats.org/officeDocument/2006/relationships/image" Target="../media/image13.png"/><Relationship Id="rId12" Type="http://schemas.openxmlformats.org/officeDocument/2006/relationships/customXml" Target="../ink/ink48.xml"/><Relationship Id="rId17" Type="http://schemas.openxmlformats.org/officeDocument/2006/relationships/image" Target="../media/image20.png"/><Relationship Id="rId25" Type="http://schemas.openxmlformats.org/officeDocument/2006/relationships/image" Target="../media/image24.png"/><Relationship Id="rId33" Type="http://schemas.openxmlformats.org/officeDocument/2006/relationships/image" Target="../media/image28.png"/><Relationship Id="rId38" Type="http://schemas.openxmlformats.org/officeDocument/2006/relationships/customXml" Target="../ink/ink61.xml"/><Relationship Id="rId46" Type="http://schemas.openxmlformats.org/officeDocument/2006/relationships/image" Target="../media/image34.png"/><Relationship Id="rId20" Type="http://schemas.openxmlformats.org/officeDocument/2006/relationships/customXml" Target="../ink/ink52.xml"/><Relationship Id="rId41" Type="http://schemas.openxmlformats.org/officeDocument/2006/relationships/image" Target="../media/image32.png"/><Relationship Id="rId54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.xml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28" Type="http://schemas.openxmlformats.org/officeDocument/2006/relationships/customXml" Target="../ink/ink56.xml"/><Relationship Id="rId36" Type="http://schemas.openxmlformats.org/officeDocument/2006/relationships/customXml" Target="../ink/ink60.xml"/><Relationship Id="rId49" Type="http://schemas.openxmlformats.org/officeDocument/2006/relationships/customXml" Target="../ink/ink6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AD962E5-5137-CFC0-9160-3F59ECA86EBE}"/>
              </a:ext>
            </a:extLst>
          </p:cNvPr>
          <p:cNvGrpSpPr/>
          <p:nvPr/>
        </p:nvGrpSpPr>
        <p:grpSpPr>
          <a:xfrm>
            <a:off x="1771288" y="466310"/>
            <a:ext cx="7184880" cy="1973880"/>
            <a:chOff x="1771288" y="466310"/>
            <a:chExt cx="7184880" cy="197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9970D9C-F8F4-7B35-816B-B8EBE5829B49}"/>
                    </a:ext>
                  </a:extLst>
                </p14:cNvPr>
                <p14:cNvContentPartPr/>
                <p14:nvPr/>
              </p14:nvContentPartPr>
              <p14:xfrm>
                <a:off x="1771288" y="561350"/>
                <a:ext cx="2458080" cy="1500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9970D9C-F8F4-7B35-816B-B8EBE5829B4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35288" y="525350"/>
                  <a:ext cx="2529720" cy="15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811F2FD-8B09-F7D1-AE30-496BDF108394}"/>
                    </a:ext>
                  </a:extLst>
                </p14:cNvPr>
                <p14:cNvContentPartPr/>
                <p14:nvPr/>
              </p14:nvContentPartPr>
              <p14:xfrm>
                <a:off x="4296328" y="466310"/>
                <a:ext cx="343080" cy="793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811F2FD-8B09-F7D1-AE30-496BDF10839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60328" y="430670"/>
                  <a:ext cx="414720" cy="86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5D2285A-D840-F7CC-97B4-BECF313AF90B}"/>
                    </a:ext>
                  </a:extLst>
                </p14:cNvPr>
                <p14:cNvContentPartPr/>
                <p14:nvPr/>
              </p14:nvContentPartPr>
              <p14:xfrm>
                <a:off x="4551208" y="691670"/>
                <a:ext cx="295200" cy="685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5D2285A-D840-F7CC-97B4-BECF313AF90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15568" y="655670"/>
                  <a:ext cx="366840" cy="75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9F8A57-0C3D-87E6-4F06-3BA5C7E8C8DA}"/>
                    </a:ext>
                  </a:extLst>
                </p14:cNvPr>
                <p14:cNvContentPartPr/>
                <p14:nvPr/>
              </p14:nvContentPartPr>
              <p14:xfrm>
                <a:off x="4973128" y="807590"/>
                <a:ext cx="1279080" cy="1573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9F8A57-0C3D-87E6-4F06-3BA5C7E8C8D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37488" y="771950"/>
                  <a:ext cx="1350720" cy="164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7F80704-AE58-BC8B-EA9D-10F70DBD0403}"/>
                    </a:ext>
                  </a:extLst>
                </p14:cNvPr>
                <p14:cNvContentPartPr/>
                <p14:nvPr/>
              </p14:nvContentPartPr>
              <p14:xfrm>
                <a:off x="6396928" y="900110"/>
                <a:ext cx="204840" cy="592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7F80704-AE58-BC8B-EA9D-10F70DBD040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61288" y="864110"/>
                  <a:ext cx="276480" cy="66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E0A6126-BD45-85AB-52C2-E1AB16A548BB}"/>
                    </a:ext>
                  </a:extLst>
                </p14:cNvPr>
                <p14:cNvContentPartPr/>
                <p14:nvPr/>
              </p14:nvContentPartPr>
              <p14:xfrm>
                <a:off x="6633448" y="914150"/>
                <a:ext cx="20160" cy="560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E0A6126-BD45-85AB-52C2-E1AB16A548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97808" y="878510"/>
                  <a:ext cx="9180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DB812C7-E7EF-F316-1CF0-DD04F0596ACC}"/>
                    </a:ext>
                  </a:extLst>
                </p14:cNvPr>
                <p14:cNvContentPartPr/>
                <p14:nvPr/>
              </p14:nvContentPartPr>
              <p14:xfrm>
                <a:off x="6914968" y="945470"/>
                <a:ext cx="360720" cy="1005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DB812C7-E7EF-F316-1CF0-DD04F0596AC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78968" y="909470"/>
                  <a:ext cx="432360" cy="10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4BEDAA3-E587-0ECB-82A0-8A739486C680}"/>
                    </a:ext>
                  </a:extLst>
                </p14:cNvPr>
                <p14:cNvContentPartPr/>
                <p14:nvPr/>
              </p14:nvContentPartPr>
              <p14:xfrm>
                <a:off x="7558288" y="625070"/>
                <a:ext cx="1397880" cy="1815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4BEDAA3-E587-0ECB-82A0-8A739486C68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22288" y="589430"/>
                  <a:ext cx="1469520" cy="18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2B81C18-0A67-6802-D5CB-B70AE63C645D}"/>
              </a:ext>
            </a:extLst>
          </p:cNvPr>
          <p:cNvGrpSpPr/>
          <p:nvPr/>
        </p:nvGrpSpPr>
        <p:grpSpPr>
          <a:xfrm>
            <a:off x="3273928" y="4158470"/>
            <a:ext cx="3026160" cy="1647360"/>
            <a:chOff x="3273928" y="4158470"/>
            <a:chExt cx="3026160" cy="164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075FC8B-4013-DAE8-E97B-5691E137D0BD}"/>
                    </a:ext>
                  </a:extLst>
                </p14:cNvPr>
                <p14:cNvContentPartPr/>
                <p14:nvPr/>
              </p14:nvContentPartPr>
              <p14:xfrm>
                <a:off x="3273928" y="4256030"/>
                <a:ext cx="414360" cy="864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075FC8B-4013-DAE8-E97B-5691E137D0B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38288" y="4220030"/>
                  <a:ext cx="486000" cy="9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75AEBA4-219D-0EAA-FC48-1F1CD4605429}"/>
                    </a:ext>
                  </a:extLst>
                </p14:cNvPr>
                <p14:cNvContentPartPr/>
                <p14:nvPr/>
              </p14:nvContentPartPr>
              <p14:xfrm>
                <a:off x="3822928" y="4783070"/>
                <a:ext cx="1262520" cy="1022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75AEBA4-219D-0EAA-FC48-1F1CD460542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87288" y="4747070"/>
                  <a:ext cx="1334160" cy="10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B6D2E0D-CCCD-32DA-7174-D00DF4F2565E}"/>
                    </a:ext>
                  </a:extLst>
                </p14:cNvPr>
                <p14:cNvContentPartPr/>
                <p14:nvPr/>
              </p14:nvContentPartPr>
              <p14:xfrm>
                <a:off x="5672608" y="4158470"/>
                <a:ext cx="425880" cy="1161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B6D2E0D-CCCD-32DA-7174-D00DF4F2565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36968" y="4122830"/>
                  <a:ext cx="497520" cy="12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9B11700-39B6-EBF8-7F4E-95B50C3A617F}"/>
                    </a:ext>
                  </a:extLst>
                </p14:cNvPr>
                <p14:cNvContentPartPr/>
                <p14:nvPr/>
              </p14:nvContentPartPr>
              <p14:xfrm>
                <a:off x="5663608" y="5299310"/>
                <a:ext cx="636480" cy="18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9B11700-39B6-EBF8-7F4E-95B50C3A617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27608" y="5263670"/>
                  <a:ext cx="708120" cy="9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75790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EC8C96-525B-D05C-A9CC-CAC5FFE5B91F}"/>
              </a:ext>
            </a:extLst>
          </p:cNvPr>
          <p:cNvSpPr txBox="1"/>
          <p:nvPr/>
        </p:nvSpPr>
        <p:spPr>
          <a:xfrm>
            <a:off x="2444621" y="2351315"/>
            <a:ext cx="77910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Caesar and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Vigenere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were broken?</a:t>
            </a:r>
          </a:p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answer is frequency analyzing</a:t>
            </a:r>
          </a:p>
        </p:txBody>
      </p:sp>
    </p:spTree>
    <p:extLst>
      <p:ext uri="{BB962C8B-B14F-4D97-AF65-F5344CB8AC3E}">
        <p14:creationId xmlns:p14="http://schemas.microsoft.com/office/powerpoint/2010/main" val="3108768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2897E2-AAD8-26C5-0813-8DEBE1BBB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74" y="1311736"/>
            <a:ext cx="10702193" cy="461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74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2FD5F9-A5C4-150A-E766-2B533703B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946" y="994801"/>
            <a:ext cx="8946655" cy="1714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2E6AB6-2C33-91A6-E2B5-FEAF06A4D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154" y="3461657"/>
            <a:ext cx="8443692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89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441C69-F157-087E-5104-83B0D06D1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51" y="1056281"/>
            <a:ext cx="9766478" cy="498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46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D7CCB7-E9EC-59EB-694B-B03E27D955A9}"/>
              </a:ext>
            </a:extLst>
          </p:cNvPr>
          <p:cNvSpPr txBox="1"/>
          <p:nvPr/>
        </p:nvSpPr>
        <p:spPr>
          <a:xfrm>
            <a:off x="1726165" y="1866123"/>
            <a:ext cx="100024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00B050"/>
                </a:solidFill>
              </a:rPr>
              <a:t>Tham</a:t>
            </a:r>
            <a:r>
              <a:rPr lang="en-US" sz="3000" dirty="0">
                <a:solidFill>
                  <a:srgbClr val="00B050"/>
                </a:solidFill>
              </a:rPr>
              <a:t> </a:t>
            </a:r>
            <a:r>
              <a:rPr lang="en-US" sz="3000" dirty="0" err="1">
                <a:solidFill>
                  <a:srgbClr val="00B050"/>
                </a:solidFill>
              </a:rPr>
              <a:t>khảo</a:t>
            </a:r>
            <a:r>
              <a:rPr lang="en-US" sz="3000" dirty="0">
                <a:solidFill>
                  <a:srgbClr val="00B050"/>
                </a:solidFill>
              </a:rPr>
              <a:t>:</a:t>
            </a:r>
          </a:p>
          <a:p>
            <a:r>
              <a:rPr lang="en-US" sz="3000" dirty="0">
                <a:solidFill>
                  <a:srgbClr val="00B050"/>
                </a:solidFill>
                <a:hlinkClick r:id="rId2"/>
              </a:rPr>
              <a:t>https://crypto.interactive-maths.com/frequency-analysis-breaking-the-code.html</a:t>
            </a:r>
            <a:endParaRPr lang="en-US" sz="3000" dirty="0">
              <a:solidFill>
                <a:srgbClr val="00B050"/>
              </a:solidFill>
            </a:endParaRPr>
          </a:p>
          <a:p>
            <a:r>
              <a:rPr lang="en-US" sz="3000" dirty="0">
                <a:solidFill>
                  <a:srgbClr val="00B050"/>
                </a:solidFill>
              </a:rPr>
              <a:t>Tools:</a:t>
            </a:r>
          </a:p>
          <a:p>
            <a:r>
              <a:rPr lang="en-US" sz="3000" dirty="0">
                <a:solidFill>
                  <a:srgbClr val="00B050"/>
                </a:solidFill>
                <a:hlinkClick r:id="rId3"/>
              </a:rPr>
              <a:t>https://www.guballa.de/substitution-solver</a:t>
            </a:r>
            <a:endParaRPr lang="en-US" sz="3000" dirty="0">
              <a:solidFill>
                <a:srgbClr val="00B050"/>
              </a:solidFill>
            </a:endParaRPr>
          </a:p>
          <a:p>
            <a:r>
              <a:rPr lang="en-US" sz="3000" dirty="0">
                <a:solidFill>
                  <a:srgbClr val="00B050"/>
                </a:solidFill>
                <a:hlinkClick r:id="rId4"/>
              </a:rPr>
              <a:t>https://www.dcode.fr/</a:t>
            </a:r>
            <a:endParaRPr lang="en-US" sz="3000" dirty="0">
              <a:solidFill>
                <a:srgbClr val="00B050"/>
              </a:solidFill>
            </a:endParaRPr>
          </a:p>
          <a:p>
            <a:endParaRPr lang="en-US" sz="3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03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C007344-5CB2-78B2-A539-F183ABAD9705}"/>
              </a:ext>
            </a:extLst>
          </p:cNvPr>
          <p:cNvGrpSpPr/>
          <p:nvPr/>
        </p:nvGrpSpPr>
        <p:grpSpPr>
          <a:xfrm>
            <a:off x="1203208" y="513110"/>
            <a:ext cx="5659560" cy="1050480"/>
            <a:chOff x="1203208" y="513110"/>
            <a:chExt cx="5659560" cy="105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1B6B1F1-2753-6872-5D5F-52D938593B74}"/>
                    </a:ext>
                  </a:extLst>
                </p14:cNvPr>
                <p14:cNvContentPartPr/>
                <p14:nvPr/>
              </p14:nvContentPartPr>
              <p14:xfrm>
                <a:off x="1203208" y="569270"/>
                <a:ext cx="489240" cy="27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1B6B1F1-2753-6872-5D5F-52D938593B7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67568" y="533270"/>
                  <a:ext cx="5608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4197A16-B095-0914-B1CF-B22E969911FA}"/>
                    </a:ext>
                  </a:extLst>
                </p14:cNvPr>
                <p14:cNvContentPartPr/>
                <p14:nvPr/>
              </p14:nvContentPartPr>
              <p14:xfrm>
                <a:off x="1426408" y="652790"/>
                <a:ext cx="20160" cy="419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4197A16-B095-0914-B1CF-B22E969911F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90768" y="617150"/>
                  <a:ext cx="9180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F0509A-F497-8D24-2FD4-EE4D2045B028}"/>
                    </a:ext>
                  </a:extLst>
                </p14:cNvPr>
                <p14:cNvContentPartPr/>
                <p14:nvPr/>
              </p14:nvContentPartPr>
              <p14:xfrm>
                <a:off x="1744648" y="747470"/>
                <a:ext cx="405360" cy="353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F0509A-F497-8D24-2FD4-EE4D2045B02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08648" y="711470"/>
                  <a:ext cx="47700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305EE45-DF93-9A4B-3D11-2E4F787B0C47}"/>
                    </a:ext>
                  </a:extLst>
                </p14:cNvPr>
                <p14:cNvContentPartPr/>
                <p14:nvPr/>
              </p14:nvContentPartPr>
              <p14:xfrm>
                <a:off x="2235688" y="841430"/>
                <a:ext cx="862920" cy="329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305EE45-DF93-9A4B-3D11-2E4F787B0C4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00048" y="805430"/>
                  <a:ext cx="93456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6EBDA12-DD00-6E95-0BE4-DE9E75249062}"/>
                    </a:ext>
                  </a:extLst>
                </p14:cNvPr>
                <p14:cNvContentPartPr/>
                <p14:nvPr/>
              </p14:nvContentPartPr>
              <p14:xfrm>
                <a:off x="3293728" y="831350"/>
                <a:ext cx="347760" cy="365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6EBDA12-DD00-6E95-0BE4-DE9E7524906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57728" y="795350"/>
                  <a:ext cx="41940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097A998-2F6C-18A7-AF2A-91EE54245106}"/>
                    </a:ext>
                  </a:extLst>
                </p14:cNvPr>
                <p14:cNvContentPartPr/>
                <p14:nvPr/>
              </p14:nvContentPartPr>
              <p14:xfrm>
                <a:off x="3835168" y="895070"/>
                <a:ext cx="226800" cy="668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097A998-2F6C-18A7-AF2A-91EE5424510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99528" y="859070"/>
                  <a:ext cx="298440" cy="74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AA62CFF-BBA9-CA73-0A58-08004967F73A}"/>
                    </a:ext>
                  </a:extLst>
                </p14:cNvPr>
                <p14:cNvContentPartPr/>
                <p14:nvPr/>
              </p14:nvContentPartPr>
              <p14:xfrm>
                <a:off x="4195528" y="829190"/>
                <a:ext cx="268200" cy="383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AA62CFF-BBA9-CA73-0A58-08004967F73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59888" y="793550"/>
                  <a:ext cx="33984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57A9837-2473-7502-C099-7CEE7E289B0A}"/>
                    </a:ext>
                  </a:extLst>
                </p14:cNvPr>
                <p14:cNvContentPartPr/>
                <p14:nvPr/>
              </p14:nvContentPartPr>
              <p14:xfrm>
                <a:off x="4711768" y="842510"/>
                <a:ext cx="317160" cy="355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57A9837-2473-7502-C099-7CEE7E289B0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76128" y="806510"/>
                  <a:ext cx="38880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68D40BB-4EFB-D4F8-3805-4454477A6271}"/>
                    </a:ext>
                  </a:extLst>
                </p14:cNvPr>
                <p14:cNvContentPartPr/>
                <p14:nvPr/>
              </p14:nvContentPartPr>
              <p14:xfrm>
                <a:off x="5150248" y="905150"/>
                <a:ext cx="360" cy="264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68D40BB-4EFB-D4F8-3805-4454477A627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14608" y="869150"/>
                  <a:ext cx="720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0E3D4A9-EE36-8A48-34DE-97187645AB5A}"/>
                    </a:ext>
                  </a:extLst>
                </p14:cNvPr>
                <p14:cNvContentPartPr/>
                <p14:nvPr/>
              </p14:nvContentPartPr>
              <p14:xfrm>
                <a:off x="5145208" y="652790"/>
                <a:ext cx="57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0E3D4A9-EE36-8A48-34DE-97187645AB5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09208" y="617150"/>
                  <a:ext cx="774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E578448-B5EE-3EB9-5850-477B07DCC8D3}"/>
                    </a:ext>
                  </a:extLst>
                </p14:cNvPr>
                <p14:cNvContentPartPr/>
                <p14:nvPr/>
              </p14:nvContentPartPr>
              <p14:xfrm>
                <a:off x="5432848" y="774110"/>
                <a:ext cx="36000" cy="361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E578448-B5EE-3EB9-5850-477B07DCC8D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96848" y="738470"/>
                  <a:ext cx="10764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DD7F434-9922-351D-6488-8C1434B2C8EE}"/>
                    </a:ext>
                  </a:extLst>
                </p14:cNvPr>
                <p14:cNvContentPartPr/>
                <p14:nvPr/>
              </p14:nvContentPartPr>
              <p14:xfrm>
                <a:off x="5355808" y="868790"/>
                <a:ext cx="179280" cy="73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DD7F434-9922-351D-6488-8C1434B2C8E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20168" y="833150"/>
                  <a:ext cx="2509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A40CABD-1FB5-55ED-AADC-32C4590D1118}"/>
                    </a:ext>
                  </a:extLst>
                </p14:cNvPr>
                <p14:cNvContentPartPr/>
                <p14:nvPr/>
              </p14:nvContentPartPr>
              <p14:xfrm>
                <a:off x="5756848" y="848990"/>
                <a:ext cx="51840" cy="229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A40CABD-1FB5-55ED-AADC-32C4590D111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21208" y="813350"/>
                  <a:ext cx="1234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A72B224-37E4-6612-D137-5FE76539E68F}"/>
                    </a:ext>
                  </a:extLst>
                </p14:cNvPr>
                <p14:cNvContentPartPr/>
                <p14:nvPr/>
              </p14:nvContentPartPr>
              <p14:xfrm>
                <a:off x="5987248" y="854030"/>
                <a:ext cx="875520" cy="407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A72B224-37E4-6612-D137-5FE76539E68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51608" y="818390"/>
                  <a:ext cx="94716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D5BA2AF-5E8E-027A-EF45-95D6B1ED7FF6}"/>
                    </a:ext>
                  </a:extLst>
                </p14:cNvPr>
                <p14:cNvContentPartPr/>
                <p14:nvPr/>
              </p14:nvContentPartPr>
              <p14:xfrm>
                <a:off x="6111448" y="513110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D5BA2AF-5E8E-027A-EF45-95D6B1ED7FF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75448" y="47747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E42D6E7-B0FB-D4D5-4569-2FD47FE37496}"/>
              </a:ext>
            </a:extLst>
          </p:cNvPr>
          <p:cNvGrpSpPr/>
          <p:nvPr/>
        </p:nvGrpSpPr>
        <p:grpSpPr>
          <a:xfrm>
            <a:off x="8096848" y="508070"/>
            <a:ext cx="2494080" cy="1358640"/>
            <a:chOff x="8096848" y="508070"/>
            <a:chExt cx="2494080" cy="135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170B57B-95EA-27D6-744B-256ECC926131}"/>
                    </a:ext>
                  </a:extLst>
                </p14:cNvPr>
                <p14:cNvContentPartPr/>
                <p14:nvPr/>
              </p14:nvContentPartPr>
              <p14:xfrm>
                <a:off x="8096848" y="879950"/>
                <a:ext cx="645840" cy="637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170B57B-95EA-27D6-744B-256ECC92613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61208" y="843950"/>
                  <a:ext cx="71748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8D70E9B-F947-7EED-33CD-809BECF94AC6}"/>
                    </a:ext>
                  </a:extLst>
                </p14:cNvPr>
                <p14:cNvContentPartPr/>
                <p14:nvPr/>
              </p14:nvContentPartPr>
              <p14:xfrm>
                <a:off x="8922328" y="508070"/>
                <a:ext cx="1668600" cy="1358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8D70E9B-F947-7EED-33CD-809BECF94AC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86688" y="472070"/>
                  <a:ext cx="1740240" cy="14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1CBD901-55F2-368E-4767-E4BF73866D5A}"/>
                    </a:ext>
                  </a:extLst>
                </p14:cNvPr>
                <p14:cNvContentPartPr/>
                <p14:nvPr/>
              </p14:nvContentPartPr>
              <p14:xfrm>
                <a:off x="8882728" y="717950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1CBD901-55F2-368E-4767-E4BF73866D5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47088" y="68231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BD2579F-CD5B-A27F-0652-C1A8BD94B2A7}"/>
              </a:ext>
            </a:extLst>
          </p:cNvPr>
          <p:cNvGrpSpPr/>
          <p:nvPr/>
        </p:nvGrpSpPr>
        <p:grpSpPr>
          <a:xfrm>
            <a:off x="447928" y="1945910"/>
            <a:ext cx="4923360" cy="2275560"/>
            <a:chOff x="447928" y="1945910"/>
            <a:chExt cx="4923360" cy="227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B4861F8-7F65-0820-E2D2-3F2D16C00551}"/>
                    </a:ext>
                  </a:extLst>
                </p14:cNvPr>
                <p14:cNvContentPartPr/>
                <p14:nvPr/>
              </p14:nvContentPartPr>
              <p14:xfrm>
                <a:off x="447928" y="2295470"/>
                <a:ext cx="444600" cy="39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B4861F8-7F65-0820-E2D2-3F2D16C005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9928" y="2277470"/>
                  <a:ext cx="4802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E5D004A-8537-DFD0-FCBC-EA0DAA670EF3}"/>
                    </a:ext>
                  </a:extLst>
                </p14:cNvPr>
                <p14:cNvContentPartPr/>
                <p14:nvPr/>
              </p14:nvContentPartPr>
              <p14:xfrm>
                <a:off x="1212928" y="2205110"/>
                <a:ext cx="199800" cy="329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E5D004A-8537-DFD0-FCBC-EA0DAA670EF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94928" y="2187110"/>
                  <a:ext cx="23544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2DBCD5F-051F-AA09-2DF7-FCBFD6FC2038}"/>
                    </a:ext>
                  </a:extLst>
                </p14:cNvPr>
                <p14:cNvContentPartPr/>
                <p14:nvPr/>
              </p14:nvContentPartPr>
              <p14:xfrm>
                <a:off x="1622608" y="2230310"/>
                <a:ext cx="372600" cy="261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2DBCD5F-051F-AA09-2DF7-FCBFD6FC203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604968" y="2212670"/>
                  <a:ext cx="4082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DE933A1-8070-7000-E10C-B31B54AB4FB5}"/>
                    </a:ext>
                  </a:extLst>
                </p14:cNvPr>
                <p14:cNvContentPartPr/>
                <p14:nvPr/>
              </p14:nvContentPartPr>
              <p14:xfrm>
                <a:off x="1996648" y="2015390"/>
                <a:ext cx="36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DE933A1-8070-7000-E10C-B31B54AB4FB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79008" y="199775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E77556E-4BEE-A542-6ABB-842BD6017C39}"/>
                    </a:ext>
                  </a:extLst>
                </p14:cNvPr>
                <p14:cNvContentPartPr/>
                <p14:nvPr/>
              </p14:nvContentPartPr>
              <p14:xfrm>
                <a:off x="2080528" y="1964990"/>
                <a:ext cx="341280" cy="565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E77556E-4BEE-A542-6ABB-842BD6017C3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62888" y="1946990"/>
                  <a:ext cx="37692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B62C4E4-C655-76F2-0244-F9179888B61D}"/>
                    </a:ext>
                  </a:extLst>
                </p14:cNvPr>
                <p14:cNvContentPartPr/>
                <p14:nvPr/>
              </p14:nvContentPartPr>
              <p14:xfrm>
                <a:off x="3105448" y="1945910"/>
                <a:ext cx="252720" cy="959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B62C4E4-C655-76F2-0244-F9179888B61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87808" y="1928270"/>
                  <a:ext cx="288360" cy="9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D85869B-EFCB-5FC1-944E-9A7AD44662AE}"/>
                    </a:ext>
                  </a:extLst>
                </p14:cNvPr>
                <p14:cNvContentPartPr/>
                <p14:nvPr/>
              </p14:nvContentPartPr>
              <p14:xfrm>
                <a:off x="3106888" y="2434430"/>
                <a:ext cx="296280" cy="187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D85869B-EFCB-5FC1-944E-9A7AD44662A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88888" y="2416430"/>
                  <a:ext cx="3319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5E9D580-9CD5-9F14-34A0-A317DBE9F03C}"/>
                    </a:ext>
                  </a:extLst>
                </p14:cNvPr>
                <p14:cNvContentPartPr/>
                <p14:nvPr/>
              </p14:nvContentPartPr>
              <p14:xfrm>
                <a:off x="3588568" y="2286830"/>
                <a:ext cx="792000" cy="488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5E9D580-9CD5-9F14-34A0-A317DBE9F03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70928" y="2268830"/>
                  <a:ext cx="82764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F48D892-09E5-BC36-32BA-8C86623E5A72}"/>
                    </a:ext>
                  </a:extLst>
                </p14:cNvPr>
                <p14:cNvContentPartPr/>
                <p14:nvPr/>
              </p14:nvContentPartPr>
              <p14:xfrm>
                <a:off x="4681168" y="2363150"/>
                <a:ext cx="690120" cy="629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F48D892-09E5-BC36-32BA-8C86623E5A7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663528" y="2345510"/>
                  <a:ext cx="725760" cy="66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614E60E-9DF5-3988-E7BD-0BD60CA677BB}"/>
                    </a:ext>
                  </a:extLst>
                </p14:cNvPr>
                <p14:cNvContentPartPr/>
                <p14:nvPr/>
              </p14:nvContentPartPr>
              <p14:xfrm>
                <a:off x="503728" y="3480230"/>
                <a:ext cx="288360" cy="10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614E60E-9DF5-3988-E7BD-0BD60CA677B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86088" y="3462590"/>
                  <a:ext cx="3240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C3314F0-3154-A4F5-29E4-20E303B11BC7}"/>
                    </a:ext>
                  </a:extLst>
                </p14:cNvPr>
                <p14:cNvContentPartPr/>
                <p14:nvPr/>
              </p14:nvContentPartPr>
              <p14:xfrm>
                <a:off x="1157128" y="3471950"/>
                <a:ext cx="309960" cy="347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C3314F0-3154-A4F5-29E4-20E303B11BC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39128" y="3453950"/>
                  <a:ext cx="3456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2291E14-3BBE-049E-79E2-702EF178FE7D}"/>
                    </a:ext>
                  </a:extLst>
                </p14:cNvPr>
                <p14:cNvContentPartPr/>
                <p14:nvPr/>
              </p14:nvContentPartPr>
              <p14:xfrm>
                <a:off x="1695688" y="3484910"/>
                <a:ext cx="827280" cy="736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2291E14-3BBE-049E-79E2-702EF178FE7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77688" y="3467270"/>
                  <a:ext cx="862920" cy="77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6EB4525-EA3F-1D99-09D7-1BB56F70B415}"/>
                    </a:ext>
                  </a:extLst>
                </p14:cNvPr>
                <p14:cNvContentPartPr/>
                <p14:nvPr/>
              </p14:nvContentPartPr>
              <p14:xfrm>
                <a:off x="2739328" y="3284030"/>
                <a:ext cx="41760" cy="555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6EB4525-EA3F-1D99-09D7-1BB56F70B41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21328" y="3266390"/>
                  <a:ext cx="7740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A699109-8AA8-3B98-D948-BBF8F7B8EA66}"/>
                    </a:ext>
                  </a:extLst>
                </p14:cNvPr>
                <p14:cNvContentPartPr/>
                <p14:nvPr/>
              </p14:nvContentPartPr>
              <p14:xfrm>
                <a:off x="2668768" y="3516230"/>
                <a:ext cx="175680" cy="29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A699109-8AA8-3B98-D948-BBF8F7B8EA6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50768" y="3498230"/>
                  <a:ext cx="2113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E9D65C1-119E-A318-897F-9B5B186FC2CF}"/>
                    </a:ext>
                  </a:extLst>
                </p14:cNvPr>
                <p14:cNvContentPartPr/>
                <p14:nvPr/>
              </p14:nvContentPartPr>
              <p14:xfrm>
                <a:off x="2971168" y="3084590"/>
                <a:ext cx="1207440" cy="1033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E9D65C1-119E-A318-897F-9B5B186FC2C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53528" y="3066590"/>
                  <a:ext cx="1243080" cy="106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5BBC6DC-9184-B375-71E6-FA79FBDD8C04}"/>
                  </a:ext>
                </a:extLst>
              </p14:cNvPr>
              <p14:cNvContentPartPr/>
              <p14:nvPr/>
            </p14:nvContentPartPr>
            <p14:xfrm>
              <a:off x="625048" y="4842470"/>
              <a:ext cx="490680" cy="770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5BBC6DC-9184-B375-71E6-FA79FBDD8C0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07048" y="4824470"/>
                <a:ext cx="526320" cy="11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B284718D-4D04-746E-4FC4-D6B3E9FA790C}"/>
              </a:ext>
            </a:extLst>
          </p:cNvPr>
          <p:cNvGrpSpPr/>
          <p:nvPr/>
        </p:nvGrpSpPr>
        <p:grpSpPr>
          <a:xfrm>
            <a:off x="1726288" y="4545110"/>
            <a:ext cx="4593960" cy="1534680"/>
            <a:chOff x="1726288" y="4545110"/>
            <a:chExt cx="4593960" cy="153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8DD15A5-7A55-3C26-B028-8CD190D4FFD6}"/>
                    </a:ext>
                  </a:extLst>
                </p14:cNvPr>
                <p14:cNvContentPartPr/>
                <p14:nvPr/>
              </p14:nvContentPartPr>
              <p14:xfrm>
                <a:off x="1726288" y="5071430"/>
                <a:ext cx="310320" cy="345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8DD15A5-7A55-3C26-B028-8CD190D4FFD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708288" y="5053430"/>
                  <a:ext cx="34596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753EDD5-3855-3B4E-D7AF-7549C984E165}"/>
                    </a:ext>
                  </a:extLst>
                </p14:cNvPr>
                <p14:cNvContentPartPr/>
                <p14:nvPr/>
              </p14:nvContentPartPr>
              <p14:xfrm>
                <a:off x="2127328" y="5094470"/>
                <a:ext cx="312480" cy="394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753EDD5-3855-3B4E-D7AF-7549C984E16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109328" y="5076830"/>
                  <a:ext cx="34812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44E6AF8-BC8A-FED8-96F5-680649F97E24}"/>
                    </a:ext>
                  </a:extLst>
                </p14:cNvPr>
                <p14:cNvContentPartPr/>
                <p14:nvPr/>
              </p14:nvContentPartPr>
              <p14:xfrm>
                <a:off x="2529808" y="5131550"/>
                <a:ext cx="487800" cy="263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44E6AF8-BC8A-FED8-96F5-680649F97E2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511808" y="5113910"/>
                  <a:ext cx="5234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463C9B0-8A4A-4B7D-C648-75C19CC85B6B}"/>
                    </a:ext>
                  </a:extLst>
                </p14:cNvPr>
                <p14:cNvContentPartPr/>
                <p14:nvPr/>
              </p14:nvContentPartPr>
              <p14:xfrm>
                <a:off x="3049288" y="4982510"/>
                <a:ext cx="39240" cy="482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463C9B0-8A4A-4B7D-C648-75C19CC85B6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31648" y="4964870"/>
                  <a:ext cx="7488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8BA29FC-BAAC-F47B-87F1-C217921EC175}"/>
                    </a:ext>
                  </a:extLst>
                </p14:cNvPr>
                <p14:cNvContentPartPr/>
                <p14:nvPr/>
              </p14:nvContentPartPr>
              <p14:xfrm>
                <a:off x="2920408" y="5168990"/>
                <a:ext cx="231480" cy="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8BA29FC-BAAC-F47B-87F1-C217921EC17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02408" y="5151350"/>
                  <a:ext cx="2671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1E08118-A62E-FDFE-0B13-73A7A2A2F770}"/>
                    </a:ext>
                  </a:extLst>
                </p14:cNvPr>
                <p14:cNvContentPartPr/>
                <p14:nvPr/>
              </p14:nvContentPartPr>
              <p14:xfrm>
                <a:off x="3356008" y="5200670"/>
                <a:ext cx="309600" cy="195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1E08118-A62E-FDFE-0B13-73A7A2A2F77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338008" y="5182670"/>
                  <a:ext cx="3452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F0D9B8E-CECF-BC5B-BB57-2F7CE8234DEB}"/>
                    </a:ext>
                  </a:extLst>
                </p14:cNvPr>
                <p14:cNvContentPartPr/>
                <p14:nvPr/>
              </p14:nvContentPartPr>
              <p14:xfrm>
                <a:off x="3442768" y="5178350"/>
                <a:ext cx="114120" cy="239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F0D9B8E-CECF-BC5B-BB57-2F7CE8234DE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424768" y="5160710"/>
                  <a:ext cx="1497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D0B15CA-6E8A-8681-EB9C-0D23949C1B6F}"/>
                    </a:ext>
                  </a:extLst>
                </p14:cNvPr>
                <p14:cNvContentPartPr/>
                <p14:nvPr/>
              </p14:nvContentPartPr>
              <p14:xfrm>
                <a:off x="3347368" y="5168990"/>
                <a:ext cx="693360" cy="349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D0B15CA-6E8A-8681-EB9C-0D23949C1B6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329368" y="5151350"/>
                  <a:ext cx="7290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8CF4D85-EC28-468E-3834-AC5F0CCF1589}"/>
                    </a:ext>
                  </a:extLst>
                </p14:cNvPr>
                <p14:cNvContentPartPr/>
                <p14:nvPr/>
              </p14:nvContentPartPr>
              <p14:xfrm>
                <a:off x="4366888" y="5208950"/>
                <a:ext cx="485640" cy="434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8CF4D85-EC28-468E-3834-AC5F0CCF158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349248" y="5190950"/>
                  <a:ext cx="52128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3FA5B0E-DECE-B900-F8CF-4D9E5662E955}"/>
                    </a:ext>
                  </a:extLst>
                </p14:cNvPr>
                <p14:cNvContentPartPr/>
                <p14:nvPr/>
              </p14:nvContentPartPr>
              <p14:xfrm>
                <a:off x="4805368" y="5019590"/>
                <a:ext cx="7200" cy="5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3FA5B0E-DECE-B900-F8CF-4D9E5662E95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787368" y="5001950"/>
                  <a:ext cx="428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D5ED086-B950-B76A-A422-4316EF9A857C}"/>
                    </a:ext>
                  </a:extLst>
                </p14:cNvPr>
                <p14:cNvContentPartPr/>
                <p14:nvPr/>
              </p14:nvContentPartPr>
              <p14:xfrm>
                <a:off x="4962328" y="4545110"/>
                <a:ext cx="1357920" cy="1534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D5ED086-B950-B76A-A422-4316EF9A857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944688" y="4527110"/>
                  <a:ext cx="1393560" cy="157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93C7F15-F5A7-57A3-B990-901821169E64}"/>
                  </a:ext>
                </a:extLst>
              </p14:cNvPr>
              <p14:cNvContentPartPr/>
              <p14:nvPr/>
            </p14:nvContentPartPr>
            <p14:xfrm>
              <a:off x="6932608" y="6409910"/>
              <a:ext cx="43200" cy="97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93C7F15-F5A7-57A3-B990-901821169E6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914968" y="6391910"/>
                <a:ext cx="78840" cy="4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9FBED824-03B2-90EA-248E-A9877C79A014}"/>
              </a:ext>
            </a:extLst>
          </p:cNvPr>
          <p:cNvGrpSpPr/>
          <p:nvPr/>
        </p:nvGrpSpPr>
        <p:grpSpPr>
          <a:xfrm>
            <a:off x="7585288" y="6167630"/>
            <a:ext cx="934920" cy="140040"/>
            <a:chOff x="7585288" y="6167630"/>
            <a:chExt cx="934920" cy="14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633F362-4BFC-B181-FDF8-D7041728343D}"/>
                    </a:ext>
                  </a:extLst>
                </p14:cNvPr>
                <p14:cNvContentPartPr/>
                <p14:nvPr/>
              </p14:nvContentPartPr>
              <p14:xfrm>
                <a:off x="7585288" y="6307310"/>
                <a:ext cx="6840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633F362-4BFC-B181-FDF8-D7041728343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567648" y="6289310"/>
                  <a:ext cx="104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F1D06F2-65E2-3A67-A05F-2D60F05201BB}"/>
                    </a:ext>
                  </a:extLst>
                </p14:cNvPr>
                <p14:cNvContentPartPr/>
                <p14:nvPr/>
              </p14:nvContentPartPr>
              <p14:xfrm>
                <a:off x="7865368" y="6167630"/>
                <a:ext cx="654840" cy="1400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F1D06F2-65E2-3A67-A05F-2D60F05201B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47728" y="6149630"/>
                  <a:ext cx="690480" cy="17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5A0DE4C-7543-4843-47DB-7AB13A7A95E5}"/>
                  </a:ext>
                </a:extLst>
              </p14:cNvPr>
              <p14:cNvContentPartPr/>
              <p14:nvPr/>
            </p14:nvContentPartPr>
            <p14:xfrm>
              <a:off x="9208888" y="6139190"/>
              <a:ext cx="78120" cy="86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5A0DE4C-7543-4843-47DB-7AB13A7A95E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191248" y="6121550"/>
                <a:ext cx="11376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6835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FAB143-BF5C-AF84-B261-233164782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39" y="426608"/>
            <a:ext cx="11059108" cy="30023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BB7184-DF8C-7BB2-F03B-FEA00F25B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39" y="3522225"/>
            <a:ext cx="11007924" cy="31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78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9E3B9B1-22D3-3AA1-5501-707FDD972917}"/>
                  </a:ext>
                </a:extLst>
              </p14:cNvPr>
              <p14:cNvContentPartPr/>
              <p14:nvPr/>
            </p14:nvContentPartPr>
            <p14:xfrm>
              <a:off x="1726288" y="2087390"/>
              <a:ext cx="720720" cy="309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9E3B9B1-22D3-3AA1-5501-707FDD9729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0288" y="2051390"/>
                <a:ext cx="792360" cy="10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75A01F7C-1A45-20A7-06BF-C3F1E61976D6}"/>
              </a:ext>
            </a:extLst>
          </p:cNvPr>
          <p:cNvGrpSpPr/>
          <p:nvPr/>
        </p:nvGrpSpPr>
        <p:grpSpPr>
          <a:xfrm>
            <a:off x="3496048" y="1849070"/>
            <a:ext cx="4063320" cy="1431000"/>
            <a:chOff x="3496048" y="1849070"/>
            <a:chExt cx="4063320" cy="143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FDCCEBF-C7F8-A087-1212-513E37D6A5B4}"/>
                    </a:ext>
                  </a:extLst>
                </p14:cNvPr>
                <p14:cNvContentPartPr/>
                <p14:nvPr/>
              </p14:nvContentPartPr>
              <p14:xfrm>
                <a:off x="3496048" y="2000990"/>
                <a:ext cx="301680" cy="441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FDCCEBF-C7F8-A087-1212-513E37D6A5B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60408" y="1964990"/>
                  <a:ext cx="37332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60EBED4-9D39-E778-532B-500C98517B28}"/>
                    </a:ext>
                  </a:extLst>
                </p14:cNvPr>
                <p14:cNvContentPartPr/>
                <p14:nvPr/>
              </p14:nvContentPartPr>
              <p14:xfrm>
                <a:off x="3961528" y="2102870"/>
                <a:ext cx="912600" cy="409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60EBED4-9D39-E778-532B-500C98517B2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25528" y="2066870"/>
                  <a:ext cx="98424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72ABFBE-157C-36F2-C0DC-5D88ABC33079}"/>
                    </a:ext>
                  </a:extLst>
                </p14:cNvPr>
                <p14:cNvContentPartPr/>
                <p14:nvPr/>
              </p14:nvContentPartPr>
              <p14:xfrm>
                <a:off x="5121448" y="1849070"/>
                <a:ext cx="551520" cy="1431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72ABFBE-157C-36F2-C0DC-5D88ABC3307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85808" y="1813070"/>
                  <a:ext cx="623160" cy="15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223E05D-D332-6564-623D-009DB8D94427}"/>
                    </a:ext>
                  </a:extLst>
                </p14:cNvPr>
                <p14:cNvContentPartPr/>
                <p14:nvPr/>
              </p14:nvContentPartPr>
              <p14:xfrm>
                <a:off x="5840368" y="2276390"/>
                <a:ext cx="807120" cy="493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223E05D-D332-6564-623D-009DB8D9442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04368" y="2240750"/>
                  <a:ext cx="87876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40B692C-F3F0-E886-A22E-2B522BE6C08F}"/>
                    </a:ext>
                  </a:extLst>
                </p14:cNvPr>
                <p14:cNvContentPartPr/>
                <p14:nvPr/>
              </p14:nvContentPartPr>
              <p14:xfrm>
                <a:off x="6810928" y="2189270"/>
                <a:ext cx="748440" cy="507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40B692C-F3F0-E886-A22E-2B522BE6C08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75288" y="2153630"/>
                  <a:ext cx="82008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60B14D5-D33E-BCA6-EA72-E91DB1368B03}"/>
                    </a:ext>
                  </a:extLst>
                </p14:cNvPr>
                <p14:cNvContentPartPr/>
                <p14:nvPr/>
              </p14:nvContentPartPr>
              <p14:xfrm>
                <a:off x="7025488" y="2043110"/>
                <a:ext cx="360" cy="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60B14D5-D33E-BCA6-EA72-E91DB1368B0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89848" y="200747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7B94B27-16A0-9F33-CCF9-5DE2C6DEE495}"/>
              </a:ext>
            </a:extLst>
          </p:cNvPr>
          <p:cNvGrpSpPr/>
          <p:nvPr/>
        </p:nvGrpSpPr>
        <p:grpSpPr>
          <a:xfrm>
            <a:off x="1539088" y="3570590"/>
            <a:ext cx="5736240" cy="1631880"/>
            <a:chOff x="1539088" y="3570590"/>
            <a:chExt cx="5736240" cy="163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E7CF6C-4AF4-31D0-9AAA-6D853C08309E}"/>
                    </a:ext>
                  </a:extLst>
                </p14:cNvPr>
                <p14:cNvContentPartPr/>
                <p14:nvPr/>
              </p14:nvContentPartPr>
              <p14:xfrm>
                <a:off x="1539088" y="4123910"/>
                <a:ext cx="855360" cy="20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E7CF6C-4AF4-31D0-9AAA-6D853C08309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03448" y="4087910"/>
                  <a:ext cx="9270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F24A300-DA19-E9D2-535D-A4E45CB4AAAB}"/>
                    </a:ext>
                  </a:extLst>
                </p14:cNvPr>
                <p14:cNvContentPartPr/>
                <p14:nvPr/>
              </p14:nvContentPartPr>
              <p14:xfrm>
                <a:off x="2835088" y="3570590"/>
                <a:ext cx="501120" cy="936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F24A300-DA19-E9D2-535D-A4E45CB4AAA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99088" y="3534590"/>
                  <a:ext cx="572760" cy="10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2038105-1910-1CD2-98A2-D601EA967CAD}"/>
                    </a:ext>
                  </a:extLst>
                </p14:cNvPr>
                <p14:cNvContentPartPr/>
                <p14:nvPr/>
              </p14:nvContentPartPr>
              <p14:xfrm>
                <a:off x="3646168" y="4058750"/>
                <a:ext cx="48960" cy="279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2038105-1910-1CD2-98A2-D601EA967CA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10528" y="4022750"/>
                  <a:ext cx="12060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36BFEB3-9E66-1303-F080-C7D221FA0519}"/>
                    </a:ext>
                  </a:extLst>
                </p14:cNvPr>
                <p14:cNvContentPartPr/>
                <p14:nvPr/>
              </p14:nvContentPartPr>
              <p14:xfrm>
                <a:off x="3832288" y="3678230"/>
                <a:ext cx="432360" cy="1266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36BFEB3-9E66-1303-F080-C7D221FA05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96648" y="3642590"/>
                  <a:ext cx="504000" cy="13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20BF9D7-9536-58F5-2F64-504B74E2CD86}"/>
                    </a:ext>
                  </a:extLst>
                </p14:cNvPr>
                <p14:cNvContentPartPr/>
                <p14:nvPr/>
              </p14:nvContentPartPr>
              <p14:xfrm>
                <a:off x="4433128" y="3807110"/>
                <a:ext cx="2842200" cy="1395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20BF9D7-9536-58F5-2F64-504B74E2CD8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97488" y="3771110"/>
                  <a:ext cx="2913840" cy="14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E8DC7B9-AF75-9456-66E1-69A89287ED2C}"/>
                    </a:ext>
                  </a:extLst>
                </p14:cNvPr>
                <p14:cNvContentPartPr/>
                <p14:nvPr/>
              </p14:nvContentPartPr>
              <p14:xfrm>
                <a:off x="5962048" y="3974870"/>
                <a:ext cx="36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E8DC7B9-AF75-9456-66E1-69A89287ED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26048" y="393923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25C7836-220F-4B56-D309-D76D8FC6934A}"/>
                    </a:ext>
                  </a:extLst>
                </p14:cNvPr>
                <p14:cNvContentPartPr/>
                <p14:nvPr/>
              </p14:nvContentPartPr>
              <p14:xfrm>
                <a:off x="3974848" y="3778670"/>
                <a:ext cx="360" cy="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25C7836-220F-4B56-D309-D76D8FC6934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38848" y="374303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08629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74F600B-AA01-60D5-BDF3-B127F91EE80A}"/>
              </a:ext>
            </a:extLst>
          </p:cNvPr>
          <p:cNvGrpSpPr/>
          <p:nvPr/>
        </p:nvGrpSpPr>
        <p:grpSpPr>
          <a:xfrm>
            <a:off x="1453048" y="605990"/>
            <a:ext cx="2412360" cy="991440"/>
            <a:chOff x="1453048" y="605990"/>
            <a:chExt cx="2412360" cy="99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C9076F3-89B8-BA28-4DBA-965C504634C3}"/>
                    </a:ext>
                  </a:extLst>
                </p14:cNvPr>
                <p14:cNvContentPartPr/>
                <p14:nvPr/>
              </p14:nvContentPartPr>
              <p14:xfrm>
                <a:off x="1453048" y="605990"/>
                <a:ext cx="479520" cy="740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C9076F3-89B8-BA28-4DBA-965C504634C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17408" y="570350"/>
                  <a:ext cx="551160" cy="81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ED6BD74-3ADD-B8FE-4430-E880E4B5F0A9}"/>
                    </a:ext>
                  </a:extLst>
                </p14:cNvPr>
                <p14:cNvContentPartPr/>
                <p14:nvPr/>
              </p14:nvContentPartPr>
              <p14:xfrm>
                <a:off x="2216248" y="990470"/>
                <a:ext cx="356400" cy="484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ED6BD74-3ADD-B8FE-4430-E880E4B5F0A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80608" y="954830"/>
                  <a:ext cx="42804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3897690-5AAD-DF24-A371-F8A6B5BC58F4}"/>
                    </a:ext>
                  </a:extLst>
                </p14:cNvPr>
                <p14:cNvContentPartPr/>
                <p14:nvPr/>
              </p14:nvContentPartPr>
              <p14:xfrm>
                <a:off x="2891968" y="988670"/>
                <a:ext cx="47160" cy="578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3897690-5AAD-DF24-A371-F8A6B5BC58F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56328" y="953030"/>
                  <a:ext cx="118800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D2CBA62-B537-7810-0C79-12E9B5B1BB0B}"/>
                    </a:ext>
                  </a:extLst>
                </p14:cNvPr>
                <p14:cNvContentPartPr/>
                <p14:nvPr/>
              </p14:nvContentPartPr>
              <p14:xfrm>
                <a:off x="2771008" y="1039430"/>
                <a:ext cx="516240" cy="220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D2CBA62-B537-7810-0C79-12E9B5B1BB0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35008" y="1003790"/>
                  <a:ext cx="5878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13ADEEA-D230-1245-ED06-DD6F01CABC5E}"/>
                    </a:ext>
                  </a:extLst>
                </p14:cNvPr>
                <p14:cNvContentPartPr/>
                <p14:nvPr/>
              </p14:nvContentPartPr>
              <p14:xfrm>
                <a:off x="3257728" y="830270"/>
                <a:ext cx="607680" cy="767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13ADEEA-D230-1245-ED06-DD6F01CABC5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22088" y="794270"/>
                  <a:ext cx="679320" cy="83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76ADC03-A919-DD2A-393E-1FDC9609C550}"/>
              </a:ext>
            </a:extLst>
          </p:cNvPr>
          <p:cNvGrpSpPr/>
          <p:nvPr/>
        </p:nvGrpSpPr>
        <p:grpSpPr>
          <a:xfrm>
            <a:off x="5168968" y="1007750"/>
            <a:ext cx="3566880" cy="984240"/>
            <a:chOff x="5168968" y="1007750"/>
            <a:chExt cx="3566880" cy="98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2290015-6065-C77F-DDFF-1E693B972414}"/>
                    </a:ext>
                  </a:extLst>
                </p14:cNvPr>
                <p14:cNvContentPartPr/>
                <p14:nvPr/>
              </p14:nvContentPartPr>
              <p14:xfrm>
                <a:off x="5168968" y="1181630"/>
                <a:ext cx="516240" cy="388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2290015-6065-C77F-DDFF-1E693B97241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32968" y="1145990"/>
                  <a:ext cx="58788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AF6CD02-9AC5-907D-4C8C-AD2EBF81D479}"/>
                    </a:ext>
                  </a:extLst>
                </p14:cNvPr>
                <p14:cNvContentPartPr/>
                <p14:nvPr/>
              </p14:nvContentPartPr>
              <p14:xfrm>
                <a:off x="5883928" y="1262990"/>
                <a:ext cx="311040" cy="390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AF6CD02-9AC5-907D-4C8C-AD2EBF81D4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48288" y="1227350"/>
                  <a:ext cx="38268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1F092F1-AFBB-087D-40FF-95F789618212}"/>
                    </a:ext>
                  </a:extLst>
                </p14:cNvPr>
                <p14:cNvContentPartPr/>
                <p14:nvPr/>
              </p14:nvContentPartPr>
              <p14:xfrm>
                <a:off x="5957728" y="1212590"/>
                <a:ext cx="158400" cy="305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1F092F1-AFBB-087D-40FF-95F78961821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21728" y="1176950"/>
                  <a:ext cx="23004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E15D526-A20D-034C-F24A-849C2A8F93C4}"/>
                    </a:ext>
                  </a:extLst>
                </p14:cNvPr>
                <p14:cNvContentPartPr/>
                <p14:nvPr/>
              </p14:nvContentPartPr>
              <p14:xfrm>
                <a:off x="6339688" y="1266590"/>
                <a:ext cx="568440" cy="417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E15D526-A20D-034C-F24A-849C2A8F93C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03688" y="1230590"/>
                  <a:ext cx="64008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A34552C-3130-4C58-0754-2546493664CB}"/>
                    </a:ext>
                  </a:extLst>
                </p14:cNvPr>
                <p14:cNvContentPartPr/>
                <p14:nvPr/>
              </p14:nvContentPartPr>
              <p14:xfrm>
                <a:off x="6939088" y="1156790"/>
                <a:ext cx="115200" cy="575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A34552C-3130-4C58-0754-2546493664C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03088" y="1120790"/>
                  <a:ext cx="18684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329D25B-EA34-BA30-81BF-9E85DBAF49E6}"/>
                    </a:ext>
                  </a:extLst>
                </p14:cNvPr>
                <p14:cNvContentPartPr/>
                <p14:nvPr/>
              </p14:nvContentPartPr>
              <p14:xfrm>
                <a:off x="6876448" y="1355510"/>
                <a:ext cx="398880" cy="44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329D25B-EA34-BA30-81BF-9E85DBAF49E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40808" y="1319870"/>
                  <a:ext cx="4705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C0E35CD-DA20-1EFE-A9D5-003932BD6CC2}"/>
                    </a:ext>
                  </a:extLst>
                </p14:cNvPr>
                <p14:cNvContentPartPr/>
                <p14:nvPr/>
              </p14:nvContentPartPr>
              <p14:xfrm>
                <a:off x="7370728" y="1418150"/>
                <a:ext cx="103320" cy="398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C0E35CD-DA20-1EFE-A9D5-003932BD6CC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35088" y="1382150"/>
                  <a:ext cx="17496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22A8862-F8E5-BC71-138A-0F4961599732}"/>
                    </a:ext>
                  </a:extLst>
                </p14:cNvPr>
                <p14:cNvContentPartPr/>
                <p14:nvPr/>
              </p14:nvContentPartPr>
              <p14:xfrm>
                <a:off x="7717048" y="1483310"/>
                <a:ext cx="1018800" cy="508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22A8862-F8E5-BC71-138A-0F496159973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81048" y="1447670"/>
                  <a:ext cx="109044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C264C94-7400-DA63-969E-F838FBC83C0C}"/>
                    </a:ext>
                  </a:extLst>
                </p14:cNvPr>
                <p14:cNvContentPartPr/>
                <p14:nvPr/>
              </p14:nvContentPartPr>
              <p14:xfrm>
                <a:off x="7352368" y="1007750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C264C94-7400-DA63-969E-F838FBC83C0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16368" y="97175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55F0FB0-CFD1-279B-B82C-22EF1B7F9A98}"/>
                  </a:ext>
                </a:extLst>
              </p14:cNvPr>
              <p14:cNvContentPartPr/>
              <p14:nvPr/>
            </p14:nvContentPartPr>
            <p14:xfrm>
              <a:off x="1231648" y="2873630"/>
              <a:ext cx="80568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55F0FB0-CFD1-279B-B82C-22EF1B7F9A9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95648" y="2837990"/>
                <a:ext cx="8773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C7F69E7-29EF-5D62-1674-CCD9A58E360A}"/>
                  </a:ext>
                </a:extLst>
              </p14:cNvPr>
              <p14:cNvContentPartPr/>
              <p14:nvPr/>
            </p14:nvContentPartPr>
            <p14:xfrm>
              <a:off x="2612608" y="2734310"/>
              <a:ext cx="537120" cy="3906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C7F69E7-29EF-5D62-1674-CCD9A58E360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76968" y="2698670"/>
                <a:ext cx="608760" cy="46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3B61C7D9-6F4B-B4CD-5723-DE9636925B3A}"/>
              </a:ext>
            </a:extLst>
          </p:cNvPr>
          <p:cNvGrpSpPr/>
          <p:nvPr/>
        </p:nvGrpSpPr>
        <p:grpSpPr>
          <a:xfrm>
            <a:off x="3469408" y="2500310"/>
            <a:ext cx="2493000" cy="893520"/>
            <a:chOff x="3469408" y="2500310"/>
            <a:chExt cx="2493000" cy="89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88B63BD-D839-D6B2-E88C-7FCAC10BED49}"/>
                    </a:ext>
                  </a:extLst>
                </p14:cNvPr>
                <p14:cNvContentPartPr/>
                <p14:nvPr/>
              </p14:nvContentPartPr>
              <p14:xfrm>
                <a:off x="3469408" y="2863550"/>
                <a:ext cx="264240" cy="342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88B63BD-D839-D6B2-E88C-7FCAC10BED4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33768" y="2827550"/>
                  <a:ext cx="3358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2CB0E88-C4B6-8FB7-AA2C-B12777595917}"/>
                    </a:ext>
                  </a:extLst>
                </p14:cNvPr>
                <p14:cNvContentPartPr/>
                <p14:nvPr/>
              </p14:nvContentPartPr>
              <p14:xfrm>
                <a:off x="3896008" y="2647190"/>
                <a:ext cx="978480" cy="728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2CB0E88-C4B6-8FB7-AA2C-B1277759591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60008" y="2611550"/>
                  <a:ext cx="1050120" cy="80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8A5CA35-F066-4B47-2814-62DF85F31931}"/>
                    </a:ext>
                  </a:extLst>
                </p14:cNvPr>
                <p14:cNvContentPartPr/>
                <p14:nvPr/>
              </p14:nvContentPartPr>
              <p14:xfrm>
                <a:off x="5131168" y="2500310"/>
                <a:ext cx="831240" cy="893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8A5CA35-F066-4B47-2814-62DF85F3193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95168" y="2464670"/>
                  <a:ext cx="902880" cy="9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B9D8A00-F16B-F570-A7FF-6AEEDE3C1791}"/>
              </a:ext>
            </a:extLst>
          </p:cNvPr>
          <p:cNvGrpSpPr/>
          <p:nvPr/>
        </p:nvGrpSpPr>
        <p:grpSpPr>
          <a:xfrm>
            <a:off x="6920368" y="2659070"/>
            <a:ext cx="3833280" cy="824760"/>
            <a:chOff x="6920368" y="2659070"/>
            <a:chExt cx="3833280" cy="82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44DE7C1-1B91-7381-2D39-0E74E1D83C41}"/>
                    </a:ext>
                  </a:extLst>
                </p14:cNvPr>
                <p14:cNvContentPartPr/>
                <p14:nvPr/>
              </p14:nvContentPartPr>
              <p14:xfrm>
                <a:off x="6920368" y="2935550"/>
                <a:ext cx="935640" cy="445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44DE7C1-1B91-7381-2D39-0E74E1D83C4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884368" y="2899550"/>
                  <a:ext cx="100728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D8D8348-2314-24AD-CAD6-9EAA700E02F1}"/>
                    </a:ext>
                  </a:extLst>
                </p14:cNvPr>
                <p14:cNvContentPartPr/>
                <p14:nvPr/>
              </p14:nvContentPartPr>
              <p14:xfrm>
                <a:off x="8089288" y="3106910"/>
                <a:ext cx="360" cy="158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D8D8348-2314-24AD-CAD6-9EAA700E02F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53648" y="3071270"/>
                  <a:ext cx="720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E5E3369-D972-B9FB-6EC1-E3A38AF0CF3E}"/>
                    </a:ext>
                  </a:extLst>
                </p14:cNvPr>
                <p14:cNvContentPartPr/>
                <p14:nvPr/>
              </p14:nvContentPartPr>
              <p14:xfrm>
                <a:off x="8117368" y="2924390"/>
                <a:ext cx="360" cy="5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E5E3369-D972-B9FB-6EC1-E3A38AF0CF3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81728" y="2888750"/>
                  <a:ext cx="720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7FFA5D0-D592-5C77-3C3C-EE1C309D9565}"/>
                    </a:ext>
                  </a:extLst>
                </p14:cNvPr>
                <p14:cNvContentPartPr/>
                <p14:nvPr/>
              </p14:nvContentPartPr>
              <p14:xfrm>
                <a:off x="8303848" y="2864630"/>
                <a:ext cx="10440" cy="368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7FFA5D0-D592-5C77-3C3C-EE1C309D956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268208" y="2828630"/>
                  <a:ext cx="8208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6FDE9D1-82A1-D015-AD4D-4BAE7AC79DBC}"/>
                    </a:ext>
                  </a:extLst>
                </p14:cNvPr>
                <p14:cNvContentPartPr/>
                <p14:nvPr/>
              </p14:nvContentPartPr>
              <p14:xfrm>
                <a:off x="8285488" y="2955350"/>
                <a:ext cx="166320" cy="217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6FDE9D1-82A1-D015-AD4D-4BAE7AC79DB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249488" y="2919350"/>
                  <a:ext cx="2379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13C2B9A-3AC0-7665-9C28-2D14C04DF9C1}"/>
                    </a:ext>
                  </a:extLst>
                </p14:cNvPr>
                <p14:cNvContentPartPr/>
                <p14:nvPr/>
              </p14:nvContentPartPr>
              <p14:xfrm>
                <a:off x="8481328" y="2659070"/>
                <a:ext cx="1465200" cy="776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13C2B9A-3AC0-7665-9C28-2D14C04DF9C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45328" y="2623070"/>
                  <a:ext cx="1536840" cy="84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F36353D-589D-3CB1-D088-B6BBB2F917B4}"/>
                    </a:ext>
                  </a:extLst>
                </p14:cNvPr>
                <p14:cNvContentPartPr/>
                <p14:nvPr/>
              </p14:nvContentPartPr>
              <p14:xfrm>
                <a:off x="10142368" y="2901350"/>
                <a:ext cx="3960" cy="477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F36353D-589D-3CB1-D088-B6BBB2F917B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106368" y="2865710"/>
                  <a:ext cx="7560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B824398-6D23-355E-D155-39A9F77D9CFB}"/>
                    </a:ext>
                  </a:extLst>
                </p14:cNvPr>
                <p14:cNvContentPartPr/>
                <p14:nvPr/>
              </p14:nvContentPartPr>
              <p14:xfrm>
                <a:off x="10030408" y="3097550"/>
                <a:ext cx="214560" cy="19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B824398-6D23-355E-D155-39A9F77D9C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994408" y="3061910"/>
                  <a:ext cx="2862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DD9C566-35FB-D8DD-A67D-A76A4A8B43D9}"/>
                    </a:ext>
                  </a:extLst>
                </p14:cNvPr>
                <p14:cNvContentPartPr/>
                <p14:nvPr/>
              </p14:nvContentPartPr>
              <p14:xfrm>
                <a:off x="10411648" y="3116270"/>
                <a:ext cx="28440" cy="255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DD9C566-35FB-D8DD-A67D-A76A4A8B43D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375648" y="3080270"/>
                  <a:ext cx="1000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6C5AA64-B36A-A329-8844-6D70BE919F11}"/>
                    </a:ext>
                  </a:extLst>
                </p14:cNvPr>
                <p14:cNvContentPartPr/>
                <p14:nvPr/>
              </p14:nvContentPartPr>
              <p14:xfrm>
                <a:off x="10634848" y="3148310"/>
                <a:ext cx="118800" cy="335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6C5AA64-B36A-A329-8844-6D70BE919F1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598848" y="3112670"/>
                  <a:ext cx="19044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1E10325-B41F-A007-6DAA-AAB8402595AB}"/>
                    </a:ext>
                  </a:extLst>
                </p14:cNvPr>
                <p14:cNvContentPartPr/>
                <p14:nvPr/>
              </p14:nvContentPartPr>
              <p14:xfrm>
                <a:off x="10608568" y="3023030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1E10325-B41F-A007-6DAA-AAB8402595A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572928" y="298739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3DBA73F-679C-339D-E64F-4C735A58943F}"/>
                  </a:ext>
                </a:extLst>
              </p14:cNvPr>
              <p14:cNvContentPartPr/>
              <p14:nvPr/>
            </p14:nvContentPartPr>
            <p14:xfrm>
              <a:off x="998368" y="4814750"/>
              <a:ext cx="740520" cy="486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3DBA73F-679C-339D-E64F-4C735A58943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62368" y="4778750"/>
                <a:ext cx="812160" cy="12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24639BC2-2E7B-DCDC-0095-7E63EBE411E2}"/>
              </a:ext>
            </a:extLst>
          </p:cNvPr>
          <p:cNvGrpSpPr/>
          <p:nvPr/>
        </p:nvGrpSpPr>
        <p:grpSpPr>
          <a:xfrm>
            <a:off x="2337208" y="4655990"/>
            <a:ext cx="2420640" cy="970200"/>
            <a:chOff x="2337208" y="4655990"/>
            <a:chExt cx="2420640" cy="97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B2E03A0-19D4-466F-551C-CFBF9F0465B3}"/>
                    </a:ext>
                  </a:extLst>
                </p14:cNvPr>
                <p14:cNvContentPartPr/>
                <p14:nvPr/>
              </p14:nvContentPartPr>
              <p14:xfrm>
                <a:off x="2337208" y="4820870"/>
                <a:ext cx="385200" cy="398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B2E03A0-19D4-466F-551C-CFBF9F0465B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301208" y="4785230"/>
                  <a:ext cx="45684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D18C5F9-88B0-E925-720A-34522EF3C6CF}"/>
                    </a:ext>
                  </a:extLst>
                </p14:cNvPr>
                <p14:cNvContentPartPr/>
                <p14:nvPr/>
              </p14:nvContentPartPr>
              <p14:xfrm>
                <a:off x="2957848" y="4916990"/>
                <a:ext cx="250560" cy="382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D18C5F9-88B0-E925-720A-34522EF3C6C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921848" y="4880990"/>
                  <a:ext cx="32220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97CE8E1-49AF-BD38-8FC2-3D5677B2AEEA}"/>
                    </a:ext>
                  </a:extLst>
                </p14:cNvPr>
                <p14:cNvContentPartPr/>
                <p14:nvPr/>
              </p14:nvContentPartPr>
              <p14:xfrm>
                <a:off x="2664448" y="4954430"/>
                <a:ext cx="573480" cy="671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97CE8E1-49AF-BD38-8FC2-3D5677B2AEE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628808" y="4918430"/>
                  <a:ext cx="645120" cy="74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0D09815-0379-DB8A-8467-ABE3AB956A9C}"/>
                    </a:ext>
                  </a:extLst>
                </p14:cNvPr>
                <p14:cNvContentPartPr/>
                <p14:nvPr/>
              </p14:nvContentPartPr>
              <p14:xfrm>
                <a:off x="3578848" y="4655990"/>
                <a:ext cx="144000" cy="777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0D09815-0379-DB8A-8467-ABE3AB956A9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543208" y="4619990"/>
                  <a:ext cx="215640" cy="84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92F859C-E225-BCB2-5042-E0282B8AD5AA}"/>
                    </a:ext>
                  </a:extLst>
                </p14:cNvPr>
                <p14:cNvContentPartPr/>
                <p14:nvPr/>
              </p14:nvContentPartPr>
              <p14:xfrm>
                <a:off x="3461488" y="5000870"/>
                <a:ext cx="361080" cy="9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92F859C-E225-BCB2-5042-E0282B8AD5A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425848" y="4965230"/>
                  <a:ext cx="4327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FE9FB4C-15B5-FED1-CDE0-1F1EADC2EAB3}"/>
                    </a:ext>
                  </a:extLst>
                </p14:cNvPr>
                <p14:cNvContentPartPr/>
                <p14:nvPr/>
              </p14:nvContentPartPr>
              <p14:xfrm>
                <a:off x="3694768" y="5032550"/>
                <a:ext cx="1063080" cy="297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FE9FB4C-15B5-FED1-CDE0-1F1EADC2EAB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659128" y="4996550"/>
                  <a:ext cx="1134720" cy="36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584FE29-1CC9-8A73-1152-1277EDB43875}"/>
                  </a:ext>
                </a:extLst>
              </p14:cNvPr>
              <p14:cNvContentPartPr/>
              <p14:nvPr/>
            </p14:nvContentPartPr>
            <p14:xfrm>
              <a:off x="4952608" y="4784870"/>
              <a:ext cx="400680" cy="5986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584FE29-1CC9-8A73-1152-1277EDB4387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916608" y="4749230"/>
                <a:ext cx="472320" cy="67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B4ED6DE-E8AF-2A97-6F9A-5C8AED8263F4}"/>
                  </a:ext>
                </a:extLst>
              </p14:cNvPr>
              <p14:cNvContentPartPr/>
              <p14:nvPr/>
            </p14:nvContentPartPr>
            <p14:xfrm>
              <a:off x="6419608" y="4929230"/>
              <a:ext cx="871200" cy="4950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B4ED6DE-E8AF-2A97-6F9A-5C8AED8263F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383608" y="4893590"/>
                <a:ext cx="942840" cy="56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6ED63CB8-555D-70C8-161C-014108672139}"/>
              </a:ext>
            </a:extLst>
          </p:cNvPr>
          <p:cNvGrpSpPr/>
          <p:nvPr/>
        </p:nvGrpSpPr>
        <p:grpSpPr>
          <a:xfrm>
            <a:off x="7553968" y="4681550"/>
            <a:ext cx="1252800" cy="750960"/>
            <a:chOff x="7553968" y="4681550"/>
            <a:chExt cx="1252800" cy="75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BF77D9E-7946-0C56-E5D9-44454D407B93}"/>
                    </a:ext>
                  </a:extLst>
                </p14:cNvPr>
                <p14:cNvContentPartPr/>
                <p14:nvPr/>
              </p14:nvContentPartPr>
              <p14:xfrm>
                <a:off x="7553968" y="4681550"/>
                <a:ext cx="814680" cy="750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BF77D9E-7946-0C56-E5D9-44454D407B9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517968" y="4645910"/>
                  <a:ext cx="886320" cy="82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2CA7B10-5522-E872-B2B8-EE91B437EFC4}"/>
                    </a:ext>
                  </a:extLst>
                </p14:cNvPr>
                <p14:cNvContentPartPr/>
                <p14:nvPr/>
              </p14:nvContentPartPr>
              <p14:xfrm>
                <a:off x="8516608" y="4758950"/>
                <a:ext cx="290160" cy="650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2CA7B10-5522-E872-B2B8-EE91B437EFC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480608" y="4723310"/>
                  <a:ext cx="361800" cy="72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31A700D-BF6A-DFAE-9826-2CBB21135B8C}"/>
                    </a:ext>
                  </a:extLst>
                </p14:cNvPr>
                <p14:cNvContentPartPr/>
                <p14:nvPr/>
              </p14:nvContentPartPr>
              <p14:xfrm>
                <a:off x="8397448" y="4833110"/>
                <a:ext cx="360" cy="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31A700D-BF6A-DFAE-9826-2CBB21135B8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361448" y="479747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72778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9E9F1BD-BE67-0C41-6A2C-429670AE371F}"/>
              </a:ext>
            </a:extLst>
          </p:cNvPr>
          <p:cNvGrpSpPr/>
          <p:nvPr/>
        </p:nvGrpSpPr>
        <p:grpSpPr>
          <a:xfrm>
            <a:off x="1035448" y="242390"/>
            <a:ext cx="2977920" cy="679680"/>
            <a:chOff x="1035448" y="242390"/>
            <a:chExt cx="2977920" cy="67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0058C99-0543-8A35-9BA6-7E13B16BC764}"/>
                    </a:ext>
                  </a:extLst>
                </p14:cNvPr>
                <p14:cNvContentPartPr/>
                <p14:nvPr/>
              </p14:nvContentPartPr>
              <p14:xfrm>
                <a:off x="1035448" y="307910"/>
                <a:ext cx="890280" cy="608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0058C99-0543-8A35-9BA6-7E13B16BC76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9448" y="271910"/>
                  <a:ext cx="96192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614DF7-396D-9767-E8A1-9410FF0EF48F}"/>
                    </a:ext>
                  </a:extLst>
                </p14:cNvPr>
                <p14:cNvContentPartPr/>
                <p14:nvPr/>
              </p14:nvContentPartPr>
              <p14:xfrm>
                <a:off x="2087728" y="474950"/>
                <a:ext cx="310680" cy="358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614DF7-396D-9767-E8A1-9410FF0EF48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51728" y="439310"/>
                  <a:ext cx="38232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23E4E2F-B89D-C862-D560-F7312FC96244}"/>
                    </a:ext>
                  </a:extLst>
                </p14:cNvPr>
                <p14:cNvContentPartPr/>
                <p14:nvPr/>
              </p14:nvContentPartPr>
              <p14:xfrm>
                <a:off x="2506408" y="388910"/>
                <a:ext cx="718920" cy="533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23E4E2F-B89D-C862-D560-F7312FC962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70768" y="353270"/>
                  <a:ext cx="79056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65A32CD-FEE6-25A5-BAB5-A468CA7893E9}"/>
                    </a:ext>
                  </a:extLst>
                </p14:cNvPr>
                <p14:cNvContentPartPr/>
                <p14:nvPr/>
              </p14:nvContentPartPr>
              <p14:xfrm>
                <a:off x="3311008" y="242390"/>
                <a:ext cx="132840" cy="596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65A32CD-FEE6-25A5-BAB5-A468CA7893E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75008" y="206750"/>
                  <a:ext cx="204480" cy="6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B129909-B03A-8034-6E1A-A55A9C435E8E}"/>
                    </a:ext>
                  </a:extLst>
                </p14:cNvPr>
                <p14:cNvContentPartPr/>
                <p14:nvPr/>
              </p14:nvContentPartPr>
              <p14:xfrm>
                <a:off x="3560488" y="605630"/>
                <a:ext cx="452880" cy="300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B129909-B03A-8034-6E1A-A55A9C435E8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24848" y="569990"/>
                  <a:ext cx="524520" cy="37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DA1821-ADD3-5ED7-4333-009AAA370CE3}"/>
              </a:ext>
            </a:extLst>
          </p:cNvPr>
          <p:cNvGrpSpPr/>
          <p:nvPr/>
        </p:nvGrpSpPr>
        <p:grpSpPr>
          <a:xfrm>
            <a:off x="4670368" y="438230"/>
            <a:ext cx="3561120" cy="656640"/>
            <a:chOff x="4670368" y="438230"/>
            <a:chExt cx="3561120" cy="65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EA4464A-0A8B-570B-2E88-BC3EF40522C1}"/>
                    </a:ext>
                  </a:extLst>
                </p14:cNvPr>
                <p14:cNvContentPartPr/>
                <p14:nvPr/>
              </p14:nvContentPartPr>
              <p14:xfrm>
                <a:off x="4670368" y="568190"/>
                <a:ext cx="802440" cy="487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EA4464A-0A8B-570B-2E88-BC3EF40522C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34368" y="532190"/>
                  <a:ext cx="87408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685B169-E08A-ACE9-27A3-26C98595245E}"/>
                    </a:ext>
                  </a:extLst>
                </p14:cNvPr>
                <p14:cNvContentPartPr/>
                <p14:nvPr/>
              </p14:nvContentPartPr>
              <p14:xfrm>
                <a:off x="5570008" y="755750"/>
                <a:ext cx="91440" cy="321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685B169-E08A-ACE9-27A3-26C9859524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34368" y="719750"/>
                  <a:ext cx="1630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2D0D22C-BED8-C12B-0742-B05E14E5946B}"/>
                    </a:ext>
                  </a:extLst>
                </p14:cNvPr>
                <p14:cNvContentPartPr/>
                <p14:nvPr/>
              </p14:nvContentPartPr>
              <p14:xfrm>
                <a:off x="5579728" y="540830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2D0D22C-BED8-C12B-0742-B05E14E5946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44088" y="50519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F992563-58A4-0BBC-FCDE-BF05C04F1BAE}"/>
                    </a:ext>
                  </a:extLst>
                </p14:cNvPr>
                <p14:cNvContentPartPr/>
                <p14:nvPr/>
              </p14:nvContentPartPr>
              <p14:xfrm>
                <a:off x="5878168" y="511670"/>
                <a:ext cx="360" cy="480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F992563-58A4-0BBC-FCDE-BF05C04F1BA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42528" y="475670"/>
                  <a:ext cx="7200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6CA12BA-0C58-D786-1187-1735257DA8D7}"/>
                    </a:ext>
                  </a:extLst>
                </p14:cNvPr>
                <p14:cNvContentPartPr/>
                <p14:nvPr/>
              </p14:nvContentPartPr>
              <p14:xfrm>
                <a:off x="5793928" y="506630"/>
                <a:ext cx="288000" cy="146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6CA12BA-0C58-D786-1187-1735257DA8D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58288" y="470630"/>
                  <a:ext cx="3596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B31BBF3-9F90-CEE2-F13A-6B228F5454D5}"/>
                    </a:ext>
                  </a:extLst>
                </p14:cNvPr>
                <p14:cNvContentPartPr/>
                <p14:nvPr/>
              </p14:nvContentPartPr>
              <p14:xfrm>
                <a:off x="6092368" y="438230"/>
                <a:ext cx="219600" cy="656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B31BBF3-9F90-CEE2-F13A-6B228F5454D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56368" y="402230"/>
                  <a:ext cx="291240" cy="72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A1E2A34-0907-412A-44F9-10187A8EFCC8}"/>
                    </a:ext>
                  </a:extLst>
                </p14:cNvPr>
                <p14:cNvContentPartPr/>
                <p14:nvPr/>
              </p14:nvContentPartPr>
              <p14:xfrm>
                <a:off x="6530488" y="654590"/>
                <a:ext cx="936000" cy="428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A1E2A34-0907-412A-44F9-10187A8EFCC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94488" y="618950"/>
                  <a:ext cx="100764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1299EA3-6E3C-88FF-8DBF-D1549466678B}"/>
                    </a:ext>
                  </a:extLst>
                </p14:cNvPr>
                <p14:cNvContentPartPr/>
                <p14:nvPr/>
              </p14:nvContentPartPr>
              <p14:xfrm>
                <a:off x="7613728" y="531830"/>
                <a:ext cx="57960" cy="428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1299EA3-6E3C-88FF-8DBF-D1549466678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77728" y="495830"/>
                  <a:ext cx="12960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9731A2A-F33A-50DC-E070-DC74BFC504E1}"/>
                    </a:ext>
                  </a:extLst>
                </p14:cNvPr>
                <p14:cNvContentPartPr/>
                <p14:nvPr/>
              </p14:nvContentPartPr>
              <p14:xfrm>
                <a:off x="7566928" y="718310"/>
                <a:ext cx="168840" cy="19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9731A2A-F33A-50DC-E070-DC74BFC504E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31288" y="682310"/>
                  <a:ext cx="2404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D06AB06-D71C-05F5-1104-968695954037}"/>
                    </a:ext>
                  </a:extLst>
                </p14:cNvPr>
                <p14:cNvContentPartPr/>
                <p14:nvPr/>
              </p14:nvContentPartPr>
              <p14:xfrm>
                <a:off x="7865368" y="662150"/>
                <a:ext cx="92160" cy="346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D06AB06-D71C-05F5-1104-96869595403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29728" y="626150"/>
                  <a:ext cx="163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4F6F35D-5EDE-5365-BA7D-8BED3843E3F9}"/>
                    </a:ext>
                  </a:extLst>
                </p14:cNvPr>
                <p14:cNvContentPartPr/>
                <p14:nvPr/>
              </p14:nvContentPartPr>
              <p14:xfrm>
                <a:off x="8079568" y="736670"/>
                <a:ext cx="151920" cy="226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4F6F35D-5EDE-5365-BA7D-8BED3843E3F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43568" y="701030"/>
                  <a:ext cx="2235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3728716-3B8B-F071-61E2-6614105565B4}"/>
                    </a:ext>
                  </a:extLst>
                </p14:cNvPr>
                <p14:cNvContentPartPr/>
                <p14:nvPr/>
              </p14:nvContentPartPr>
              <p14:xfrm>
                <a:off x="7996408" y="447950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3728716-3B8B-F071-61E2-6614105565B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60408" y="41195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824E56E-185A-F48E-2B57-8A2B84EB1326}"/>
                  </a:ext>
                </a:extLst>
              </p14:cNvPr>
              <p14:cNvContentPartPr/>
              <p14:nvPr/>
            </p14:nvContentPartPr>
            <p14:xfrm>
              <a:off x="102688" y="1276310"/>
              <a:ext cx="11997720" cy="181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824E56E-185A-F48E-2B57-8A2B84EB132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6688" y="1240670"/>
                <a:ext cx="12069360" cy="2527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E36A034-2519-C7A8-E80F-FF0C6E2AB136}"/>
              </a:ext>
            </a:extLst>
          </p:cNvPr>
          <p:cNvSpPr txBox="1"/>
          <p:nvPr/>
        </p:nvSpPr>
        <p:spPr>
          <a:xfrm>
            <a:off x="782030" y="1995950"/>
            <a:ext cx="5011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82C65DD-E25E-D8DE-802B-6785E5DC4BAD}"/>
                  </a:ext>
                </a:extLst>
              </p14:cNvPr>
              <p14:cNvContentPartPr/>
              <p14:nvPr/>
            </p14:nvContentPartPr>
            <p14:xfrm>
              <a:off x="2280328" y="3225710"/>
              <a:ext cx="327960" cy="315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82C65DD-E25E-D8DE-802B-6785E5DC4BA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244328" y="3189710"/>
                <a:ext cx="39960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F21AB7C-63E4-A224-EEA2-2B3CF7269C02}"/>
                  </a:ext>
                </a:extLst>
              </p14:cNvPr>
              <p14:cNvContentPartPr/>
              <p14:nvPr/>
            </p14:nvContentPartPr>
            <p14:xfrm>
              <a:off x="2938768" y="3293390"/>
              <a:ext cx="169920" cy="720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F21AB7C-63E4-A224-EEA2-2B3CF7269C0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903128" y="3257390"/>
                <a:ext cx="24156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71974C0-F930-2EBF-8FEB-2AA71A8641EB}"/>
                  </a:ext>
                </a:extLst>
              </p14:cNvPr>
              <p14:cNvContentPartPr/>
              <p14:nvPr/>
            </p14:nvContentPartPr>
            <p14:xfrm>
              <a:off x="2911048" y="3527030"/>
              <a:ext cx="153360" cy="10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71974C0-F930-2EBF-8FEB-2AA71A8641E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875048" y="3491030"/>
                <a:ext cx="225000" cy="8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82C8E-929B-09B4-C4CB-9690411F0656}"/>
              </a:ext>
            </a:extLst>
          </p:cNvPr>
          <p:cNvGrpSpPr/>
          <p:nvPr/>
        </p:nvGrpSpPr>
        <p:grpSpPr>
          <a:xfrm>
            <a:off x="3878728" y="2799110"/>
            <a:ext cx="413640" cy="718560"/>
            <a:chOff x="3878728" y="2799110"/>
            <a:chExt cx="413640" cy="71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D7D83F7-2175-2139-4755-B6D6842FA7C7}"/>
                    </a:ext>
                  </a:extLst>
                </p14:cNvPr>
                <p14:cNvContentPartPr/>
                <p14:nvPr/>
              </p14:nvContentPartPr>
              <p14:xfrm>
                <a:off x="3890608" y="2799110"/>
                <a:ext cx="360" cy="673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D7D83F7-2175-2139-4755-B6D6842FA7C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854608" y="2763470"/>
                  <a:ext cx="72000" cy="74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7E75A31-895D-D09D-C196-489B18BE7542}"/>
                    </a:ext>
                  </a:extLst>
                </p14:cNvPr>
                <p14:cNvContentPartPr/>
                <p14:nvPr/>
              </p14:nvContentPartPr>
              <p14:xfrm>
                <a:off x="3878728" y="3204110"/>
                <a:ext cx="273600" cy="293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7E75A31-895D-D09D-C196-489B18BE754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43088" y="3168470"/>
                  <a:ext cx="34524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3A483B4-14FE-BDDA-5C1E-13D4FB018071}"/>
                    </a:ext>
                  </a:extLst>
                </p14:cNvPr>
                <p14:cNvContentPartPr/>
                <p14:nvPr/>
              </p14:nvContentPartPr>
              <p14:xfrm>
                <a:off x="4292008" y="3517310"/>
                <a:ext cx="36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3A483B4-14FE-BDDA-5C1E-13D4FB01807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256368" y="348167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70C708C-85B0-E134-C44D-6FDD7A3CD4EE}"/>
                  </a:ext>
                </a:extLst>
              </p14:cNvPr>
              <p14:cNvContentPartPr/>
              <p14:nvPr/>
            </p14:nvContentPartPr>
            <p14:xfrm>
              <a:off x="4664968" y="3102590"/>
              <a:ext cx="319320" cy="3902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70C708C-85B0-E134-C44D-6FDD7A3CD4E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629328" y="3066950"/>
                <a:ext cx="390960" cy="46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7B5F57AE-BF79-F5EB-8787-7A915AD1DC2F}"/>
              </a:ext>
            </a:extLst>
          </p:cNvPr>
          <p:cNvGrpSpPr/>
          <p:nvPr/>
        </p:nvGrpSpPr>
        <p:grpSpPr>
          <a:xfrm>
            <a:off x="5532928" y="3153350"/>
            <a:ext cx="844920" cy="476280"/>
            <a:chOff x="5532928" y="3153350"/>
            <a:chExt cx="844920" cy="47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1ECB2E1-7F95-6D84-2696-A3575C77A90D}"/>
                    </a:ext>
                  </a:extLst>
                </p14:cNvPr>
                <p14:cNvContentPartPr/>
                <p14:nvPr/>
              </p14:nvContentPartPr>
              <p14:xfrm>
                <a:off x="5532928" y="3335870"/>
                <a:ext cx="147960" cy="13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1ECB2E1-7F95-6D84-2696-A3575C77A90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497288" y="3300230"/>
                  <a:ext cx="2196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5EF6B24-EA1A-2F42-54C5-356D43B3F40F}"/>
                    </a:ext>
                  </a:extLst>
                </p14:cNvPr>
                <p14:cNvContentPartPr/>
                <p14:nvPr/>
              </p14:nvContentPartPr>
              <p14:xfrm>
                <a:off x="5607448" y="3237230"/>
                <a:ext cx="10080" cy="245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5EF6B24-EA1A-2F42-54C5-356D43B3F40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571808" y="3201590"/>
                  <a:ext cx="817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B9D525-CFE1-57D2-1374-7DA25A6C3073}"/>
                    </a:ext>
                  </a:extLst>
                </p14:cNvPr>
                <p14:cNvContentPartPr/>
                <p14:nvPr/>
              </p14:nvContentPartPr>
              <p14:xfrm>
                <a:off x="5952328" y="3153350"/>
                <a:ext cx="425520" cy="476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B9D525-CFE1-57D2-1374-7DA25A6C307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916688" y="3117710"/>
                  <a:ext cx="497160" cy="54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04CF9E8-A5BA-BD6A-D8C9-A4CF6907D5DF}"/>
                  </a:ext>
                </a:extLst>
              </p14:cNvPr>
              <p14:cNvContentPartPr/>
              <p14:nvPr/>
            </p14:nvContentPartPr>
            <p14:xfrm>
              <a:off x="6957448" y="2836190"/>
              <a:ext cx="152640" cy="8658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04CF9E8-A5BA-BD6A-D8C9-A4CF6907D5D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921808" y="2800550"/>
                <a:ext cx="224280" cy="93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4E2D2E9-4790-FBE4-38E7-FAEB872912E4}"/>
              </a:ext>
            </a:extLst>
          </p:cNvPr>
          <p:cNvGrpSpPr/>
          <p:nvPr/>
        </p:nvGrpSpPr>
        <p:grpSpPr>
          <a:xfrm>
            <a:off x="7609768" y="3116270"/>
            <a:ext cx="1063080" cy="327240"/>
            <a:chOff x="7609768" y="3116270"/>
            <a:chExt cx="1063080" cy="32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40251D6-0BCA-46CF-4872-3AA35FC93E93}"/>
                    </a:ext>
                  </a:extLst>
                </p14:cNvPr>
                <p14:cNvContentPartPr/>
                <p14:nvPr/>
              </p14:nvContentPartPr>
              <p14:xfrm>
                <a:off x="7609768" y="3144350"/>
                <a:ext cx="176040" cy="254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40251D6-0BCA-46CF-4872-3AA35FC93E9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574128" y="3108710"/>
                  <a:ext cx="2476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0DD19A2-95A1-A955-8A89-D6499DDBF199}"/>
                    </a:ext>
                  </a:extLst>
                </p14:cNvPr>
                <p14:cNvContentPartPr/>
                <p14:nvPr/>
              </p14:nvContentPartPr>
              <p14:xfrm>
                <a:off x="8014048" y="3116270"/>
                <a:ext cx="103680" cy="209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0DD19A2-95A1-A955-8A89-D6499DDBF19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978408" y="3080270"/>
                  <a:ext cx="1753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9A1E619-F8CF-44D0-F54A-13AEDFC890F9}"/>
                    </a:ext>
                  </a:extLst>
                </p14:cNvPr>
                <p14:cNvContentPartPr/>
                <p14:nvPr/>
              </p14:nvContentPartPr>
              <p14:xfrm>
                <a:off x="8005408" y="3433430"/>
                <a:ext cx="121320" cy="10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9A1E619-F8CF-44D0-F54A-13AEDFC890F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969768" y="3397790"/>
                  <a:ext cx="1929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2E95513-021E-2E91-4F64-13001DB769F0}"/>
                    </a:ext>
                  </a:extLst>
                </p14:cNvPr>
                <p14:cNvContentPartPr/>
                <p14:nvPr/>
              </p14:nvContentPartPr>
              <p14:xfrm>
                <a:off x="8388088" y="3138230"/>
                <a:ext cx="284760" cy="267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2E95513-021E-2E91-4F64-13001DB769F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352448" y="3102230"/>
                  <a:ext cx="356400" cy="33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19008D2-6339-7F14-E7A9-8B219A1D6C63}"/>
                  </a:ext>
                </a:extLst>
              </p14:cNvPr>
              <p14:cNvContentPartPr/>
              <p14:nvPr/>
            </p14:nvContentPartPr>
            <p14:xfrm>
              <a:off x="9036448" y="3105110"/>
              <a:ext cx="191880" cy="2102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19008D2-6339-7F14-E7A9-8B219A1D6C63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000448" y="3069110"/>
                <a:ext cx="26352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815F320-10E0-B6BB-34A3-3F85602A1B18}"/>
                  </a:ext>
                </a:extLst>
              </p14:cNvPr>
              <p14:cNvContentPartPr/>
              <p14:nvPr/>
            </p14:nvContentPartPr>
            <p14:xfrm>
              <a:off x="9535048" y="3132830"/>
              <a:ext cx="217440" cy="2322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815F320-10E0-B6BB-34A3-3F85602A1B1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499408" y="3097190"/>
                <a:ext cx="28908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6DF7F5C-10AE-6305-BB9E-E76975CBC9B4}"/>
                  </a:ext>
                </a:extLst>
              </p14:cNvPr>
              <p14:cNvContentPartPr/>
              <p14:nvPr/>
            </p14:nvContentPartPr>
            <p14:xfrm>
              <a:off x="10048768" y="3442790"/>
              <a:ext cx="20160" cy="964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6DF7F5C-10AE-6305-BB9E-E76975CBC9B4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012768" y="3407150"/>
                <a:ext cx="918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9289A9E-DA28-3736-B360-FFDB97D9A3A0}"/>
                  </a:ext>
                </a:extLst>
              </p14:cNvPr>
              <p14:cNvContentPartPr/>
              <p14:nvPr/>
            </p14:nvContentPartPr>
            <p14:xfrm>
              <a:off x="10086208" y="3246950"/>
              <a:ext cx="360" cy="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9289A9E-DA28-3736-B360-FFDB97D9A3A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050568" y="321131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FBEB04E-CE9F-D554-A526-C4F56378B0DE}"/>
                  </a:ext>
                </a:extLst>
              </p14:cNvPr>
              <p14:cNvContentPartPr/>
              <p14:nvPr/>
            </p14:nvContentPartPr>
            <p14:xfrm>
              <a:off x="10384648" y="2967230"/>
              <a:ext cx="10440" cy="3628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FBEB04E-CE9F-D554-A526-C4F56378B0D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348648" y="2931230"/>
                <a:ext cx="8208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28C4D3C-8DAB-33F4-B33E-4C83196E2BD1}"/>
                  </a:ext>
                </a:extLst>
              </p14:cNvPr>
              <p14:cNvContentPartPr/>
              <p14:nvPr/>
            </p14:nvContentPartPr>
            <p14:xfrm>
              <a:off x="10437568" y="3060110"/>
              <a:ext cx="162000" cy="2469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28C4D3C-8DAB-33F4-B33E-4C83196E2BD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401928" y="3024470"/>
                <a:ext cx="23364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E88B618-B9F7-BCB0-4610-B680846F957B}"/>
                  </a:ext>
                </a:extLst>
              </p14:cNvPr>
              <p14:cNvContentPartPr/>
              <p14:nvPr/>
            </p14:nvContentPartPr>
            <p14:xfrm>
              <a:off x="10786408" y="3172070"/>
              <a:ext cx="160920" cy="136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E88B618-B9F7-BCB0-4610-B680846F957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750408" y="3136430"/>
                <a:ext cx="23256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10C8360-3681-C147-901C-AA4E65AE4098}"/>
                  </a:ext>
                </a:extLst>
              </p14:cNvPr>
              <p14:cNvContentPartPr/>
              <p14:nvPr/>
            </p14:nvContentPartPr>
            <p14:xfrm>
              <a:off x="10776688" y="3312470"/>
              <a:ext cx="152280" cy="417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10C8360-3681-C147-901C-AA4E65AE409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740688" y="3276470"/>
                <a:ext cx="223920" cy="11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199ECDA4-8065-CB23-ACAF-573CECD29EB3}"/>
              </a:ext>
            </a:extLst>
          </p:cNvPr>
          <p:cNvGrpSpPr/>
          <p:nvPr/>
        </p:nvGrpSpPr>
        <p:grpSpPr>
          <a:xfrm>
            <a:off x="11215168" y="2789390"/>
            <a:ext cx="822960" cy="1140480"/>
            <a:chOff x="11215168" y="2789390"/>
            <a:chExt cx="822960" cy="114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8CA6AC1-1135-C29D-D28B-8C2C81FCA1E6}"/>
                    </a:ext>
                  </a:extLst>
                </p14:cNvPr>
                <p14:cNvContentPartPr/>
                <p14:nvPr/>
              </p14:nvContentPartPr>
              <p14:xfrm>
                <a:off x="11492368" y="2838350"/>
                <a:ext cx="285480" cy="374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8CA6AC1-1135-C29D-D28B-8C2C81FCA1E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456728" y="2802710"/>
                  <a:ext cx="35712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147AF16-D4A0-9AE9-7C93-01DED83506C2}"/>
                    </a:ext>
                  </a:extLst>
                </p14:cNvPr>
                <p14:cNvContentPartPr/>
                <p14:nvPr/>
              </p14:nvContentPartPr>
              <p14:xfrm>
                <a:off x="11494888" y="3480230"/>
                <a:ext cx="272880" cy="27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147AF16-D4A0-9AE9-7C93-01DED83506C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459248" y="3444230"/>
                  <a:ext cx="3445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30C9A60-7184-A5B2-CBAD-05E0925F019D}"/>
                    </a:ext>
                  </a:extLst>
                </p14:cNvPr>
                <p14:cNvContentPartPr/>
                <p14:nvPr/>
              </p14:nvContentPartPr>
              <p14:xfrm>
                <a:off x="11513968" y="3713510"/>
                <a:ext cx="225360" cy="210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30C9A60-7184-A5B2-CBAD-05E0925F019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478328" y="3677510"/>
                  <a:ext cx="2970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7BAA70B-9D80-B2A1-89BC-479C94271423}"/>
                    </a:ext>
                  </a:extLst>
                </p14:cNvPr>
                <p14:cNvContentPartPr/>
                <p14:nvPr/>
              </p14:nvContentPartPr>
              <p14:xfrm>
                <a:off x="11215168" y="2836190"/>
                <a:ext cx="55080" cy="1037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7BAA70B-9D80-B2A1-89BC-479C9427142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179168" y="2800550"/>
                  <a:ext cx="126720" cy="11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266A1E2-9E57-AB8B-C71E-D453A49CF4AC}"/>
                    </a:ext>
                  </a:extLst>
                </p14:cNvPr>
                <p14:cNvContentPartPr/>
                <p14:nvPr/>
              </p14:nvContentPartPr>
              <p14:xfrm>
                <a:off x="11981968" y="2789390"/>
                <a:ext cx="26640" cy="1105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266A1E2-9E57-AB8B-C71E-D453A49CF4A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946328" y="2753750"/>
                  <a:ext cx="98280" cy="11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C2EB3EB-8927-9515-93DD-198FA8AA403A}"/>
                    </a:ext>
                  </a:extLst>
                </p14:cNvPr>
                <p14:cNvContentPartPr/>
                <p14:nvPr/>
              </p14:nvContentPartPr>
              <p14:xfrm>
                <a:off x="11920408" y="3890630"/>
                <a:ext cx="117720" cy="392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C2EB3EB-8927-9515-93DD-198FA8AA403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884408" y="3854990"/>
                  <a:ext cx="1893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354EBE2-FE8C-A5B1-921F-A5C7C44D8896}"/>
                    </a:ext>
                  </a:extLst>
                </p14:cNvPr>
                <p14:cNvContentPartPr/>
                <p14:nvPr/>
              </p14:nvContentPartPr>
              <p14:xfrm>
                <a:off x="11278528" y="3862910"/>
                <a:ext cx="86400" cy="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354EBE2-FE8C-A5B1-921F-A5C7C44D889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242888" y="3827270"/>
                  <a:ext cx="15804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BAE2847-BA3B-1962-A0E1-A3469C4CFF11}"/>
              </a:ext>
            </a:extLst>
          </p:cNvPr>
          <p:cNvGrpSpPr/>
          <p:nvPr/>
        </p:nvGrpSpPr>
        <p:grpSpPr>
          <a:xfrm>
            <a:off x="401128" y="4031030"/>
            <a:ext cx="1625040" cy="912960"/>
            <a:chOff x="401128" y="4031030"/>
            <a:chExt cx="1625040" cy="91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4AB6B06-00AE-1D32-5ABF-7FACFB136652}"/>
                    </a:ext>
                  </a:extLst>
                </p14:cNvPr>
                <p14:cNvContentPartPr/>
                <p14:nvPr/>
              </p14:nvContentPartPr>
              <p14:xfrm>
                <a:off x="578248" y="4422710"/>
                <a:ext cx="360" cy="477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4AB6B06-00AE-1D32-5ABF-7FACFB13665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42248" y="4387070"/>
                  <a:ext cx="7200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FB866BC-06D3-3536-4B28-2AEA25C6DD91}"/>
                    </a:ext>
                  </a:extLst>
                </p14:cNvPr>
                <p14:cNvContentPartPr/>
                <p14:nvPr/>
              </p14:nvContentPartPr>
              <p14:xfrm>
                <a:off x="401128" y="4562030"/>
                <a:ext cx="398880" cy="1314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FB866BC-06D3-3536-4B28-2AEA25C6DD9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65128" y="4526030"/>
                  <a:ext cx="4705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F15F8F0-8F86-33E0-64D8-8B42A32E11EE}"/>
                    </a:ext>
                  </a:extLst>
                </p14:cNvPr>
                <p14:cNvContentPartPr/>
                <p14:nvPr/>
              </p14:nvContentPartPr>
              <p14:xfrm>
                <a:off x="914128" y="4031030"/>
                <a:ext cx="1112040" cy="912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F15F8F0-8F86-33E0-64D8-8B42A32E11E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78488" y="3995030"/>
                  <a:ext cx="1183680" cy="9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DC3E9EC-5678-32E1-B321-79C60D547397}"/>
              </a:ext>
            </a:extLst>
          </p:cNvPr>
          <p:cNvGrpSpPr/>
          <p:nvPr/>
        </p:nvGrpSpPr>
        <p:grpSpPr>
          <a:xfrm>
            <a:off x="2635648" y="5495870"/>
            <a:ext cx="1195560" cy="513360"/>
            <a:chOff x="2635648" y="5495870"/>
            <a:chExt cx="1195560" cy="51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3EF2A8F-EFA6-57CD-ACDD-C2B3679667E7}"/>
                    </a:ext>
                  </a:extLst>
                </p14:cNvPr>
                <p14:cNvContentPartPr/>
                <p14:nvPr/>
              </p14:nvContentPartPr>
              <p14:xfrm>
                <a:off x="2635648" y="5560670"/>
                <a:ext cx="391680" cy="3862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3EF2A8F-EFA6-57CD-ACDD-C2B3679667E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599648" y="5525030"/>
                  <a:ext cx="46332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4508F2C-69D3-3E7E-7317-F4D53E66FEBD}"/>
                    </a:ext>
                  </a:extLst>
                </p14:cNvPr>
                <p14:cNvContentPartPr/>
                <p14:nvPr/>
              </p14:nvContentPartPr>
              <p14:xfrm>
                <a:off x="3517648" y="5495870"/>
                <a:ext cx="313560" cy="48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4508F2C-69D3-3E7E-7317-F4D53E66FEB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481648" y="5459870"/>
                  <a:ext cx="3852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518D000-463C-1A50-3BC8-570FB3918731}"/>
                    </a:ext>
                  </a:extLst>
                </p14:cNvPr>
                <p14:cNvContentPartPr/>
                <p14:nvPr/>
              </p14:nvContentPartPr>
              <p14:xfrm>
                <a:off x="3610528" y="5700350"/>
                <a:ext cx="206640" cy="27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518D000-463C-1A50-3BC8-570FB391873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574888" y="5664350"/>
                  <a:ext cx="278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B91F9EC-6387-F5E6-9859-66151E7D151F}"/>
                    </a:ext>
                  </a:extLst>
                </p14:cNvPr>
                <p14:cNvContentPartPr/>
                <p14:nvPr/>
              </p14:nvContentPartPr>
              <p14:xfrm>
                <a:off x="3368248" y="5949830"/>
                <a:ext cx="431280" cy="59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B91F9EC-6387-F5E6-9859-66151E7D151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332248" y="5913830"/>
                  <a:ext cx="502920" cy="13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017446B-9C5B-5993-E819-1817E4C063E1}"/>
                  </a:ext>
                </a:extLst>
              </p14:cNvPr>
              <p14:cNvContentPartPr/>
              <p14:nvPr/>
            </p14:nvContentPartPr>
            <p14:xfrm>
              <a:off x="4366528" y="5527190"/>
              <a:ext cx="338040" cy="4446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017446B-9C5B-5993-E819-1817E4C063E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330888" y="5491550"/>
                <a:ext cx="409680" cy="51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DDA50A23-6103-EAFF-2C38-F2EDCB1F3692}"/>
              </a:ext>
            </a:extLst>
          </p:cNvPr>
          <p:cNvGrpSpPr/>
          <p:nvPr/>
        </p:nvGrpSpPr>
        <p:grpSpPr>
          <a:xfrm>
            <a:off x="5270128" y="5148470"/>
            <a:ext cx="1620720" cy="874440"/>
            <a:chOff x="5270128" y="5148470"/>
            <a:chExt cx="1620720" cy="87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3031CB1-881A-8E6D-B771-E316F431BD33}"/>
                    </a:ext>
                  </a:extLst>
                </p14:cNvPr>
                <p14:cNvContentPartPr/>
                <p14:nvPr/>
              </p14:nvContentPartPr>
              <p14:xfrm>
                <a:off x="5270128" y="5148470"/>
                <a:ext cx="188280" cy="874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3031CB1-881A-8E6D-B771-E316F431BD3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234488" y="5112830"/>
                  <a:ext cx="259920" cy="9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6B32ECF-D8C4-7DD1-3077-5756494FB436}"/>
                    </a:ext>
                  </a:extLst>
                </p14:cNvPr>
                <p14:cNvContentPartPr/>
                <p14:nvPr/>
              </p14:nvContentPartPr>
              <p14:xfrm>
                <a:off x="5728768" y="5683430"/>
                <a:ext cx="115920" cy="198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6B32ECF-D8C4-7DD1-3077-5756494FB43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692768" y="5647790"/>
                  <a:ext cx="1875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7CF1B4E-60F2-1269-253E-C25565D562B7}"/>
                    </a:ext>
                  </a:extLst>
                </p14:cNvPr>
                <p14:cNvContentPartPr/>
                <p14:nvPr/>
              </p14:nvContentPartPr>
              <p14:xfrm>
                <a:off x="5905528" y="5651750"/>
                <a:ext cx="226080" cy="2419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7CF1B4E-60F2-1269-253E-C25565D562B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869888" y="5616110"/>
                  <a:ext cx="2977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B18D32B-0DDA-0EF8-9E3D-C9EE7C6EF1B1}"/>
                    </a:ext>
                  </a:extLst>
                </p14:cNvPr>
                <p14:cNvContentPartPr/>
                <p14:nvPr/>
              </p14:nvContentPartPr>
              <p14:xfrm>
                <a:off x="6323488" y="5644190"/>
                <a:ext cx="201240" cy="2293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B18D32B-0DDA-0EF8-9E3D-C9EE7C6EF1B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87488" y="5608550"/>
                  <a:ext cx="2728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9988A25-F789-722D-0433-5461BE641E6B}"/>
                    </a:ext>
                  </a:extLst>
                </p14:cNvPr>
                <p14:cNvContentPartPr/>
                <p14:nvPr/>
              </p14:nvContentPartPr>
              <p14:xfrm>
                <a:off x="6564688" y="5328470"/>
                <a:ext cx="326160" cy="6613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9988A25-F789-722D-0433-5461BE641E6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528688" y="5292830"/>
                  <a:ext cx="397800" cy="73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5BAB6BA-298E-B30B-56D5-6152EE4186CB}"/>
                  </a:ext>
                </a:extLst>
              </p14:cNvPr>
              <p14:cNvContentPartPr/>
              <p14:nvPr/>
            </p14:nvContentPartPr>
            <p14:xfrm>
              <a:off x="7389808" y="5558150"/>
              <a:ext cx="412200" cy="2880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5BAB6BA-298E-B30B-56D5-6152EE4186C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353808" y="5522150"/>
                <a:ext cx="48384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A8C41C0-2775-22D3-0D69-FDE420445C1C}"/>
                  </a:ext>
                </a:extLst>
              </p14:cNvPr>
              <p14:cNvContentPartPr/>
              <p14:nvPr/>
            </p14:nvContentPartPr>
            <p14:xfrm>
              <a:off x="8220328" y="5159630"/>
              <a:ext cx="104400" cy="7308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A8C41C0-2775-22D3-0D69-FDE420445C1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184328" y="5123990"/>
                <a:ext cx="176040" cy="80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660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28A1EAD2-A5B1-E72B-C580-BBF7A09F7315}"/>
              </a:ext>
            </a:extLst>
          </p:cNvPr>
          <p:cNvGrpSpPr/>
          <p:nvPr/>
        </p:nvGrpSpPr>
        <p:grpSpPr>
          <a:xfrm>
            <a:off x="575728" y="354350"/>
            <a:ext cx="4517640" cy="772560"/>
            <a:chOff x="575728" y="354350"/>
            <a:chExt cx="4517640" cy="77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0542D4E-3B2F-7874-F19A-92FCC1277799}"/>
                    </a:ext>
                  </a:extLst>
                </p14:cNvPr>
                <p14:cNvContentPartPr/>
                <p14:nvPr/>
              </p14:nvContentPartPr>
              <p14:xfrm>
                <a:off x="575728" y="385310"/>
                <a:ext cx="237960" cy="540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0542D4E-3B2F-7874-F19A-92FCC127779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9728" y="349670"/>
                  <a:ext cx="309600" cy="61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A9968A8-D1BD-26FF-4E0B-EE4AAB3D38D6}"/>
                    </a:ext>
                  </a:extLst>
                </p14:cNvPr>
                <p14:cNvContentPartPr/>
                <p14:nvPr/>
              </p14:nvContentPartPr>
              <p14:xfrm>
                <a:off x="998008" y="522470"/>
                <a:ext cx="176040" cy="439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A9968A8-D1BD-26FF-4E0B-EE4AAB3D38D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62008" y="486470"/>
                  <a:ext cx="24768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F8DEF75-CC6B-59AD-D077-BF0D1549007A}"/>
                    </a:ext>
                  </a:extLst>
                </p14:cNvPr>
                <p14:cNvContentPartPr/>
                <p14:nvPr/>
              </p14:nvContentPartPr>
              <p14:xfrm>
                <a:off x="1381048" y="354350"/>
                <a:ext cx="280440" cy="633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F8DEF75-CC6B-59AD-D077-BF0D1549007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45048" y="318710"/>
                  <a:ext cx="352080" cy="70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9355372-D4C5-1FC9-B2F3-9BA486D10169}"/>
                    </a:ext>
                  </a:extLst>
                </p14:cNvPr>
                <p14:cNvContentPartPr/>
                <p14:nvPr/>
              </p14:nvContentPartPr>
              <p14:xfrm>
                <a:off x="1772728" y="595550"/>
                <a:ext cx="400680" cy="368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9355372-D4C5-1FC9-B2F3-9BA486D1016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37088" y="559910"/>
                  <a:ext cx="47232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CBA927D-849C-561A-DC9A-CC729935A842}"/>
                    </a:ext>
                  </a:extLst>
                </p14:cNvPr>
                <p14:cNvContentPartPr/>
                <p14:nvPr/>
              </p14:nvContentPartPr>
              <p14:xfrm>
                <a:off x="2315248" y="615710"/>
                <a:ext cx="43200" cy="339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CBA927D-849C-561A-DC9A-CC729935A84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79608" y="580070"/>
                  <a:ext cx="11484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AAF55D2-91A4-FAF0-2FE4-44EEA2D9ADD4}"/>
                    </a:ext>
                  </a:extLst>
                </p14:cNvPr>
                <p14:cNvContentPartPr/>
                <p14:nvPr/>
              </p14:nvContentPartPr>
              <p14:xfrm>
                <a:off x="2313808" y="503750"/>
                <a:ext cx="29520" cy="339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AAF55D2-91A4-FAF0-2FE4-44EEA2D9AD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77808" y="468110"/>
                  <a:ext cx="10116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1253935-4A36-0A71-5C1A-ED291610DB82}"/>
                    </a:ext>
                  </a:extLst>
                </p14:cNvPr>
                <p14:cNvContentPartPr/>
                <p14:nvPr/>
              </p14:nvContentPartPr>
              <p14:xfrm>
                <a:off x="2183128" y="587630"/>
                <a:ext cx="321480" cy="29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1253935-4A36-0A71-5C1A-ED291610DB8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47488" y="551990"/>
                  <a:ext cx="3931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B690639-8480-7F53-4D7D-F8A7C90D5E7A}"/>
                    </a:ext>
                  </a:extLst>
                </p14:cNvPr>
                <p14:cNvContentPartPr/>
                <p14:nvPr/>
              </p14:nvContentPartPr>
              <p14:xfrm>
                <a:off x="2677768" y="681230"/>
                <a:ext cx="19080" cy="262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B690639-8480-7F53-4D7D-F8A7C90D5E7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42128" y="645230"/>
                  <a:ext cx="907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35FF8E5-A8E1-97E9-0672-899CBBDF10E2}"/>
                    </a:ext>
                  </a:extLst>
                </p14:cNvPr>
                <p14:cNvContentPartPr/>
                <p14:nvPr/>
              </p14:nvContentPartPr>
              <p14:xfrm>
                <a:off x="2733928" y="474230"/>
                <a:ext cx="1800" cy="1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35FF8E5-A8E1-97E9-0672-899CBBDF10E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97928" y="438230"/>
                  <a:ext cx="734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9602FF4-3481-FB3B-2D0D-365E10DF6E6D}"/>
                    </a:ext>
                  </a:extLst>
                </p14:cNvPr>
                <p14:cNvContentPartPr/>
                <p14:nvPr/>
              </p14:nvContentPartPr>
              <p14:xfrm>
                <a:off x="3069808" y="559910"/>
                <a:ext cx="360" cy="441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9602FF4-3481-FB3B-2D0D-365E10DF6E6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33808" y="523910"/>
                  <a:ext cx="7200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4460452-D54A-98C6-92C5-1879ED4A1CF4}"/>
                    </a:ext>
                  </a:extLst>
                </p14:cNvPr>
                <p14:cNvContentPartPr/>
                <p14:nvPr/>
              </p14:nvContentPartPr>
              <p14:xfrm>
                <a:off x="2957848" y="642710"/>
                <a:ext cx="343080" cy="38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4460452-D54A-98C6-92C5-1879ED4A1CF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21848" y="606710"/>
                  <a:ext cx="4147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4172C85-5F10-E854-D96A-034E49CB9198}"/>
                    </a:ext>
                  </a:extLst>
                </p14:cNvPr>
                <p14:cNvContentPartPr/>
                <p14:nvPr/>
              </p14:nvContentPartPr>
              <p14:xfrm>
                <a:off x="3367888" y="681230"/>
                <a:ext cx="236160" cy="322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4172C85-5F10-E854-D96A-034E49CB919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31888" y="645230"/>
                  <a:ext cx="30780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A550D50-89F1-8398-BA47-A4008C78186C}"/>
                    </a:ext>
                  </a:extLst>
                </p14:cNvPr>
                <p14:cNvContentPartPr/>
                <p14:nvPr/>
              </p14:nvContentPartPr>
              <p14:xfrm>
                <a:off x="3816088" y="522470"/>
                <a:ext cx="360" cy="532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A550D50-89F1-8398-BA47-A4008C78186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80088" y="486470"/>
                  <a:ext cx="7200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DC00280-CFFD-6513-97FA-D5BFB22F6CB2}"/>
                    </a:ext>
                  </a:extLst>
                </p14:cNvPr>
                <p14:cNvContentPartPr/>
                <p14:nvPr/>
              </p14:nvContentPartPr>
              <p14:xfrm>
                <a:off x="3722488" y="726950"/>
                <a:ext cx="207720" cy="29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DC00280-CFFD-6513-97FA-D5BFB22F6CB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86848" y="690950"/>
                  <a:ext cx="2793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C9E0D54-34A1-F72D-D8C6-19A96EFAD151}"/>
                    </a:ext>
                  </a:extLst>
                </p14:cNvPr>
                <p14:cNvContentPartPr/>
                <p14:nvPr/>
              </p14:nvContentPartPr>
              <p14:xfrm>
                <a:off x="4124248" y="662150"/>
                <a:ext cx="28080" cy="309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C9E0D54-34A1-F72D-D8C6-19A96EFAD15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88248" y="626150"/>
                  <a:ext cx="9972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CAE1632-402D-2275-AE17-56F8FF20E8D2}"/>
                    </a:ext>
                  </a:extLst>
                </p14:cNvPr>
                <p14:cNvContentPartPr/>
                <p14:nvPr/>
              </p14:nvContentPartPr>
              <p14:xfrm>
                <a:off x="4253848" y="675110"/>
                <a:ext cx="314280" cy="451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CAE1632-402D-2275-AE17-56F8FF20E8D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17848" y="639470"/>
                  <a:ext cx="38592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0FDAC2B-0882-98C5-24C7-3215A8A15E91}"/>
                    </a:ext>
                  </a:extLst>
                </p14:cNvPr>
                <p14:cNvContentPartPr/>
                <p14:nvPr/>
              </p14:nvContentPartPr>
              <p14:xfrm>
                <a:off x="4580008" y="700670"/>
                <a:ext cx="513360" cy="397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0FDAC2B-0882-98C5-24C7-3215A8A15E9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44008" y="665030"/>
                  <a:ext cx="58500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FCF0874-C3DF-B4BF-DBDC-F1BC1FEA45F9}"/>
                    </a:ext>
                  </a:extLst>
                </p14:cNvPr>
                <p14:cNvContentPartPr/>
                <p14:nvPr/>
              </p14:nvContentPartPr>
              <p14:xfrm>
                <a:off x="4338448" y="363710"/>
                <a:ext cx="360" cy="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FCF0874-C3DF-B4BF-DBDC-F1BC1FEA45F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02448" y="32807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873FAF1-5E2E-883D-2C7C-6EA0530E6868}"/>
              </a:ext>
            </a:extLst>
          </p:cNvPr>
          <p:cNvGrpSpPr/>
          <p:nvPr/>
        </p:nvGrpSpPr>
        <p:grpSpPr>
          <a:xfrm>
            <a:off x="5893648" y="540830"/>
            <a:ext cx="2225520" cy="956520"/>
            <a:chOff x="5893648" y="540830"/>
            <a:chExt cx="2225520" cy="95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A786544-E627-B3C8-A6B9-F40609E529F9}"/>
                    </a:ext>
                  </a:extLst>
                </p14:cNvPr>
                <p14:cNvContentPartPr/>
                <p14:nvPr/>
              </p14:nvContentPartPr>
              <p14:xfrm>
                <a:off x="5893648" y="728390"/>
                <a:ext cx="358920" cy="254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A786544-E627-B3C8-A6B9-F40609E529F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58008" y="692390"/>
                  <a:ext cx="4305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0D631A1-15C2-44D7-EA47-D6975F3801D1}"/>
                    </a:ext>
                  </a:extLst>
                </p14:cNvPr>
                <p14:cNvContentPartPr/>
                <p14:nvPr/>
              </p14:nvContentPartPr>
              <p14:xfrm>
                <a:off x="6390808" y="876710"/>
                <a:ext cx="28800" cy="467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0D631A1-15C2-44D7-EA47-D6975F3801D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55168" y="841070"/>
                  <a:ext cx="10044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6B8B5E9-5A65-038D-AFC2-6FC0B2833640}"/>
                    </a:ext>
                  </a:extLst>
                </p14:cNvPr>
                <p14:cNvContentPartPr/>
                <p14:nvPr/>
              </p14:nvContentPartPr>
              <p14:xfrm>
                <a:off x="6447328" y="662150"/>
                <a:ext cx="36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6B8B5E9-5A65-038D-AFC2-6FC0B283364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11328" y="62615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D8F6C2D-C125-5999-0501-B06FF88AADF3}"/>
                    </a:ext>
                  </a:extLst>
                </p14:cNvPr>
                <p14:cNvContentPartPr/>
                <p14:nvPr/>
              </p14:nvContentPartPr>
              <p14:xfrm>
                <a:off x="6689608" y="782030"/>
                <a:ext cx="255600" cy="715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D8F6C2D-C125-5999-0501-B06FF88AADF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653968" y="746030"/>
                  <a:ext cx="327240" cy="78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A746AD7-78F3-2FD6-EB98-E40B803D80DF}"/>
                    </a:ext>
                  </a:extLst>
                </p14:cNvPr>
                <p14:cNvContentPartPr/>
                <p14:nvPr/>
              </p14:nvContentPartPr>
              <p14:xfrm>
                <a:off x="7071208" y="540830"/>
                <a:ext cx="1047960" cy="819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A746AD7-78F3-2FD6-EB98-E40B803D80D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035208" y="505190"/>
                  <a:ext cx="1119600" cy="89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B46DA31-6BE2-BB8D-A3BD-559E3DB337A1}"/>
              </a:ext>
            </a:extLst>
          </p:cNvPr>
          <p:cNvGrpSpPr/>
          <p:nvPr/>
        </p:nvGrpSpPr>
        <p:grpSpPr>
          <a:xfrm>
            <a:off x="3234688" y="3383750"/>
            <a:ext cx="3696480" cy="748080"/>
            <a:chOff x="3234688" y="3383750"/>
            <a:chExt cx="3696480" cy="74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820ED48-16C6-E4E2-91D2-31B10FF86A36}"/>
                    </a:ext>
                  </a:extLst>
                </p14:cNvPr>
                <p14:cNvContentPartPr/>
                <p14:nvPr/>
              </p14:nvContentPartPr>
              <p14:xfrm>
                <a:off x="3234688" y="3383750"/>
                <a:ext cx="474120" cy="5832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820ED48-16C6-E4E2-91D2-31B10FF86A3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198688" y="3347750"/>
                  <a:ext cx="545760" cy="65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FC9605B-57E0-3246-904B-90F1918CFBFC}"/>
                    </a:ext>
                  </a:extLst>
                </p14:cNvPr>
                <p14:cNvContentPartPr/>
                <p14:nvPr/>
              </p14:nvContentPartPr>
              <p14:xfrm>
                <a:off x="3764968" y="3433430"/>
                <a:ext cx="1730520" cy="609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FC9605B-57E0-3246-904B-90F1918CFBF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728968" y="3397790"/>
                  <a:ext cx="180216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D88F208-A4A6-0C91-3547-73383C610652}"/>
                    </a:ext>
                  </a:extLst>
                </p14:cNvPr>
                <p14:cNvContentPartPr/>
                <p14:nvPr/>
              </p14:nvContentPartPr>
              <p14:xfrm>
                <a:off x="5669368" y="3519830"/>
                <a:ext cx="1261800" cy="612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D88F208-A4A6-0C91-3547-73383C61065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633728" y="3484190"/>
                  <a:ext cx="1333440" cy="683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270B5F1-A008-15EA-6508-CA389848E029}"/>
              </a:ext>
            </a:extLst>
          </p:cNvPr>
          <p:cNvSpPr txBox="1"/>
          <p:nvPr/>
        </p:nvSpPr>
        <p:spPr>
          <a:xfrm>
            <a:off x="-38340" y="6180484"/>
            <a:ext cx="2481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biết</a:t>
            </a:r>
            <a:r>
              <a:rPr lang="en-US" sz="2000" dirty="0"/>
              <a:t> design </a:t>
            </a:r>
            <a:r>
              <a:rPr lang="en-US" sz="2000" dirty="0" err="1"/>
              <a:t>nên</a:t>
            </a:r>
            <a:r>
              <a:rPr lang="en-US" sz="2000" dirty="0"/>
              <a:t> </a:t>
            </a:r>
            <a:r>
              <a:rPr lang="en-US" sz="2000" dirty="0" err="1"/>
              <a:t>mình</a:t>
            </a:r>
            <a:r>
              <a:rPr lang="en-US" sz="2000" dirty="0"/>
              <a:t> </a:t>
            </a:r>
            <a:r>
              <a:rPr lang="en-US" sz="2000" dirty="0" err="1"/>
              <a:t>vẽ</a:t>
            </a:r>
            <a:r>
              <a:rPr lang="en-US" sz="2000" dirty="0"/>
              <a:t> </a:t>
            </a:r>
            <a:r>
              <a:rPr lang="en-US" sz="2000" dirty="0" err="1"/>
              <a:t>tay</a:t>
            </a:r>
            <a:r>
              <a:rPr lang="en-US" sz="2000" dirty="0"/>
              <a:t> :3</a:t>
            </a:r>
          </a:p>
        </p:txBody>
      </p:sp>
    </p:spTree>
    <p:extLst>
      <p:ext uri="{BB962C8B-B14F-4D97-AF65-F5344CB8AC3E}">
        <p14:creationId xmlns:p14="http://schemas.microsoft.com/office/powerpoint/2010/main" val="424825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9E9F1BD-BE67-0C41-6A2C-429670AE371F}"/>
              </a:ext>
            </a:extLst>
          </p:cNvPr>
          <p:cNvGrpSpPr/>
          <p:nvPr/>
        </p:nvGrpSpPr>
        <p:grpSpPr>
          <a:xfrm>
            <a:off x="1035448" y="242390"/>
            <a:ext cx="2977920" cy="679680"/>
            <a:chOff x="1035448" y="242390"/>
            <a:chExt cx="2977920" cy="67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0058C99-0543-8A35-9BA6-7E13B16BC764}"/>
                    </a:ext>
                  </a:extLst>
                </p14:cNvPr>
                <p14:cNvContentPartPr/>
                <p14:nvPr/>
              </p14:nvContentPartPr>
              <p14:xfrm>
                <a:off x="1035448" y="307910"/>
                <a:ext cx="890280" cy="608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0058C99-0543-8A35-9BA6-7E13B16BC76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9448" y="271910"/>
                  <a:ext cx="96192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614DF7-396D-9767-E8A1-9410FF0EF48F}"/>
                    </a:ext>
                  </a:extLst>
                </p14:cNvPr>
                <p14:cNvContentPartPr/>
                <p14:nvPr/>
              </p14:nvContentPartPr>
              <p14:xfrm>
                <a:off x="2087728" y="474950"/>
                <a:ext cx="310680" cy="358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614DF7-396D-9767-E8A1-9410FF0EF48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51728" y="439310"/>
                  <a:ext cx="38232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23E4E2F-B89D-C862-D560-F7312FC96244}"/>
                    </a:ext>
                  </a:extLst>
                </p14:cNvPr>
                <p14:cNvContentPartPr/>
                <p14:nvPr/>
              </p14:nvContentPartPr>
              <p14:xfrm>
                <a:off x="2506408" y="388910"/>
                <a:ext cx="718920" cy="533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23E4E2F-B89D-C862-D560-F7312FC962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70768" y="353270"/>
                  <a:ext cx="79056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65A32CD-FEE6-25A5-BAB5-A468CA7893E9}"/>
                    </a:ext>
                  </a:extLst>
                </p14:cNvPr>
                <p14:cNvContentPartPr/>
                <p14:nvPr/>
              </p14:nvContentPartPr>
              <p14:xfrm>
                <a:off x="3311008" y="242390"/>
                <a:ext cx="132840" cy="596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65A32CD-FEE6-25A5-BAB5-A468CA7893E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75008" y="206750"/>
                  <a:ext cx="204480" cy="6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B129909-B03A-8034-6E1A-A55A9C435E8E}"/>
                    </a:ext>
                  </a:extLst>
                </p14:cNvPr>
                <p14:cNvContentPartPr/>
                <p14:nvPr/>
              </p14:nvContentPartPr>
              <p14:xfrm>
                <a:off x="3560488" y="605630"/>
                <a:ext cx="452880" cy="300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B129909-B03A-8034-6E1A-A55A9C435E8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24848" y="569990"/>
                  <a:ext cx="524520" cy="37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DA1821-ADD3-5ED7-4333-009AAA370CE3}"/>
              </a:ext>
            </a:extLst>
          </p:cNvPr>
          <p:cNvGrpSpPr/>
          <p:nvPr/>
        </p:nvGrpSpPr>
        <p:grpSpPr>
          <a:xfrm>
            <a:off x="4670368" y="438230"/>
            <a:ext cx="3561120" cy="656640"/>
            <a:chOff x="4670368" y="438230"/>
            <a:chExt cx="3561120" cy="65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EA4464A-0A8B-570B-2E88-BC3EF40522C1}"/>
                    </a:ext>
                  </a:extLst>
                </p14:cNvPr>
                <p14:cNvContentPartPr/>
                <p14:nvPr/>
              </p14:nvContentPartPr>
              <p14:xfrm>
                <a:off x="4670368" y="568190"/>
                <a:ext cx="802440" cy="487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EA4464A-0A8B-570B-2E88-BC3EF40522C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34368" y="532190"/>
                  <a:ext cx="87408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685B169-E08A-ACE9-27A3-26C98595245E}"/>
                    </a:ext>
                  </a:extLst>
                </p14:cNvPr>
                <p14:cNvContentPartPr/>
                <p14:nvPr/>
              </p14:nvContentPartPr>
              <p14:xfrm>
                <a:off x="5570008" y="755750"/>
                <a:ext cx="91440" cy="321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685B169-E08A-ACE9-27A3-26C9859524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34368" y="719750"/>
                  <a:ext cx="1630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2D0D22C-BED8-C12B-0742-B05E14E5946B}"/>
                    </a:ext>
                  </a:extLst>
                </p14:cNvPr>
                <p14:cNvContentPartPr/>
                <p14:nvPr/>
              </p14:nvContentPartPr>
              <p14:xfrm>
                <a:off x="5579728" y="540830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2D0D22C-BED8-C12B-0742-B05E14E5946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44088" y="50519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F992563-58A4-0BBC-FCDE-BF05C04F1BAE}"/>
                    </a:ext>
                  </a:extLst>
                </p14:cNvPr>
                <p14:cNvContentPartPr/>
                <p14:nvPr/>
              </p14:nvContentPartPr>
              <p14:xfrm>
                <a:off x="5878168" y="511670"/>
                <a:ext cx="360" cy="480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F992563-58A4-0BBC-FCDE-BF05C04F1BA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42528" y="475670"/>
                  <a:ext cx="7200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6CA12BA-0C58-D786-1187-1735257DA8D7}"/>
                    </a:ext>
                  </a:extLst>
                </p14:cNvPr>
                <p14:cNvContentPartPr/>
                <p14:nvPr/>
              </p14:nvContentPartPr>
              <p14:xfrm>
                <a:off x="5793928" y="506630"/>
                <a:ext cx="288000" cy="146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6CA12BA-0C58-D786-1187-1735257DA8D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58288" y="470630"/>
                  <a:ext cx="3596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B31BBF3-9F90-CEE2-F13A-6B228F5454D5}"/>
                    </a:ext>
                  </a:extLst>
                </p14:cNvPr>
                <p14:cNvContentPartPr/>
                <p14:nvPr/>
              </p14:nvContentPartPr>
              <p14:xfrm>
                <a:off x="6092368" y="438230"/>
                <a:ext cx="219600" cy="656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B31BBF3-9F90-CEE2-F13A-6B228F5454D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56368" y="402230"/>
                  <a:ext cx="291240" cy="72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A1E2A34-0907-412A-44F9-10187A8EFCC8}"/>
                    </a:ext>
                  </a:extLst>
                </p14:cNvPr>
                <p14:cNvContentPartPr/>
                <p14:nvPr/>
              </p14:nvContentPartPr>
              <p14:xfrm>
                <a:off x="6530488" y="654590"/>
                <a:ext cx="936000" cy="428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A1E2A34-0907-412A-44F9-10187A8EFCC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94488" y="618950"/>
                  <a:ext cx="100764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1299EA3-6E3C-88FF-8DBF-D1549466678B}"/>
                    </a:ext>
                  </a:extLst>
                </p14:cNvPr>
                <p14:cNvContentPartPr/>
                <p14:nvPr/>
              </p14:nvContentPartPr>
              <p14:xfrm>
                <a:off x="7613728" y="531830"/>
                <a:ext cx="57960" cy="428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1299EA3-6E3C-88FF-8DBF-D1549466678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77728" y="495830"/>
                  <a:ext cx="12960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9731A2A-F33A-50DC-E070-DC74BFC504E1}"/>
                    </a:ext>
                  </a:extLst>
                </p14:cNvPr>
                <p14:cNvContentPartPr/>
                <p14:nvPr/>
              </p14:nvContentPartPr>
              <p14:xfrm>
                <a:off x="7566928" y="718310"/>
                <a:ext cx="168840" cy="19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9731A2A-F33A-50DC-E070-DC74BFC504E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31288" y="682310"/>
                  <a:ext cx="2404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D06AB06-D71C-05F5-1104-968695954037}"/>
                    </a:ext>
                  </a:extLst>
                </p14:cNvPr>
                <p14:cNvContentPartPr/>
                <p14:nvPr/>
              </p14:nvContentPartPr>
              <p14:xfrm>
                <a:off x="7865368" y="662150"/>
                <a:ext cx="92160" cy="346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D06AB06-D71C-05F5-1104-96869595403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29728" y="626150"/>
                  <a:ext cx="163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4F6F35D-5EDE-5365-BA7D-8BED3843E3F9}"/>
                    </a:ext>
                  </a:extLst>
                </p14:cNvPr>
                <p14:cNvContentPartPr/>
                <p14:nvPr/>
              </p14:nvContentPartPr>
              <p14:xfrm>
                <a:off x="8079568" y="736670"/>
                <a:ext cx="151920" cy="226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4F6F35D-5EDE-5365-BA7D-8BED3843E3F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43568" y="701030"/>
                  <a:ext cx="2235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3728716-3B8B-F071-61E2-6614105565B4}"/>
                    </a:ext>
                  </a:extLst>
                </p14:cNvPr>
                <p14:cNvContentPartPr/>
                <p14:nvPr/>
              </p14:nvContentPartPr>
              <p14:xfrm>
                <a:off x="7996408" y="447950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3728716-3B8B-F071-61E2-6614105565B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60408" y="41195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824E56E-185A-F48E-2B57-8A2B84EB1326}"/>
                  </a:ext>
                </a:extLst>
              </p14:cNvPr>
              <p14:cNvContentPartPr/>
              <p14:nvPr/>
            </p14:nvContentPartPr>
            <p14:xfrm>
              <a:off x="102688" y="1276310"/>
              <a:ext cx="11997720" cy="181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824E56E-185A-F48E-2B57-8A2B84EB132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6688" y="1240670"/>
                <a:ext cx="12069360" cy="25272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05671F1-B909-2C9D-4DC7-DA434ACEE982}"/>
              </a:ext>
            </a:extLst>
          </p:cNvPr>
          <p:cNvSpPr txBox="1"/>
          <p:nvPr/>
        </p:nvSpPr>
        <p:spPr>
          <a:xfrm>
            <a:off x="1205647" y="1718030"/>
            <a:ext cx="6260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basic properties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9E45F3-88D2-B824-2270-ABE1AC1694B2}"/>
              </a:ext>
            </a:extLst>
          </p:cNvPr>
          <p:cNvSpPr txBox="1"/>
          <p:nvPr/>
        </p:nvSpPr>
        <p:spPr>
          <a:xfrm>
            <a:off x="1205647" y="3013127"/>
            <a:ext cx="729653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hoán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(associative)</a:t>
            </a:r>
          </a:p>
          <a:p>
            <a:pPr marL="342900" indent="-342900">
              <a:buFontTx/>
              <a:buChar char="-"/>
            </a:pP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(commutative)</a:t>
            </a:r>
          </a:p>
          <a:p>
            <a:pPr marL="342900" indent="-342900">
              <a:buFontTx/>
              <a:buChar char="-"/>
            </a:pP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endParaRPr lang="en-US" sz="25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endParaRPr lang="en-US" sz="25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Nghịch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endParaRPr lang="en-US" sz="25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34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9E9F1BD-BE67-0C41-6A2C-429670AE371F}"/>
              </a:ext>
            </a:extLst>
          </p:cNvPr>
          <p:cNvGrpSpPr/>
          <p:nvPr/>
        </p:nvGrpSpPr>
        <p:grpSpPr>
          <a:xfrm>
            <a:off x="1035448" y="242390"/>
            <a:ext cx="2977920" cy="679680"/>
            <a:chOff x="1035448" y="242390"/>
            <a:chExt cx="2977920" cy="67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0058C99-0543-8A35-9BA6-7E13B16BC764}"/>
                    </a:ext>
                  </a:extLst>
                </p14:cNvPr>
                <p14:cNvContentPartPr/>
                <p14:nvPr/>
              </p14:nvContentPartPr>
              <p14:xfrm>
                <a:off x="1035448" y="307910"/>
                <a:ext cx="890280" cy="608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0058C99-0543-8A35-9BA6-7E13B16BC76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9448" y="271910"/>
                  <a:ext cx="96192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614DF7-396D-9767-E8A1-9410FF0EF48F}"/>
                    </a:ext>
                  </a:extLst>
                </p14:cNvPr>
                <p14:cNvContentPartPr/>
                <p14:nvPr/>
              </p14:nvContentPartPr>
              <p14:xfrm>
                <a:off x="2087728" y="474950"/>
                <a:ext cx="310680" cy="358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614DF7-396D-9767-E8A1-9410FF0EF48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51728" y="439310"/>
                  <a:ext cx="38232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23E4E2F-B89D-C862-D560-F7312FC96244}"/>
                    </a:ext>
                  </a:extLst>
                </p14:cNvPr>
                <p14:cNvContentPartPr/>
                <p14:nvPr/>
              </p14:nvContentPartPr>
              <p14:xfrm>
                <a:off x="2506408" y="388910"/>
                <a:ext cx="718920" cy="533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23E4E2F-B89D-C862-D560-F7312FC962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70768" y="353270"/>
                  <a:ext cx="79056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65A32CD-FEE6-25A5-BAB5-A468CA7893E9}"/>
                    </a:ext>
                  </a:extLst>
                </p14:cNvPr>
                <p14:cNvContentPartPr/>
                <p14:nvPr/>
              </p14:nvContentPartPr>
              <p14:xfrm>
                <a:off x="3311008" y="242390"/>
                <a:ext cx="132840" cy="596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65A32CD-FEE6-25A5-BAB5-A468CA7893E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75008" y="206750"/>
                  <a:ext cx="204480" cy="6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B129909-B03A-8034-6E1A-A55A9C435E8E}"/>
                    </a:ext>
                  </a:extLst>
                </p14:cNvPr>
                <p14:cNvContentPartPr/>
                <p14:nvPr/>
              </p14:nvContentPartPr>
              <p14:xfrm>
                <a:off x="3560488" y="605630"/>
                <a:ext cx="452880" cy="300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B129909-B03A-8034-6E1A-A55A9C435E8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24848" y="569990"/>
                  <a:ext cx="524520" cy="37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DA1821-ADD3-5ED7-4333-009AAA370CE3}"/>
              </a:ext>
            </a:extLst>
          </p:cNvPr>
          <p:cNvGrpSpPr/>
          <p:nvPr/>
        </p:nvGrpSpPr>
        <p:grpSpPr>
          <a:xfrm>
            <a:off x="4670368" y="438230"/>
            <a:ext cx="3561120" cy="656640"/>
            <a:chOff x="4670368" y="438230"/>
            <a:chExt cx="3561120" cy="65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EA4464A-0A8B-570B-2E88-BC3EF40522C1}"/>
                    </a:ext>
                  </a:extLst>
                </p14:cNvPr>
                <p14:cNvContentPartPr/>
                <p14:nvPr/>
              </p14:nvContentPartPr>
              <p14:xfrm>
                <a:off x="4670368" y="568190"/>
                <a:ext cx="802440" cy="487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EA4464A-0A8B-570B-2E88-BC3EF40522C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34368" y="532190"/>
                  <a:ext cx="87408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685B169-E08A-ACE9-27A3-26C98595245E}"/>
                    </a:ext>
                  </a:extLst>
                </p14:cNvPr>
                <p14:cNvContentPartPr/>
                <p14:nvPr/>
              </p14:nvContentPartPr>
              <p14:xfrm>
                <a:off x="5570008" y="755750"/>
                <a:ext cx="91440" cy="321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685B169-E08A-ACE9-27A3-26C9859524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34368" y="719750"/>
                  <a:ext cx="1630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2D0D22C-BED8-C12B-0742-B05E14E5946B}"/>
                    </a:ext>
                  </a:extLst>
                </p14:cNvPr>
                <p14:cNvContentPartPr/>
                <p14:nvPr/>
              </p14:nvContentPartPr>
              <p14:xfrm>
                <a:off x="5579728" y="540830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2D0D22C-BED8-C12B-0742-B05E14E5946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44088" y="50519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F992563-58A4-0BBC-FCDE-BF05C04F1BAE}"/>
                    </a:ext>
                  </a:extLst>
                </p14:cNvPr>
                <p14:cNvContentPartPr/>
                <p14:nvPr/>
              </p14:nvContentPartPr>
              <p14:xfrm>
                <a:off x="5878168" y="511670"/>
                <a:ext cx="360" cy="480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F992563-58A4-0BBC-FCDE-BF05C04F1BA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42528" y="475670"/>
                  <a:ext cx="7200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6CA12BA-0C58-D786-1187-1735257DA8D7}"/>
                    </a:ext>
                  </a:extLst>
                </p14:cNvPr>
                <p14:cNvContentPartPr/>
                <p14:nvPr/>
              </p14:nvContentPartPr>
              <p14:xfrm>
                <a:off x="5793928" y="506630"/>
                <a:ext cx="288000" cy="146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6CA12BA-0C58-D786-1187-1735257DA8D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58288" y="470630"/>
                  <a:ext cx="3596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B31BBF3-9F90-CEE2-F13A-6B228F5454D5}"/>
                    </a:ext>
                  </a:extLst>
                </p14:cNvPr>
                <p14:cNvContentPartPr/>
                <p14:nvPr/>
              </p14:nvContentPartPr>
              <p14:xfrm>
                <a:off x="6092368" y="438230"/>
                <a:ext cx="219600" cy="656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B31BBF3-9F90-CEE2-F13A-6B228F5454D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56368" y="402230"/>
                  <a:ext cx="291240" cy="72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A1E2A34-0907-412A-44F9-10187A8EFCC8}"/>
                    </a:ext>
                  </a:extLst>
                </p14:cNvPr>
                <p14:cNvContentPartPr/>
                <p14:nvPr/>
              </p14:nvContentPartPr>
              <p14:xfrm>
                <a:off x="6530488" y="654590"/>
                <a:ext cx="936000" cy="428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A1E2A34-0907-412A-44F9-10187A8EFCC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94488" y="618950"/>
                  <a:ext cx="100764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1299EA3-6E3C-88FF-8DBF-D1549466678B}"/>
                    </a:ext>
                  </a:extLst>
                </p14:cNvPr>
                <p14:cNvContentPartPr/>
                <p14:nvPr/>
              </p14:nvContentPartPr>
              <p14:xfrm>
                <a:off x="7613728" y="531830"/>
                <a:ext cx="57960" cy="428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1299EA3-6E3C-88FF-8DBF-D1549466678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77728" y="495830"/>
                  <a:ext cx="12960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9731A2A-F33A-50DC-E070-DC74BFC504E1}"/>
                    </a:ext>
                  </a:extLst>
                </p14:cNvPr>
                <p14:cNvContentPartPr/>
                <p14:nvPr/>
              </p14:nvContentPartPr>
              <p14:xfrm>
                <a:off x="7566928" y="718310"/>
                <a:ext cx="168840" cy="19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9731A2A-F33A-50DC-E070-DC74BFC504E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31288" y="682310"/>
                  <a:ext cx="2404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D06AB06-D71C-05F5-1104-968695954037}"/>
                    </a:ext>
                  </a:extLst>
                </p14:cNvPr>
                <p14:cNvContentPartPr/>
                <p14:nvPr/>
              </p14:nvContentPartPr>
              <p14:xfrm>
                <a:off x="7865368" y="662150"/>
                <a:ext cx="92160" cy="346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D06AB06-D71C-05F5-1104-96869595403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29728" y="626150"/>
                  <a:ext cx="163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4F6F35D-5EDE-5365-BA7D-8BED3843E3F9}"/>
                    </a:ext>
                  </a:extLst>
                </p14:cNvPr>
                <p14:cNvContentPartPr/>
                <p14:nvPr/>
              </p14:nvContentPartPr>
              <p14:xfrm>
                <a:off x="8079568" y="736670"/>
                <a:ext cx="151920" cy="226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4F6F35D-5EDE-5365-BA7D-8BED3843E3F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43568" y="701030"/>
                  <a:ext cx="2235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3728716-3B8B-F071-61E2-6614105565B4}"/>
                    </a:ext>
                  </a:extLst>
                </p14:cNvPr>
                <p14:cNvContentPartPr/>
                <p14:nvPr/>
              </p14:nvContentPartPr>
              <p14:xfrm>
                <a:off x="7996408" y="447950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3728716-3B8B-F071-61E2-6614105565B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60408" y="41195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824E56E-185A-F48E-2B57-8A2B84EB1326}"/>
                  </a:ext>
                </a:extLst>
              </p14:cNvPr>
              <p14:cNvContentPartPr/>
              <p14:nvPr/>
            </p14:nvContentPartPr>
            <p14:xfrm>
              <a:off x="102688" y="1276310"/>
              <a:ext cx="11997720" cy="181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824E56E-185A-F48E-2B57-8A2B84EB132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6688" y="1240670"/>
                <a:ext cx="120693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391F527-34FD-6785-A6D0-CE88527AD94D}"/>
                  </a:ext>
                </a:extLst>
              </p14:cNvPr>
              <p14:cNvContentPartPr/>
              <p14:nvPr/>
            </p14:nvContentPartPr>
            <p14:xfrm>
              <a:off x="659248" y="2004230"/>
              <a:ext cx="408240" cy="498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391F527-34FD-6785-A6D0-CE88527AD94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23608" y="1968230"/>
                <a:ext cx="479880" cy="57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A109EA4B-4008-7964-3398-DE533B8395C3}"/>
              </a:ext>
            </a:extLst>
          </p:cNvPr>
          <p:cNvGrpSpPr/>
          <p:nvPr/>
        </p:nvGrpSpPr>
        <p:grpSpPr>
          <a:xfrm>
            <a:off x="1556008" y="2061830"/>
            <a:ext cx="529200" cy="369720"/>
            <a:chOff x="1556008" y="2061830"/>
            <a:chExt cx="529200" cy="36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D41BE15-8D4C-ADD3-522B-0E967421F54E}"/>
                    </a:ext>
                  </a:extLst>
                </p14:cNvPr>
                <p14:cNvContentPartPr/>
                <p14:nvPr/>
              </p14:nvContentPartPr>
              <p14:xfrm>
                <a:off x="1556008" y="2201870"/>
                <a:ext cx="529200" cy="48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D41BE15-8D4C-ADD3-522B-0E967421F54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520368" y="2166230"/>
                  <a:ext cx="600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67FE15A-1E0F-88AE-9611-8FFBBBB0C2F7}"/>
                    </a:ext>
                  </a:extLst>
                </p14:cNvPr>
                <p14:cNvContentPartPr/>
                <p14:nvPr/>
              </p14:nvContentPartPr>
              <p14:xfrm>
                <a:off x="1836088" y="2061830"/>
                <a:ext cx="76680" cy="369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67FE15A-1E0F-88AE-9611-8FFBBBB0C2F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800448" y="2025830"/>
                  <a:ext cx="148320" cy="44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A185019-4D2D-41E3-A458-F566333A636A}"/>
                  </a:ext>
                </a:extLst>
              </p14:cNvPr>
              <p14:cNvContentPartPr/>
              <p14:nvPr/>
            </p14:nvContentPartPr>
            <p14:xfrm>
              <a:off x="2584168" y="1837910"/>
              <a:ext cx="386640" cy="6184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A185019-4D2D-41E3-A458-F566333A636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548168" y="1801910"/>
                <a:ext cx="458280" cy="69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1A8C1B1E-8165-BF66-1513-CD7BFF5E132B}"/>
              </a:ext>
            </a:extLst>
          </p:cNvPr>
          <p:cNvGrpSpPr/>
          <p:nvPr/>
        </p:nvGrpSpPr>
        <p:grpSpPr>
          <a:xfrm>
            <a:off x="3730408" y="2097830"/>
            <a:ext cx="1588680" cy="708840"/>
            <a:chOff x="3730408" y="2097830"/>
            <a:chExt cx="1588680" cy="70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9097A55-4D45-912D-BE13-CF2A45278935}"/>
                    </a:ext>
                  </a:extLst>
                </p14:cNvPr>
                <p14:cNvContentPartPr/>
                <p14:nvPr/>
              </p14:nvContentPartPr>
              <p14:xfrm>
                <a:off x="3730408" y="2127350"/>
                <a:ext cx="573480" cy="394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9097A55-4D45-912D-BE13-CF2A4527893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694768" y="2091710"/>
                  <a:ext cx="64512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CB981EE-2C9B-00A2-5A14-6857E70B4DAA}"/>
                    </a:ext>
                  </a:extLst>
                </p14:cNvPr>
                <p14:cNvContentPartPr/>
                <p14:nvPr/>
              </p14:nvContentPartPr>
              <p14:xfrm>
                <a:off x="4478488" y="2242190"/>
                <a:ext cx="218520" cy="353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CB981EE-2C9B-00A2-5A14-6857E70B4DA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442848" y="2206190"/>
                  <a:ext cx="29016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5AA815B-CA3C-BF83-11A1-E14236AAFE94}"/>
                    </a:ext>
                  </a:extLst>
                </p14:cNvPr>
                <p14:cNvContentPartPr/>
                <p14:nvPr/>
              </p14:nvContentPartPr>
              <p14:xfrm>
                <a:off x="4916248" y="2097830"/>
                <a:ext cx="402840" cy="708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5AA815B-CA3C-BF83-11A1-E14236AAFE9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80608" y="2062190"/>
                  <a:ext cx="474480" cy="78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E7B5B89-6DDE-97A6-DBD5-75A57649AFE9}"/>
                  </a:ext>
                </a:extLst>
              </p14:cNvPr>
              <p14:cNvContentPartPr/>
              <p14:nvPr/>
            </p14:nvContentPartPr>
            <p14:xfrm>
              <a:off x="174328" y="1781750"/>
              <a:ext cx="338040" cy="8085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E7B5B89-6DDE-97A6-DBD5-75A57649AFE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38328" y="1746110"/>
                <a:ext cx="409680" cy="88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4805DD0-3164-BF54-595F-594321F794F1}"/>
                  </a:ext>
                </a:extLst>
              </p14:cNvPr>
              <p14:cNvContentPartPr/>
              <p14:nvPr/>
            </p14:nvContentPartPr>
            <p14:xfrm>
              <a:off x="3032368" y="1800830"/>
              <a:ext cx="235800" cy="8244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4805DD0-3164-BF54-595F-594321F794F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996368" y="1764830"/>
                <a:ext cx="307440" cy="89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C693023-755F-38AE-A0B2-6A97B6605580}"/>
                  </a:ext>
                </a:extLst>
              </p14:cNvPr>
              <p14:cNvContentPartPr/>
              <p14:nvPr/>
            </p14:nvContentPartPr>
            <p14:xfrm>
              <a:off x="5904088" y="2175590"/>
              <a:ext cx="327240" cy="3747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C693023-755F-38AE-A0B2-6A97B660558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868448" y="2139590"/>
                <a:ext cx="39888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1D2C63E-EE17-C711-7DA8-EC86E3BDC004}"/>
                  </a:ext>
                </a:extLst>
              </p14:cNvPr>
              <p14:cNvContentPartPr/>
              <p14:nvPr/>
            </p14:nvContentPartPr>
            <p14:xfrm>
              <a:off x="7081648" y="2332550"/>
              <a:ext cx="358560" cy="126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1D2C63E-EE17-C711-7DA8-EC86E3BDC00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045648" y="2296550"/>
                <a:ext cx="43020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8117925-3EB5-13A0-E3D5-224E24311BF4}"/>
                  </a:ext>
                </a:extLst>
              </p14:cNvPr>
              <p14:cNvContentPartPr/>
              <p14:nvPr/>
            </p14:nvContentPartPr>
            <p14:xfrm>
              <a:off x="7109728" y="2575190"/>
              <a:ext cx="302760" cy="291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8117925-3EB5-13A0-E3D5-224E24311BF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074088" y="2539550"/>
                <a:ext cx="374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7BE9288-D447-B61D-A245-7B104B9F05D5}"/>
                  </a:ext>
                </a:extLst>
              </p14:cNvPr>
              <p14:cNvContentPartPr/>
              <p14:nvPr/>
            </p14:nvContentPartPr>
            <p14:xfrm>
              <a:off x="1870648" y="3097550"/>
              <a:ext cx="353880" cy="2260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7BE9288-D447-B61D-A245-7B104B9F05D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834648" y="3061910"/>
                <a:ext cx="425520" cy="29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A7E57B1D-3D89-F8D3-4AA0-7A8C125445B3}"/>
              </a:ext>
            </a:extLst>
          </p:cNvPr>
          <p:cNvGrpSpPr/>
          <p:nvPr/>
        </p:nvGrpSpPr>
        <p:grpSpPr>
          <a:xfrm>
            <a:off x="2713768" y="2992070"/>
            <a:ext cx="1400040" cy="663120"/>
            <a:chOff x="2713768" y="2992070"/>
            <a:chExt cx="1400040" cy="66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E654792-DC35-8FE6-58BD-04DDD622915C}"/>
                    </a:ext>
                  </a:extLst>
                </p14:cNvPr>
                <p14:cNvContentPartPr/>
                <p14:nvPr/>
              </p14:nvContentPartPr>
              <p14:xfrm>
                <a:off x="2713768" y="3105110"/>
                <a:ext cx="507240" cy="280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E654792-DC35-8FE6-58BD-04DDD622915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678128" y="3069110"/>
                  <a:ext cx="57888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F284E74-2AE0-3ACD-4151-35311686EC2A}"/>
                    </a:ext>
                  </a:extLst>
                </p14:cNvPr>
                <p14:cNvContentPartPr/>
                <p14:nvPr/>
              </p14:nvContentPartPr>
              <p14:xfrm>
                <a:off x="3354928" y="3241910"/>
                <a:ext cx="164880" cy="231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F284E74-2AE0-3ACD-4151-35311686EC2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319288" y="3206270"/>
                  <a:ext cx="2365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07E8FE0-763C-786E-6D88-17B1CF4330E1}"/>
                    </a:ext>
                  </a:extLst>
                </p14:cNvPr>
                <p14:cNvContentPartPr/>
                <p14:nvPr/>
              </p14:nvContentPartPr>
              <p14:xfrm>
                <a:off x="3717808" y="2992070"/>
                <a:ext cx="396000" cy="663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07E8FE0-763C-786E-6D88-17B1CF4330E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682168" y="2956070"/>
                  <a:ext cx="467640" cy="73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6172A2E-0790-7117-7847-14A2156B4D60}"/>
                  </a:ext>
                </a:extLst>
              </p14:cNvPr>
              <p14:cNvContentPartPr/>
              <p14:nvPr/>
            </p14:nvContentPartPr>
            <p14:xfrm>
              <a:off x="4837408" y="3397430"/>
              <a:ext cx="226440" cy="3380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6172A2E-0790-7117-7847-14A2156B4D6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801768" y="3361430"/>
                <a:ext cx="298080" cy="40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DA729CEC-E9BA-9540-C284-13EC23BE43BD}"/>
              </a:ext>
            </a:extLst>
          </p:cNvPr>
          <p:cNvGrpSpPr/>
          <p:nvPr/>
        </p:nvGrpSpPr>
        <p:grpSpPr>
          <a:xfrm>
            <a:off x="5589088" y="3256310"/>
            <a:ext cx="246960" cy="330840"/>
            <a:chOff x="5589088" y="3256310"/>
            <a:chExt cx="246960" cy="33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67FE5FD-9CAD-5EB4-C1E1-79B289C6A6CA}"/>
                    </a:ext>
                  </a:extLst>
                </p14:cNvPr>
                <p14:cNvContentPartPr/>
                <p14:nvPr/>
              </p14:nvContentPartPr>
              <p14:xfrm>
                <a:off x="5589088" y="3377270"/>
                <a:ext cx="246960" cy="10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67FE5FD-9CAD-5EB4-C1E1-79B289C6A6C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553088" y="3341270"/>
                  <a:ext cx="3186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54982FE-85E1-E4B3-CF8B-E8105EA01085}"/>
                    </a:ext>
                  </a:extLst>
                </p14:cNvPr>
                <p14:cNvContentPartPr/>
                <p14:nvPr/>
              </p14:nvContentPartPr>
              <p14:xfrm>
                <a:off x="5663608" y="3256310"/>
                <a:ext cx="113400" cy="330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54982FE-85E1-E4B3-CF8B-E8105EA0108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627608" y="3220670"/>
                  <a:ext cx="185040" cy="40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7F68A51-F6EC-796B-1E45-244B703BF6C1}"/>
                  </a:ext>
                </a:extLst>
              </p14:cNvPr>
              <p14:cNvContentPartPr/>
              <p14:nvPr/>
            </p14:nvContentPartPr>
            <p14:xfrm>
              <a:off x="6465688" y="3191150"/>
              <a:ext cx="189360" cy="5436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7F68A51-F6EC-796B-1E45-244B703BF6C1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430048" y="3155150"/>
                <a:ext cx="261000" cy="61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B52BA04D-0F4E-E140-99C5-DEE1E8FD246F}"/>
              </a:ext>
            </a:extLst>
          </p:cNvPr>
          <p:cNvGrpSpPr/>
          <p:nvPr/>
        </p:nvGrpSpPr>
        <p:grpSpPr>
          <a:xfrm>
            <a:off x="7118368" y="3200870"/>
            <a:ext cx="1188360" cy="553680"/>
            <a:chOff x="7118368" y="3200870"/>
            <a:chExt cx="1188360" cy="55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7C19181-566C-C609-F19B-2EA745A00F6F}"/>
                    </a:ext>
                  </a:extLst>
                </p14:cNvPr>
                <p14:cNvContentPartPr/>
                <p14:nvPr/>
              </p14:nvContentPartPr>
              <p14:xfrm>
                <a:off x="7118368" y="3371870"/>
                <a:ext cx="440640" cy="368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7C19181-566C-C609-F19B-2EA745A00F6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082728" y="3335870"/>
                  <a:ext cx="51228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919A4A1-E5FC-9BF1-179A-0329264885BE}"/>
                    </a:ext>
                  </a:extLst>
                </p14:cNvPr>
                <p14:cNvContentPartPr/>
                <p14:nvPr/>
              </p14:nvContentPartPr>
              <p14:xfrm>
                <a:off x="7796608" y="3424790"/>
                <a:ext cx="172080" cy="255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919A4A1-E5FC-9BF1-179A-0329264885B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760608" y="3388790"/>
                  <a:ext cx="2437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204E42A-AA6E-23BC-B08E-EA824B47A94A}"/>
                    </a:ext>
                  </a:extLst>
                </p14:cNvPr>
                <p14:cNvContentPartPr/>
                <p14:nvPr/>
              </p14:nvContentPartPr>
              <p14:xfrm>
                <a:off x="8078488" y="3200870"/>
                <a:ext cx="228240" cy="553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204E42A-AA6E-23BC-B08E-EA824B47A94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042848" y="3164870"/>
                  <a:ext cx="299880" cy="62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5AA8ECA-2CB8-8AE3-4ABD-A0B77B92B604}"/>
                  </a:ext>
                </a:extLst>
              </p14:cNvPr>
              <p14:cNvContentPartPr/>
              <p14:nvPr/>
            </p14:nvContentPartPr>
            <p14:xfrm>
              <a:off x="8824768" y="3490310"/>
              <a:ext cx="142200" cy="2901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5AA8ECA-2CB8-8AE3-4ABD-A0B77B92B604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788768" y="3454670"/>
                <a:ext cx="213840" cy="36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26950BB8-FF55-43B6-D76C-19549BE76D6E}"/>
              </a:ext>
            </a:extLst>
          </p:cNvPr>
          <p:cNvGrpSpPr/>
          <p:nvPr/>
        </p:nvGrpSpPr>
        <p:grpSpPr>
          <a:xfrm>
            <a:off x="343168" y="3834470"/>
            <a:ext cx="2188800" cy="728280"/>
            <a:chOff x="343168" y="3834470"/>
            <a:chExt cx="2188800" cy="72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DB55942-BB4E-C372-3BE7-91E9172F10EF}"/>
                    </a:ext>
                  </a:extLst>
                </p14:cNvPr>
                <p14:cNvContentPartPr/>
                <p14:nvPr/>
              </p14:nvContentPartPr>
              <p14:xfrm>
                <a:off x="343168" y="3834470"/>
                <a:ext cx="188640" cy="6163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DB55942-BB4E-C372-3BE7-91E9172F10E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07528" y="3798830"/>
                  <a:ext cx="260280" cy="6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7B0E276-430D-97E9-6619-2BBD7EE83479}"/>
                    </a:ext>
                  </a:extLst>
                </p14:cNvPr>
                <p14:cNvContentPartPr/>
                <p14:nvPr/>
              </p14:nvContentPartPr>
              <p14:xfrm>
                <a:off x="535408" y="4049390"/>
                <a:ext cx="317880" cy="289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7B0E276-430D-97E9-6619-2BBD7EE8347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99768" y="4013390"/>
                  <a:ext cx="3895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CCC31B-CE0E-0CE8-5283-17F0C7C5CB5F}"/>
                    </a:ext>
                  </a:extLst>
                </p14:cNvPr>
                <p14:cNvContentPartPr/>
                <p14:nvPr/>
              </p14:nvContentPartPr>
              <p14:xfrm>
                <a:off x="1194208" y="4123910"/>
                <a:ext cx="315360" cy="579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CCC31B-CE0E-0CE8-5283-17F0C7C5CB5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58208" y="4087910"/>
                  <a:ext cx="3870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FDF1DA2-22F8-2A5F-10AF-A7B29D3019C6}"/>
                    </a:ext>
                  </a:extLst>
                </p14:cNvPr>
                <p14:cNvContentPartPr/>
                <p14:nvPr/>
              </p14:nvContentPartPr>
              <p14:xfrm>
                <a:off x="1773808" y="4021310"/>
                <a:ext cx="355680" cy="450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FDF1DA2-22F8-2A5F-10AF-A7B29D3019C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738168" y="3985310"/>
                  <a:ext cx="42732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6106734-E5EE-193E-25E3-1FF07D733A08}"/>
                    </a:ext>
                  </a:extLst>
                </p14:cNvPr>
                <p14:cNvContentPartPr/>
                <p14:nvPr/>
              </p14:nvContentPartPr>
              <p14:xfrm>
                <a:off x="2338288" y="3890630"/>
                <a:ext cx="193680" cy="672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6106734-E5EE-193E-25E3-1FF07D733A0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302288" y="3854990"/>
                  <a:ext cx="265320" cy="74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3A38B58-7283-6E39-D3B9-4E221A5EBD95}"/>
              </a:ext>
            </a:extLst>
          </p:cNvPr>
          <p:cNvGrpSpPr/>
          <p:nvPr/>
        </p:nvGrpSpPr>
        <p:grpSpPr>
          <a:xfrm>
            <a:off x="3303448" y="3933470"/>
            <a:ext cx="1600920" cy="749880"/>
            <a:chOff x="3303448" y="3933470"/>
            <a:chExt cx="1600920" cy="74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FF0DB1D-5A5A-5C45-09B6-8FF4A8075C72}"/>
                    </a:ext>
                  </a:extLst>
                </p14:cNvPr>
                <p14:cNvContentPartPr/>
                <p14:nvPr/>
              </p14:nvContentPartPr>
              <p14:xfrm>
                <a:off x="3303448" y="4338470"/>
                <a:ext cx="594360" cy="317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FF0DB1D-5A5A-5C45-09B6-8FF4A8075C7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267448" y="4302830"/>
                  <a:ext cx="66600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C7624CF-15D7-E65F-9E9E-31B7B0C8EB91}"/>
                    </a:ext>
                  </a:extLst>
                </p14:cNvPr>
                <p14:cNvContentPartPr/>
                <p14:nvPr/>
              </p14:nvContentPartPr>
              <p14:xfrm>
                <a:off x="4026328" y="4324070"/>
                <a:ext cx="200520" cy="3592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C7624CF-15D7-E65F-9E9E-31B7B0C8EB9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990688" y="4288430"/>
                  <a:ext cx="27216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813D689-C3D8-2405-6048-BBC2A4B11454}"/>
                    </a:ext>
                  </a:extLst>
                </p14:cNvPr>
                <p14:cNvContentPartPr/>
                <p14:nvPr/>
              </p14:nvContentPartPr>
              <p14:xfrm>
                <a:off x="4577128" y="3933470"/>
                <a:ext cx="327240" cy="7099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813D689-C3D8-2405-6048-BBC2A4B1145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541128" y="3897470"/>
                  <a:ext cx="398880" cy="78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2428524-EBCB-EBE7-AE61-05F107B9191B}"/>
                  </a:ext>
                </a:extLst>
              </p14:cNvPr>
              <p14:cNvContentPartPr/>
              <p14:nvPr/>
            </p14:nvContentPartPr>
            <p14:xfrm>
              <a:off x="5518528" y="4190150"/>
              <a:ext cx="557280" cy="3650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2428524-EBCB-EBE7-AE61-05F107B9191B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482888" y="4154510"/>
                <a:ext cx="628920" cy="43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0A181C0D-EDDC-8A08-19BB-A044A6BEE4A8}"/>
              </a:ext>
            </a:extLst>
          </p:cNvPr>
          <p:cNvGrpSpPr/>
          <p:nvPr/>
        </p:nvGrpSpPr>
        <p:grpSpPr>
          <a:xfrm>
            <a:off x="6559288" y="4235870"/>
            <a:ext cx="466920" cy="261720"/>
            <a:chOff x="6559288" y="4235870"/>
            <a:chExt cx="466920" cy="26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31CC023-D3E3-FB2A-4061-64A877912C77}"/>
                    </a:ext>
                  </a:extLst>
                </p14:cNvPr>
                <p14:cNvContentPartPr/>
                <p14:nvPr/>
              </p14:nvContentPartPr>
              <p14:xfrm>
                <a:off x="6559288" y="4235870"/>
                <a:ext cx="300600" cy="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31CC023-D3E3-FB2A-4061-64A877912C7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523288" y="4199870"/>
                  <a:ext cx="3722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A254844-61BE-AFA4-D273-DE1CDE0BF9BC}"/>
                    </a:ext>
                  </a:extLst>
                </p14:cNvPr>
                <p14:cNvContentPartPr/>
                <p14:nvPr/>
              </p14:nvContentPartPr>
              <p14:xfrm>
                <a:off x="6568648" y="4432070"/>
                <a:ext cx="457560" cy="65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A254844-61BE-AFA4-D273-DE1CDE0BF9B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532648" y="4396070"/>
                  <a:ext cx="52920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FA31400-1251-C7D9-D74E-E43530254989}"/>
              </a:ext>
            </a:extLst>
          </p:cNvPr>
          <p:cNvGrpSpPr/>
          <p:nvPr/>
        </p:nvGrpSpPr>
        <p:grpSpPr>
          <a:xfrm>
            <a:off x="1890448" y="5067470"/>
            <a:ext cx="2541600" cy="543960"/>
            <a:chOff x="1890448" y="5067470"/>
            <a:chExt cx="2541600" cy="54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C4CB266-00E8-CB70-2986-7E3EBD5042A9}"/>
                    </a:ext>
                  </a:extLst>
                </p14:cNvPr>
                <p14:cNvContentPartPr/>
                <p14:nvPr/>
              </p14:nvContentPartPr>
              <p14:xfrm>
                <a:off x="1890448" y="5200310"/>
                <a:ext cx="352080" cy="199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C4CB266-00E8-CB70-2986-7E3EBD5042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854808" y="5164310"/>
                  <a:ext cx="4237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90E763A-182A-C5A2-CE94-F3974E46A074}"/>
                    </a:ext>
                  </a:extLst>
                </p14:cNvPr>
                <p14:cNvContentPartPr/>
                <p14:nvPr/>
              </p14:nvContentPartPr>
              <p14:xfrm>
                <a:off x="2565808" y="5159630"/>
                <a:ext cx="712440" cy="313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90E763A-182A-C5A2-CE94-F3974E46A07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530168" y="5123630"/>
                  <a:ext cx="78408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F5EF0F7-97C5-7163-252D-B418040C111F}"/>
                    </a:ext>
                  </a:extLst>
                </p14:cNvPr>
                <p14:cNvContentPartPr/>
                <p14:nvPr/>
              </p14:nvContentPartPr>
              <p14:xfrm>
                <a:off x="3374008" y="5262590"/>
                <a:ext cx="246960" cy="238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F5EF0F7-97C5-7163-252D-B418040C111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38008" y="5226590"/>
                  <a:ext cx="3186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A65DF85-0609-87DC-5348-0816065AAF2D}"/>
                    </a:ext>
                  </a:extLst>
                </p14:cNvPr>
                <p14:cNvContentPartPr/>
                <p14:nvPr/>
              </p14:nvContentPartPr>
              <p14:xfrm>
                <a:off x="3646168" y="5067470"/>
                <a:ext cx="250200" cy="467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A65DF85-0609-87DC-5348-0816065AAF2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610168" y="5031470"/>
                  <a:ext cx="32184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AB8708A-E029-E98D-46C9-DA18F3F545B0}"/>
                    </a:ext>
                  </a:extLst>
                </p14:cNvPr>
                <p14:cNvContentPartPr/>
                <p14:nvPr/>
              </p14:nvContentPartPr>
              <p14:xfrm>
                <a:off x="4234048" y="5225510"/>
                <a:ext cx="198000" cy="385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AB8708A-E029-E98D-46C9-DA18F3F545B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198048" y="5189510"/>
                  <a:ext cx="269640" cy="45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1FD2A0F-4DE3-388E-803F-D7DB5ABE6E51}"/>
                  </a:ext>
                </a:extLst>
              </p14:cNvPr>
              <p14:cNvContentPartPr/>
              <p14:nvPr/>
            </p14:nvContentPartPr>
            <p14:xfrm>
              <a:off x="5122168" y="5402270"/>
              <a:ext cx="354240" cy="100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1FD2A0F-4DE3-388E-803F-D7DB5ABE6E51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086528" y="5366270"/>
                <a:ext cx="42588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C49CD24A-374B-4D3C-EA6F-384B98F7DBA7}"/>
                  </a:ext>
                </a:extLst>
              </p14:cNvPr>
              <p14:cNvContentPartPr/>
              <p14:nvPr/>
            </p14:nvContentPartPr>
            <p14:xfrm>
              <a:off x="6326008" y="5038670"/>
              <a:ext cx="246600" cy="6264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49CD24A-374B-4D3C-EA6F-384B98F7DBA7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6290368" y="5002670"/>
                <a:ext cx="318240" cy="69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E9F5242D-2453-7CBC-47E8-365BEBDAABD3}"/>
              </a:ext>
            </a:extLst>
          </p:cNvPr>
          <p:cNvGrpSpPr/>
          <p:nvPr/>
        </p:nvGrpSpPr>
        <p:grpSpPr>
          <a:xfrm>
            <a:off x="6972208" y="5015630"/>
            <a:ext cx="1365480" cy="592200"/>
            <a:chOff x="6972208" y="5015630"/>
            <a:chExt cx="1365480" cy="59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5AB75F3-9175-A6F0-D545-3C648A78EC3A}"/>
                    </a:ext>
                  </a:extLst>
                </p14:cNvPr>
                <p14:cNvContentPartPr/>
                <p14:nvPr/>
              </p14:nvContentPartPr>
              <p14:xfrm>
                <a:off x="6972208" y="5329550"/>
                <a:ext cx="532440" cy="248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5AB75F3-9175-A6F0-D545-3C648A78EC3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936568" y="5293910"/>
                  <a:ext cx="6040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D8E095B-2326-ABA4-D34E-E6F22102EDAE}"/>
                    </a:ext>
                  </a:extLst>
                </p14:cNvPr>
                <p14:cNvContentPartPr/>
                <p14:nvPr/>
              </p14:nvContentPartPr>
              <p14:xfrm>
                <a:off x="7646488" y="5178710"/>
                <a:ext cx="200880" cy="4291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D8E095B-2326-ABA4-D34E-E6F22102EDA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610488" y="5143070"/>
                  <a:ext cx="27252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4205434-FFB7-2C88-9EFC-3B2E0D0FB1AE}"/>
                    </a:ext>
                  </a:extLst>
                </p14:cNvPr>
                <p14:cNvContentPartPr/>
                <p14:nvPr/>
              </p14:nvContentPartPr>
              <p14:xfrm>
                <a:off x="7994608" y="5015630"/>
                <a:ext cx="343080" cy="4672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4205434-FFB7-2C88-9EFC-3B2E0D0FB1A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958968" y="4979990"/>
                  <a:ext cx="414720" cy="53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60A0F62-31C6-BB93-5DC9-883A2755969C}"/>
                  </a:ext>
                </a:extLst>
              </p14:cNvPr>
              <p14:cNvContentPartPr/>
              <p14:nvPr/>
            </p14:nvContentPartPr>
            <p14:xfrm>
              <a:off x="8917648" y="5191310"/>
              <a:ext cx="200160" cy="4291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60A0F62-31C6-BB93-5DC9-883A2755969C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881648" y="5155670"/>
                <a:ext cx="271800" cy="50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1626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9E9F1BD-BE67-0C41-6A2C-429670AE371F}"/>
              </a:ext>
            </a:extLst>
          </p:cNvPr>
          <p:cNvGrpSpPr/>
          <p:nvPr/>
        </p:nvGrpSpPr>
        <p:grpSpPr>
          <a:xfrm>
            <a:off x="1035448" y="242390"/>
            <a:ext cx="2977920" cy="679680"/>
            <a:chOff x="1035448" y="242390"/>
            <a:chExt cx="2977920" cy="67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0058C99-0543-8A35-9BA6-7E13B16BC764}"/>
                    </a:ext>
                  </a:extLst>
                </p14:cNvPr>
                <p14:cNvContentPartPr/>
                <p14:nvPr/>
              </p14:nvContentPartPr>
              <p14:xfrm>
                <a:off x="1035448" y="307910"/>
                <a:ext cx="890280" cy="608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0058C99-0543-8A35-9BA6-7E13B16BC76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9448" y="271910"/>
                  <a:ext cx="96192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614DF7-396D-9767-E8A1-9410FF0EF48F}"/>
                    </a:ext>
                  </a:extLst>
                </p14:cNvPr>
                <p14:cNvContentPartPr/>
                <p14:nvPr/>
              </p14:nvContentPartPr>
              <p14:xfrm>
                <a:off x="2087728" y="474950"/>
                <a:ext cx="310680" cy="358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614DF7-396D-9767-E8A1-9410FF0EF48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51728" y="439310"/>
                  <a:ext cx="38232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23E4E2F-B89D-C862-D560-F7312FC96244}"/>
                    </a:ext>
                  </a:extLst>
                </p14:cNvPr>
                <p14:cNvContentPartPr/>
                <p14:nvPr/>
              </p14:nvContentPartPr>
              <p14:xfrm>
                <a:off x="2506408" y="388910"/>
                <a:ext cx="718920" cy="533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23E4E2F-B89D-C862-D560-F7312FC962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70768" y="353270"/>
                  <a:ext cx="79056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65A32CD-FEE6-25A5-BAB5-A468CA7893E9}"/>
                    </a:ext>
                  </a:extLst>
                </p14:cNvPr>
                <p14:cNvContentPartPr/>
                <p14:nvPr/>
              </p14:nvContentPartPr>
              <p14:xfrm>
                <a:off x="3311008" y="242390"/>
                <a:ext cx="132840" cy="596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65A32CD-FEE6-25A5-BAB5-A468CA7893E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75008" y="206750"/>
                  <a:ext cx="204480" cy="6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B129909-B03A-8034-6E1A-A55A9C435E8E}"/>
                    </a:ext>
                  </a:extLst>
                </p14:cNvPr>
                <p14:cNvContentPartPr/>
                <p14:nvPr/>
              </p14:nvContentPartPr>
              <p14:xfrm>
                <a:off x="3560488" y="605630"/>
                <a:ext cx="452880" cy="300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B129909-B03A-8034-6E1A-A55A9C435E8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24848" y="569990"/>
                  <a:ext cx="524520" cy="37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DA1821-ADD3-5ED7-4333-009AAA370CE3}"/>
              </a:ext>
            </a:extLst>
          </p:cNvPr>
          <p:cNvGrpSpPr/>
          <p:nvPr/>
        </p:nvGrpSpPr>
        <p:grpSpPr>
          <a:xfrm>
            <a:off x="4670368" y="438230"/>
            <a:ext cx="3561120" cy="656640"/>
            <a:chOff x="4670368" y="438230"/>
            <a:chExt cx="3561120" cy="65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EA4464A-0A8B-570B-2E88-BC3EF40522C1}"/>
                    </a:ext>
                  </a:extLst>
                </p14:cNvPr>
                <p14:cNvContentPartPr/>
                <p14:nvPr/>
              </p14:nvContentPartPr>
              <p14:xfrm>
                <a:off x="4670368" y="568190"/>
                <a:ext cx="802440" cy="487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EA4464A-0A8B-570B-2E88-BC3EF40522C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34368" y="532190"/>
                  <a:ext cx="87408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685B169-E08A-ACE9-27A3-26C98595245E}"/>
                    </a:ext>
                  </a:extLst>
                </p14:cNvPr>
                <p14:cNvContentPartPr/>
                <p14:nvPr/>
              </p14:nvContentPartPr>
              <p14:xfrm>
                <a:off x="5570008" y="755750"/>
                <a:ext cx="91440" cy="321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685B169-E08A-ACE9-27A3-26C9859524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34368" y="719750"/>
                  <a:ext cx="1630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2D0D22C-BED8-C12B-0742-B05E14E5946B}"/>
                    </a:ext>
                  </a:extLst>
                </p14:cNvPr>
                <p14:cNvContentPartPr/>
                <p14:nvPr/>
              </p14:nvContentPartPr>
              <p14:xfrm>
                <a:off x="5579728" y="540830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2D0D22C-BED8-C12B-0742-B05E14E5946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44088" y="50519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F992563-58A4-0BBC-FCDE-BF05C04F1BAE}"/>
                    </a:ext>
                  </a:extLst>
                </p14:cNvPr>
                <p14:cNvContentPartPr/>
                <p14:nvPr/>
              </p14:nvContentPartPr>
              <p14:xfrm>
                <a:off x="5878168" y="511670"/>
                <a:ext cx="360" cy="480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F992563-58A4-0BBC-FCDE-BF05C04F1BA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42528" y="475670"/>
                  <a:ext cx="7200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6CA12BA-0C58-D786-1187-1735257DA8D7}"/>
                    </a:ext>
                  </a:extLst>
                </p14:cNvPr>
                <p14:cNvContentPartPr/>
                <p14:nvPr/>
              </p14:nvContentPartPr>
              <p14:xfrm>
                <a:off x="5793928" y="506630"/>
                <a:ext cx="288000" cy="146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6CA12BA-0C58-D786-1187-1735257DA8D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58288" y="470630"/>
                  <a:ext cx="3596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B31BBF3-9F90-CEE2-F13A-6B228F5454D5}"/>
                    </a:ext>
                  </a:extLst>
                </p14:cNvPr>
                <p14:cNvContentPartPr/>
                <p14:nvPr/>
              </p14:nvContentPartPr>
              <p14:xfrm>
                <a:off x="6092368" y="438230"/>
                <a:ext cx="219600" cy="656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B31BBF3-9F90-CEE2-F13A-6B228F5454D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56368" y="402230"/>
                  <a:ext cx="291240" cy="72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A1E2A34-0907-412A-44F9-10187A8EFCC8}"/>
                    </a:ext>
                  </a:extLst>
                </p14:cNvPr>
                <p14:cNvContentPartPr/>
                <p14:nvPr/>
              </p14:nvContentPartPr>
              <p14:xfrm>
                <a:off x="6530488" y="654590"/>
                <a:ext cx="936000" cy="428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A1E2A34-0907-412A-44F9-10187A8EFCC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94488" y="618950"/>
                  <a:ext cx="100764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1299EA3-6E3C-88FF-8DBF-D1549466678B}"/>
                    </a:ext>
                  </a:extLst>
                </p14:cNvPr>
                <p14:cNvContentPartPr/>
                <p14:nvPr/>
              </p14:nvContentPartPr>
              <p14:xfrm>
                <a:off x="7613728" y="531830"/>
                <a:ext cx="57960" cy="428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1299EA3-6E3C-88FF-8DBF-D1549466678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77728" y="495830"/>
                  <a:ext cx="12960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9731A2A-F33A-50DC-E070-DC74BFC504E1}"/>
                    </a:ext>
                  </a:extLst>
                </p14:cNvPr>
                <p14:cNvContentPartPr/>
                <p14:nvPr/>
              </p14:nvContentPartPr>
              <p14:xfrm>
                <a:off x="7566928" y="718310"/>
                <a:ext cx="168840" cy="19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9731A2A-F33A-50DC-E070-DC74BFC504E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31288" y="682310"/>
                  <a:ext cx="2404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D06AB06-D71C-05F5-1104-968695954037}"/>
                    </a:ext>
                  </a:extLst>
                </p14:cNvPr>
                <p14:cNvContentPartPr/>
                <p14:nvPr/>
              </p14:nvContentPartPr>
              <p14:xfrm>
                <a:off x="7865368" y="662150"/>
                <a:ext cx="92160" cy="346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D06AB06-D71C-05F5-1104-96869595403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29728" y="626150"/>
                  <a:ext cx="163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4F6F35D-5EDE-5365-BA7D-8BED3843E3F9}"/>
                    </a:ext>
                  </a:extLst>
                </p14:cNvPr>
                <p14:cNvContentPartPr/>
                <p14:nvPr/>
              </p14:nvContentPartPr>
              <p14:xfrm>
                <a:off x="8079568" y="736670"/>
                <a:ext cx="151920" cy="226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4F6F35D-5EDE-5365-BA7D-8BED3843E3F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43568" y="701030"/>
                  <a:ext cx="2235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3728716-3B8B-F071-61E2-6614105565B4}"/>
                    </a:ext>
                  </a:extLst>
                </p14:cNvPr>
                <p14:cNvContentPartPr/>
                <p14:nvPr/>
              </p14:nvContentPartPr>
              <p14:xfrm>
                <a:off x="7996408" y="447950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3728716-3B8B-F071-61E2-6614105565B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60408" y="41195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824E56E-185A-F48E-2B57-8A2B84EB1326}"/>
                  </a:ext>
                </a:extLst>
              </p14:cNvPr>
              <p14:cNvContentPartPr/>
              <p14:nvPr/>
            </p14:nvContentPartPr>
            <p14:xfrm>
              <a:off x="102688" y="1276310"/>
              <a:ext cx="11997720" cy="181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824E56E-185A-F48E-2B57-8A2B84EB132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6688" y="1240670"/>
                <a:ext cx="120693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179662D-1BFA-EF0A-3461-E4B982B628F0}"/>
                  </a:ext>
                </a:extLst>
              </p14:cNvPr>
              <p14:cNvContentPartPr/>
              <p14:nvPr/>
            </p14:nvContentPartPr>
            <p14:xfrm>
              <a:off x="1023568" y="2175590"/>
              <a:ext cx="366840" cy="540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179662D-1BFA-EF0A-3461-E4B982B628F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87928" y="2139950"/>
                <a:ext cx="438480" cy="6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3916F30-C69D-55F2-3549-BBD27D7D4498}"/>
                  </a:ext>
                </a:extLst>
              </p14:cNvPr>
              <p14:cNvContentPartPr/>
              <p14:nvPr/>
            </p14:nvContentPartPr>
            <p14:xfrm>
              <a:off x="1809808" y="258455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3916F30-C69D-55F2-3549-BBD27D7D449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774168" y="254855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D07B724-CE9D-33B4-5EAE-A12A8D1BE16E}"/>
                  </a:ext>
                </a:extLst>
              </p14:cNvPr>
              <p14:cNvContentPartPr/>
              <p14:nvPr/>
            </p14:nvContentPartPr>
            <p14:xfrm>
              <a:off x="2304448" y="2015390"/>
              <a:ext cx="339120" cy="7671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D07B724-CE9D-33B4-5EAE-A12A8D1BE16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268808" y="1979750"/>
                <a:ext cx="410760" cy="83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693B67B4-3937-352F-1AA7-579A5D0F1F9B}"/>
              </a:ext>
            </a:extLst>
          </p:cNvPr>
          <p:cNvGrpSpPr/>
          <p:nvPr/>
        </p:nvGrpSpPr>
        <p:grpSpPr>
          <a:xfrm>
            <a:off x="3712408" y="1970030"/>
            <a:ext cx="1471320" cy="872640"/>
            <a:chOff x="3712408" y="1970030"/>
            <a:chExt cx="1471320" cy="87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243143E-7B66-BACA-D50F-E976EF9DE295}"/>
                    </a:ext>
                  </a:extLst>
                </p14:cNvPr>
                <p14:cNvContentPartPr/>
                <p14:nvPr/>
              </p14:nvContentPartPr>
              <p14:xfrm>
                <a:off x="3712408" y="2276390"/>
                <a:ext cx="474480" cy="408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243143E-7B66-BACA-D50F-E976EF9DE29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676768" y="2240390"/>
                  <a:ext cx="54612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CBB78CD-AB49-CD7F-BC7C-698FDB2A13B5}"/>
                    </a:ext>
                  </a:extLst>
                </p14:cNvPr>
                <p14:cNvContentPartPr/>
                <p14:nvPr/>
              </p14:nvContentPartPr>
              <p14:xfrm>
                <a:off x="4417288" y="2464670"/>
                <a:ext cx="297720" cy="280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CBB78CD-AB49-CD7F-BC7C-698FDB2A13B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381288" y="2429030"/>
                  <a:ext cx="3693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AF66B66-2905-2DEA-8B10-889421CCBC38}"/>
                    </a:ext>
                  </a:extLst>
                </p14:cNvPr>
                <p14:cNvContentPartPr/>
                <p14:nvPr/>
              </p14:nvContentPartPr>
              <p14:xfrm>
                <a:off x="4851808" y="1970030"/>
                <a:ext cx="331920" cy="872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AF66B66-2905-2DEA-8B10-889421CCBC3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816168" y="1934030"/>
                  <a:ext cx="403560" cy="94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48E2BAF-2BF8-7B90-B20A-526784EF0E86}"/>
                  </a:ext>
                </a:extLst>
              </p14:cNvPr>
              <p14:cNvContentPartPr/>
              <p14:nvPr/>
            </p14:nvContentPartPr>
            <p14:xfrm>
              <a:off x="5691688" y="2593910"/>
              <a:ext cx="423000" cy="3812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48E2BAF-2BF8-7B90-B20A-526784EF0E8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656048" y="2557910"/>
                <a:ext cx="49464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EE3E377-16A3-2A93-24BF-4E6B79B95551}"/>
                  </a:ext>
                </a:extLst>
              </p14:cNvPr>
              <p14:cNvContentPartPr/>
              <p14:nvPr/>
            </p14:nvContentPartPr>
            <p14:xfrm>
              <a:off x="642328" y="1772390"/>
              <a:ext cx="263160" cy="9712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EE3E377-16A3-2A93-24BF-4E6B79B9555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06328" y="1736750"/>
                <a:ext cx="334800" cy="10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951C6DE-164D-6E5B-B553-717A2019D643}"/>
                  </a:ext>
                </a:extLst>
              </p14:cNvPr>
              <p14:cNvContentPartPr/>
              <p14:nvPr/>
            </p14:nvContentPartPr>
            <p14:xfrm>
              <a:off x="2714848" y="2071550"/>
              <a:ext cx="215640" cy="9406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951C6DE-164D-6E5B-B553-717A2019D64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679208" y="2035550"/>
                <a:ext cx="287280" cy="101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5009CB9E-7A37-BADE-251C-2CD05677411C}"/>
              </a:ext>
            </a:extLst>
          </p:cNvPr>
          <p:cNvGrpSpPr/>
          <p:nvPr/>
        </p:nvGrpSpPr>
        <p:grpSpPr>
          <a:xfrm>
            <a:off x="6606088" y="2639630"/>
            <a:ext cx="305640" cy="273240"/>
            <a:chOff x="6606088" y="2639630"/>
            <a:chExt cx="305640" cy="27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C5894B0-4C62-97AF-56C9-E80A055196DF}"/>
                    </a:ext>
                  </a:extLst>
                </p14:cNvPr>
                <p14:cNvContentPartPr/>
                <p14:nvPr/>
              </p14:nvContentPartPr>
              <p14:xfrm>
                <a:off x="6606088" y="2639630"/>
                <a:ext cx="226080" cy="19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C5894B0-4C62-97AF-56C9-E80A055196D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570088" y="2603990"/>
                  <a:ext cx="297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79B72CB-9A2A-829D-36D8-DA3743BF2F00}"/>
                    </a:ext>
                  </a:extLst>
                </p14:cNvPr>
                <p14:cNvContentPartPr/>
                <p14:nvPr/>
              </p14:nvContentPartPr>
              <p14:xfrm>
                <a:off x="6624448" y="2882990"/>
                <a:ext cx="287280" cy="29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79B72CB-9A2A-829D-36D8-DA3743BF2F0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588808" y="2846990"/>
                  <a:ext cx="358920" cy="10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2E0FFB5-B95E-9226-B5CC-EAD53B65001A}"/>
                  </a:ext>
                </a:extLst>
              </p14:cNvPr>
              <p14:cNvContentPartPr/>
              <p14:nvPr/>
            </p14:nvContentPartPr>
            <p14:xfrm>
              <a:off x="680128" y="3993590"/>
              <a:ext cx="263520" cy="3099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2E0FFB5-B95E-9226-B5CC-EAD53B65001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44128" y="3957950"/>
                <a:ext cx="335160" cy="38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69ADB1FC-EA25-88AC-595A-3CD985D73CAA}"/>
              </a:ext>
            </a:extLst>
          </p:cNvPr>
          <p:cNvGrpSpPr/>
          <p:nvPr/>
        </p:nvGrpSpPr>
        <p:grpSpPr>
          <a:xfrm>
            <a:off x="1390048" y="3442790"/>
            <a:ext cx="2727720" cy="1357920"/>
            <a:chOff x="1390048" y="3442790"/>
            <a:chExt cx="2727720" cy="135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6D16CA6-266D-69D1-3DB9-A02438BA0D76}"/>
                    </a:ext>
                  </a:extLst>
                </p14:cNvPr>
                <p14:cNvContentPartPr/>
                <p14:nvPr/>
              </p14:nvContentPartPr>
              <p14:xfrm>
                <a:off x="1390048" y="4016630"/>
                <a:ext cx="732960" cy="465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6D16CA6-266D-69D1-3DB9-A02438BA0D7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354048" y="3980630"/>
                  <a:ext cx="80460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246E47D-5F54-1281-8C83-F752D9023AF0}"/>
                    </a:ext>
                  </a:extLst>
                </p14:cNvPr>
                <p14:cNvContentPartPr/>
                <p14:nvPr/>
              </p14:nvContentPartPr>
              <p14:xfrm>
                <a:off x="2283208" y="4221470"/>
                <a:ext cx="185040" cy="285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246E47D-5F54-1281-8C83-F752D9023AF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247568" y="4185470"/>
                  <a:ext cx="2566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D6C53C5-21EC-7C54-BE4F-2D4746EBB86C}"/>
                    </a:ext>
                  </a:extLst>
                </p14:cNvPr>
                <p14:cNvContentPartPr/>
                <p14:nvPr/>
              </p14:nvContentPartPr>
              <p14:xfrm>
                <a:off x="2551768" y="3770390"/>
                <a:ext cx="298440" cy="773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D6C53C5-21EC-7C54-BE4F-2D4746EBB86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516128" y="3734750"/>
                  <a:ext cx="37008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26C0D57-B0DD-3EDE-6116-CC231555E1CE}"/>
                    </a:ext>
                  </a:extLst>
                </p14:cNvPr>
                <p14:cNvContentPartPr/>
                <p14:nvPr/>
              </p14:nvContentPartPr>
              <p14:xfrm>
                <a:off x="3023008" y="4150550"/>
                <a:ext cx="309960" cy="399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26C0D57-B0DD-3EDE-6116-CC231555E1C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987008" y="4114910"/>
                  <a:ext cx="38160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A4BE3CA-19DA-C31A-D14C-A691C6FC2FA3}"/>
                    </a:ext>
                  </a:extLst>
                </p14:cNvPr>
                <p14:cNvContentPartPr/>
                <p14:nvPr/>
              </p14:nvContentPartPr>
              <p14:xfrm>
                <a:off x="3573448" y="3442790"/>
                <a:ext cx="544320" cy="1357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A4BE3CA-19DA-C31A-D14C-A691C6FC2FA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537808" y="3407150"/>
                  <a:ext cx="615960" cy="142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08A08AF-E678-8253-D7A4-E9F1F70D4AA0}"/>
                  </a:ext>
                </a:extLst>
              </p14:cNvPr>
              <p14:cNvContentPartPr/>
              <p14:nvPr/>
            </p14:nvContentPartPr>
            <p14:xfrm>
              <a:off x="473488" y="3485630"/>
              <a:ext cx="394560" cy="10468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08A08AF-E678-8253-D7A4-E9F1F70D4AA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37488" y="3449990"/>
                <a:ext cx="466200" cy="11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AD17BED-413A-2C2B-972E-7C31B63B8CCB}"/>
                  </a:ext>
                </a:extLst>
              </p14:cNvPr>
              <p14:cNvContentPartPr/>
              <p14:nvPr/>
            </p14:nvContentPartPr>
            <p14:xfrm>
              <a:off x="4581448" y="4730510"/>
              <a:ext cx="360" cy="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AD17BED-413A-2C2B-972E-7C31B63B8CC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545448" y="4694510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7C52ECD2-CD0F-38EA-E331-601D445C73CD}"/>
              </a:ext>
            </a:extLst>
          </p:cNvPr>
          <p:cNvGrpSpPr/>
          <p:nvPr/>
        </p:nvGrpSpPr>
        <p:grpSpPr>
          <a:xfrm>
            <a:off x="5649568" y="3498950"/>
            <a:ext cx="968040" cy="1189080"/>
            <a:chOff x="5649568" y="3498950"/>
            <a:chExt cx="968040" cy="118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423F740-D727-2F5D-70C8-27553437F9E7}"/>
                    </a:ext>
                  </a:extLst>
                </p14:cNvPr>
                <p14:cNvContentPartPr/>
                <p14:nvPr/>
              </p14:nvContentPartPr>
              <p14:xfrm>
                <a:off x="5649568" y="3498950"/>
                <a:ext cx="312840" cy="1130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423F740-D727-2F5D-70C8-27553437F9E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613568" y="3462950"/>
                  <a:ext cx="384480" cy="12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BCEEF98-EB87-FA8B-AC40-1CEB5C3B8778}"/>
                    </a:ext>
                  </a:extLst>
                </p14:cNvPr>
                <p14:cNvContentPartPr/>
                <p14:nvPr/>
              </p14:nvContentPartPr>
              <p14:xfrm>
                <a:off x="6272008" y="3834830"/>
                <a:ext cx="345600" cy="853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BCEEF98-EB87-FA8B-AC40-1CEB5C3B877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36368" y="3798830"/>
                  <a:ext cx="417240" cy="9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EEB5921-12E9-1B60-B290-95EA7116B677}"/>
              </a:ext>
            </a:extLst>
          </p:cNvPr>
          <p:cNvGrpSpPr/>
          <p:nvPr/>
        </p:nvGrpSpPr>
        <p:grpSpPr>
          <a:xfrm>
            <a:off x="7128448" y="3901070"/>
            <a:ext cx="1806840" cy="942840"/>
            <a:chOff x="7128448" y="3901070"/>
            <a:chExt cx="1806840" cy="94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4D7D7E6-C85A-90B8-C7C1-AA496CE70CD4}"/>
                    </a:ext>
                  </a:extLst>
                </p14:cNvPr>
                <p14:cNvContentPartPr/>
                <p14:nvPr/>
              </p14:nvContentPartPr>
              <p14:xfrm>
                <a:off x="7128448" y="4320110"/>
                <a:ext cx="772920" cy="420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4D7D7E6-C85A-90B8-C7C1-AA496CE70CD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92448" y="4284110"/>
                  <a:ext cx="84456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3F79A43-49FB-A4A2-AD78-7D447D8E8D05}"/>
                    </a:ext>
                  </a:extLst>
                </p14:cNvPr>
                <p14:cNvContentPartPr/>
                <p14:nvPr/>
              </p14:nvContentPartPr>
              <p14:xfrm>
                <a:off x="8134288" y="4469150"/>
                <a:ext cx="163800" cy="318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3F79A43-49FB-A4A2-AD78-7D447D8E8D0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098648" y="4433150"/>
                  <a:ext cx="23544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08D4108-4DC3-536F-3346-F551773B9F44}"/>
                    </a:ext>
                  </a:extLst>
                </p14:cNvPr>
                <p14:cNvContentPartPr/>
                <p14:nvPr/>
              </p14:nvContentPartPr>
              <p14:xfrm>
                <a:off x="8402128" y="3901070"/>
                <a:ext cx="533160" cy="942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08D4108-4DC3-536F-3346-F551773B9F4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366488" y="3865430"/>
                  <a:ext cx="604800" cy="10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5BFB944-144A-AD0B-83E6-3FFC74784330}"/>
              </a:ext>
            </a:extLst>
          </p:cNvPr>
          <p:cNvGrpSpPr/>
          <p:nvPr/>
        </p:nvGrpSpPr>
        <p:grpSpPr>
          <a:xfrm>
            <a:off x="9479608" y="3899990"/>
            <a:ext cx="1049400" cy="1010520"/>
            <a:chOff x="9479608" y="3899990"/>
            <a:chExt cx="1049400" cy="101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18F988F-D7D5-2929-FBF0-C5D0DC236A05}"/>
                    </a:ext>
                  </a:extLst>
                </p14:cNvPr>
                <p14:cNvContentPartPr/>
                <p14:nvPr/>
              </p14:nvContentPartPr>
              <p14:xfrm>
                <a:off x="9479608" y="4524950"/>
                <a:ext cx="341280" cy="302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18F988F-D7D5-2929-FBF0-C5D0DC236A0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443968" y="4489310"/>
                  <a:ext cx="41292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EF7AB22-BE4A-87DE-18C1-F6F749210809}"/>
                    </a:ext>
                  </a:extLst>
                </p14:cNvPr>
                <p14:cNvContentPartPr/>
                <p14:nvPr/>
              </p14:nvContentPartPr>
              <p14:xfrm>
                <a:off x="10235608" y="3899990"/>
                <a:ext cx="293400" cy="1010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EF7AB22-BE4A-87DE-18C1-F6F74921080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199968" y="3863990"/>
                  <a:ext cx="365040" cy="1082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06708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9E9F1BD-BE67-0C41-6A2C-429670AE371F}"/>
              </a:ext>
            </a:extLst>
          </p:cNvPr>
          <p:cNvGrpSpPr/>
          <p:nvPr/>
        </p:nvGrpSpPr>
        <p:grpSpPr>
          <a:xfrm>
            <a:off x="1035448" y="242390"/>
            <a:ext cx="2977920" cy="679680"/>
            <a:chOff x="1035448" y="242390"/>
            <a:chExt cx="2977920" cy="67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0058C99-0543-8A35-9BA6-7E13B16BC764}"/>
                    </a:ext>
                  </a:extLst>
                </p14:cNvPr>
                <p14:cNvContentPartPr/>
                <p14:nvPr/>
              </p14:nvContentPartPr>
              <p14:xfrm>
                <a:off x="1035448" y="307910"/>
                <a:ext cx="890280" cy="608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0058C99-0543-8A35-9BA6-7E13B16BC76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9448" y="271910"/>
                  <a:ext cx="96192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614DF7-396D-9767-E8A1-9410FF0EF48F}"/>
                    </a:ext>
                  </a:extLst>
                </p14:cNvPr>
                <p14:cNvContentPartPr/>
                <p14:nvPr/>
              </p14:nvContentPartPr>
              <p14:xfrm>
                <a:off x="2087728" y="474950"/>
                <a:ext cx="310680" cy="358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614DF7-396D-9767-E8A1-9410FF0EF48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51728" y="439310"/>
                  <a:ext cx="38232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23E4E2F-B89D-C862-D560-F7312FC96244}"/>
                    </a:ext>
                  </a:extLst>
                </p14:cNvPr>
                <p14:cNvContentPartPr/>
                <p14:nvPr/>
              </p14:nvContentPartPr>
              <p14:xfrm>
                <a:off x="2506408" y="388910"/>
                <a:ext cx="718920" cy="533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23E4E2F-B89D-C862-D560-F7312FC962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70768" y="353270"/>
                  <a:ext cx="79056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65A32CD-FEE6-25A5-BAB5-A468CA7893E9}"/>
                    </a:ext>
                  </a:extLst>
                </p14:cNvPr>
                <p14:cNvContentPartPr/>
                <p14:nvPr/>
              </p14:nvContentPartPr>
              <p14:xfrm>
                <a:off x="3311008" y="242390"/>
                <a:ext cx="132840" cy="596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65A32CD-FEE6-25A5-BAB5-A468CA7893E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75008" y="206750"/>
                  <a:ext cx="204480" cy="6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B129909-B03A-8034-6E1A-A55A9C435E8E}"/>
                    </a:ext>
                  </a:extLst>
                </p14:cNvPr>
                <p14:cNvContentPartPr/>
                <p14:nvPr/>
              </p14:nvContentPartPr>
              <p14:xfrm>
                <a:off x="3560488" y="605630"/>
                <a:ext cx="452880" cy="300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B129909-B03A-8034-6E1A-A55A9C435E8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24848" y="569990"/>
                  <a:ext cx="524520" cy="37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DA1821-ADD3-5ED7-4333-009AAA370CE3}"/>
              </a:ext>
            </a:extLst>
          </p:cNvPr>
          <p:cNvGrpSpPr/>
          <p:nvPr/>
        </p:nvGrpSpPr>
        <p:grpSpPr>
          <a:xfrm>
            <a:off x="4670368" y="438230"/>
            <a:ext cx="3561120" cy="656640"/>
            <a:chOff x="4670368" y="438230"/>
            <a:chExt cx="3561120" cy="65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EA4464A-0A8B-570B-2E88-BC3EF40522C1}"/>
                    </a:ext>
                  </a:extLst>
                </p14:cNvPr>
                <p14:cNvContentPartPr/>
                <p14:nvPr/>
              </p14:nvContentPartPr>
              <p14:xfrm>
                <a:off x="4670368" y="568190"/>
                <a:ext cx="802440" cy="487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EA4464A-0A8B-570B-2E88-BC3EF40522C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34368" y="532190"/>
                  <a:ext cx="87408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685B169-E08A-ACE9-27A3-26C98595245E}"/>
                    </a:ext>
                  </a:extLst>
                </p14:cNvPr>
                <p14:cNvContentPartPr/>
                <p14:nvPr/>
              </p14:nvContentPartPr>
              <p14:xfrm>
                <a:off x="5570008" y="755750"/>
                <a:ext cx="91440" cy="321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685B169-E08A-ACE9-27A3-26C9859524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34368" y="719750"/>
                  <a:ext cx="1630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2D0D22C-BED8-C12B-0742-B05E14E5946B}"/>
                    </a:ext>
                  </a:extLst>
                </p14:cNvPr>
                <p14:cNvContentPartPr/>
                <p14:nvPr/>
              </p14:nvContentPartPr>
              <p14:xfrm>
                <a:off x="5579728" y="540830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2D0D22C-BED8-C12B-0742-B05E14E5946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44088" y="50519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F992563-58A4-0BBC-FCDE-BF05C04F1BAE}"/>
                    </a:ext>
                  </a:extLst>
                </p14:cNvPr>
                <p14:cNvContentPartPr/>
                <p14:nvPr/>
              </p14:nvContentPartPr>
              <p14:xfrm>
                <a:off x="5878168" y="511670"/>
                <a:ext cx="360" cy="480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F992563-58A4-0BBC-FCDE-BF05C04F1BA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42528" y="475670"/>
                  <a:ext cx="7200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6CA12BA-0C58-D786-1187-1735257DA8D7}"/>
                    </a:ext>
                  </a:extLst>
                </p14:cNvPr>
                <p14:cNvContentPartPr/>
                <p14:nvPr/>
              </p14:nvContentPartPr>
              <p14:xfrm>
                <a:off x="5793928" y="506630"/>
                <a:ext cx="288000" cy="146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6CA12BA-0C58-D786-1187-1735257DA8D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58288" y="470630"/>
                  <a:ext cx="3596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B31BBF3-9F90-CEE2-F13A-6B228F5454D5}"/>
                    </a:ext>
                  </a:extLst>
                </p14:cNvPr>
                <p14:cNvContentPartPr/>
                <p14:nvPr/>
              </p14:nvContentPartPr>
              <p14:xfrm>
                <a:off x="6092368" y="438230"/>
                <a:ext cx="219600" cy="656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B31BBF3-9F90-CEE2-F13A-6B228F5454D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56368" y="402230"/>
                  <a:ext cx="291240" cy="72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A1E2A34-0907-412A-44F9-10187A8EFCC8}"/>
                    </a:ext>
                  </a:extLst>
                </p14:cNvPr>
                <p14:cNvContentPartPr/>
                <p14:nvPr/>
              </p14:nvContentPartPr>
              <p14:xfrm>
                <a:off x="6530488" y="654590"/>
                <a:ext cx="936000" cy="428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A1E2A34-0907-412A-44F9-10187A8EFCC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94488" y="618950"/>
                  <a:ext cx="100764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1299EA3-6E3C-88FF-8DBF-D1549466678B}"/>
                    </a:ext>
                  </a:extLst>
                </p14:cNvPr>
                <p14:cNvContentPartPr/>
                <p14:nvPr/>
              </p14:nvContentPartPr>
              <p14:xfrm>
                <a:off x="7613728" y="531830"/>
                <a:ext cx="57960" cy="428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1299EA3-6E3C-88FF-8DBF-D1549466678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77728" y="495830"/>
                  <a:ext cx="12960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9731A2A-F33A-50DC-E070-DC74BFC504E1}"/>
                    </a:ext>
                  </a:extLst>
                </p14:cNvPr>
                <p14:cNvContentPartPr/>
                <p14:nvPr/>
              </p14:nvContentPartPr>
              <p14:xfrm>
                <a:off x="7566928" y="718310"/>
                <a:ext cx="168840" cy="19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9731A2A-F33A-50DC-E070-DC74BFC504E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31288" y="682310"/>
                  <a:ext cx="2404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D06AB06-D71C-05F5-1104-968695954037}"/>
                    </a:ext>
                  </a:extLst>
                </p14:cNvPr>
                <p14:cNvContentPartPr/>
                <p14:nvPr/>
              </p14:nvContentPartPr>
              <p14:xfrm>
                <a:off x="7865368" y="662150"/>
                <a:ext cx="92160" cy="346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D06AB06-D71C-05F5-1104-96869595403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29728" y="626150"/>
                  <a:ext cx="163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4F6F35D-5EDE-5365-BA7D-8BED3843E3F9}"/>
                    </a:ext>
                  </a:extLst>
                </p14:cNvPr>
                <p14:cNvContentPartPr/>
                <p14:nvPr/>
              </p14:nvContentPartPr>
              <p14:xfrm>
                <a:off x="8079568" y="736670"/>
                <a:ext cx="151920" cy="226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4F6F35D-5EDE-5365-BA7D-8BED3843E3F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43568" y="701030"/>
                  <a:ext cx="2235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3728716-3B8B-F071-61E2-6614105565B4}"/>
                    </a:ext>
                  </a:extLst>
                </p14:cNvPr>
                <p14:cNvContentPartPr/>
                <p14:nvPr/>
              </p14:nvContentPartPr>
              <p14:xfrm>
                <a:off x="7996408" y="447950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3728716-3B8B-F071-61E2-6614105565B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60408" y="41195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824E56E-185A-F48E-2B57-8A2B84EB1326}"/>
                  </a:ext>
                </a:extLst>
              </p14:cNvPr>
              <p14:cNvContentPartPr/>
              <p14:nvPr/>
            </p14:nvContentPartPr>
            <p14:xfrm>
              <a:off x="102688" y="1276310"/>
              <a:ext cx="11997720" cy="181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824E56E-185A-F48E-2B57-8A2B84EB132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6688" y="1240670"/>
                <a:ext cx="120693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D7BFB76-FA34-8AF1-45D5-114FBB1F2120}"/>
                  </a:ext>
                </a:extLst>
              </p14:cNvPr>
              <p14:cNvContentPartPr/>
              <p14:nvPr/>
            </p14:nvContentPartPr>
            <p14:xfrm>
              <a:off x="1181248" y="1941230"/>
              <a:ext cx="218880" cy="322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D7BFB76-FA34-8AF1-45D5-114FBB1F212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172248" y="1932590"/>
                <a:ext cx="236520" cy="34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760F318C-EE7E-F568-99DA-F700DEFB682C}"/>
              </a:ext>
            </a:extLst>
          </p:cNvPr>
          <p:cNvGrpSpPr/>
          <p:nvPr/>
        </p:nvGrpSpPr>
        <p:grpSpPr>
          <a:xfrm>
            <a:off x="1651048" y="2006030"/>
            <a:ext cx="258840" cy="280080"/>
            <a:chOff x="1651048" y="2006030"/>
            <a:chExt cx="258840" cy="28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83DAE98-F05C-9C17-D9DE-86B6B7607C64}"/>
                    </a:ext>
                  </a:extLst>
                </p14:cNvPr>
                <p14:cNvContentPartPr/>
                <p14:nvPr/>
              </p14:nvContentPartPr>
              <p14:xfrm>
                <a:off x="1651048" y="2102150"/>
                <a:ext cx="224640" cy="25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83DAE98-F05C-9C17-D9DE-86B6B7607C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642408" y="2093150"/>
                  <a:ext cx="2422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516B5DC-CDA2-5B05-8D77-7126A05EFCE9}"/>
                    </a:ext>
                  </a:extLst>
                </p14:cNvPr>
                <p14:cNvContentPartPr/>
                <p14:nvPr/>
              </p14:nvContentPartPr>
              <p14:xfrm>
                <a:off x="1744648" y="2006030"/>
                <a:ext cx="165240" cy="10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516B5DC-CDA2-5B05-8D77-7126A05EFCE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735648" y="1997030"/>
                  <a:ext cx="1828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9407E63-6183-C11A-A3D8-A627B794BCF7}"/>
                    </a:ext>
                  </a:extLst>
                </p14:cNvPr>
                <p14:cNvContentPartPr/>
                <p14:nvPr/>
              </p14:nvContentPartPr>
              <p14:xfrm>
                <a:off x="1697848" y="2225270"/>
                <a:ext cx="193680" cy="60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9407E63-6183-C11A-A3D8-A627B794BCF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689208" y="2216270"/>
                  <a:ext cx="211320" cy="7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55FFB63-DAD4-5033-96BC-CD8385DC1872}"/>
                  </a:ext>
                </a:extLst>
              </p14:cNvPr>
              <p14:cNvContentPartPr/>
              <p14:nvPr/>
            </p14:nvContentPartPr>
            <p14:xfrm>
              <a:off x="2246128" y="1810190"/>
              <a:ext cx="164520" cy="5173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55FFB63-DAD4-5033-96BC-CD8385DC187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237488" y="1801190"/>
                <a:ext cx="182160" cy="53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7668D82A-F799-B167-5D7A-46C8E80D3291}"/>
              </a:ext>
            </a:extLst>
          </p:cNvPr>
          <p:cNvGrpSpPr/>
          <p:nvPr/>
        </p:nvGrpSpPr>
        <p:grpSpPr>
          <a:xfrm>
            <a:off x="3065848" y="1734590"/>
            <a:ext cx="1310040" cy="695520"/>
            <a:chOff x="3065848" y="1734590"/>
            <a:chExt cx="1310040" cy="69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9B8EFFD-E3CE-274E-1551-6681BD49412F}"/>
                    </a:ext>
                  </a:extLst>
                </p14:cNvPr>
                <p14:cNvContentPartPr/>
                <p14:nvPr/>
              </p14:nvContentPartPr>
              <p14:xfrm>
                <a:off x="3065848" y="1837910"/>
                <a:ext cx="144000" cy="592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9B8EFFD-E3CE-274E-1551-6681BD49412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056848" y="1828910"/>
                  <a:ext cx="16164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DFE42AD-9603-0B0C-951F-4D87C17180CB}"/>
                    </a:ext>
                  </a:extLst>
                </p14:cNvPr>
                <p14:cNvContentPartPr/>
                <p14:nvPr/>
              </p14:nvContentPartPr>
              <p14:xfrm>
                <a:off x="3389128" y="2079470"/>
                <a:ext cx="298440" cy="195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DFE42AD-9603-0B0C-951F-4D87C17180C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380488" y="2070470"/>
                  <a:ext cx="3160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D6CA2A9-4F49-0087-0E1D-EC3EDDA20ACB}"/>
                    </a:ext>
                  </a:extLst>
                </p14:cNvPr>
                <p14:cNvContentPartPr/>
                <p14:nvPr/>
              </p14:nvContentPartPr>
              <p14:xfrm>
                <a:off x="3795208" y="2059670"/>
                <a:ext cx="191160" cy="258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D6CA2A9-4F49-0087-0E1D-EC3EDDA20AC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86208" y="2051030"/>
                  <a:ext cx="2088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9779AE2-E39B-7291-0314-EA38B565101D}"/>
                    </a:ext>
                  </a:extLst>
                </p14:cNvPr>
                <p14:cNvContentPartPr/>
                <p14:nvPr/>
              </p14:nvContentPartPr>
              <p14:xfrm>
                <a:off x="4121368" y="1734590"/>
                <a:ext cx="254520" cy="580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9779AE2-E39B-7291-0314-EA38B565101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112368" y="1725950"/>
                  <a:ext cx="272160" cy="59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CAADC2-76DE-75F0-E7FB-790421D2A8C0}"/>
              </a:ext>
            </a:extLst>
          </p:cNvPr>
          <p:cNvGrpSpPr/>
          <p:nvPr/>
        </p:nvGrpSpPr>
        <p:grpSpPr>
          <a:xfrm>
            <a:off x="4618168" y="1688870"/>
            <a:ext cx="432000" cy="715320"/>
            <a:chOff x="4618168" y="1688870"/>
            <a:chExt cx="432000" cy="71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07DB319-9487-8433-C263-2913993FDB4B}"/>
                    </a:ext>
                  </a:extLst>
                </p14:cNvPr>
                <p14:cNvContentPartPr/>
                <p14:nvPr/>
              </p14:nvContentPartPr>
              <p14:xfrm>
                <a:off x="4618168" y="2052470"/>
                <a:ext cx="135000" cy="283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07DB319-9487-8433-C263-2913993FDB4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609528" y="2043830"/>
                  <a:ext cx="1526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20CB23C-41B5-5079-311B-80C6495C1BC4}"/>
                    </a:ext>
                  </a:extLst>
                </p14:cNvPr>
                <p14:cNvContentPartPr/>
                <p14:nvPr/>
              </p14:nvContentPartPr>
              <p14:xfrm>
                <a:off x="4926328" y="1688870"/>
                <a:ext cx="123840" cy="715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20CB23C-41B5-5079-311B-80C6495C1BC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917688" y="1679870"/>
                  <a:ext cx="141480" cy="73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EE78A85-2C04-7837-14DD-4F0E3FF0A9A2}"/>
              </a:ext>
            </a:extLst>
          </p:cNvPr>
          <p:cNvGrpSpPr/>
          <p:nvPr/>
        </p:nvGrpSpPr>
        <p:grpSpPr>
          <a:xfrm>
            <a:off x="5458048" y="1772390"/>
            <a:ext cx="354960" cy="545760"/>
            <a:chOff x="5458048" y="1772390"/>
            <a:chExt cx="354960" cy="54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E6B7DA5-9557-08CF-3E3F-E8D1AA7FC67E}"/>
                    </a:ext>
                  </a:extLst>
                </p14:cNvPr>
                <p14:cNvContentPartPr/>
                <p14:nvPr/>
              </p14:nvContentPartPr>
              <p14:xfrm>
                <a:off x="5560648" y="2005670"/>
                <a:ext cx="14004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E6B7DA5-9557-08CF-3E3F-E8D1AA7FC67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552008" y="1997030"/>
                  <a:ext cx="157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16200F6-1B2A-A4EB-687F-51DEBD21DD09}"/>
                    </a:ext>
                  </a:extLst>
                </p14:cNvPr>
                <p14:cNvContentPartPr/>
                <p14:nvPr/>
              </p14:nvContentPartPr>
              <p14:xfrm>
                <a:off x="5458048" y="2142110"/>
                <a:ext cx="258840" cy="13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16200F6-1B2A-A4EB-687F-51DEBD21DD0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449408" y="2133470"/>
                  <a:ext cx="2764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7D836DF-77F0-64FC-9017-148FF7B921C3}"/>
                    </a:ext>
                  </a:extLst>
                </p14:cNvPr>
                <p14:cNvContentPartPr/>
                <p14:nvPr/>
              </p14:nvContentPartPr>
              <p14:xfrm>
                <a:off x="5635888" y="1772390"/>
                <a:ext cx="177120" cy="545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7D836DF-77F0-64FC-9017-148FF7B921C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626888" y="1763750"/>
                  <a:ext cx="194760" cy="56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28DAAC3-0FF7-4A59-6208-2206DE4ECB11}"/>
                  </a:ext>
                </a:extLst>
              </p14:cNvPr>
              <p14:cNvContentPartPr/>
              <p14:nvPr/>
            </p14:nvContentPartPr>
            <p14:xfrm>
              <a:off x="6192448" y="1994870"/>
              <a:ext cx="192960" cy="2350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28DAAC3-0FF7-4A59-6208-2206DE4ECB1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183448" y="1986230"/>
                <a:ext cx="210600" cy="25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E9874B8F-9FE1-DB31-9F8F-C3B034160424}"/>
              </a:ext>
            </a:extLst>
          </p:cNvPr>
          <p:cNvGrpSpPr/>
          <p:nvPr/>
        </p:nvGrpSpPr>
        <p:grpSpPr>
          <a:xfrm>
            <a:off x="6624448" y="1949870"/>
            <a:ext cx="279000" cy="325440"/>
            <a:chOff x="6624448" y="1949870"/>
            <a:chExt cx="279000" cy="32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F85F000-07AE-0748-70EE-26BC1F639028}"/>
                    </a:ext>
                  </a:extLst>
                </p14:cNvPr>
                <p14:cNvContentPartPr/>
                <p14:nvPr/>
              </p14:nvContentPartPr>
              <p14:xfrm>
                <a:off x="6624448" y="2092070"/>
                <a:ext cx="279000" cy="7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F85F000-07AE-0748-70EE-26BC1F63902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615808" y="2083070"/>
                  <a:ext cx="2966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0335DAD-C04B-BE5E-CA4F-A2521383D13A}"/>
                    </a:ext>
                  </a:extLst>
                </p14:cNvPr>
                <p14:cNvContentPartPr/>
                <p14:nvPr/>
              </p14:nvContentPartPr>
              <p14:xfrm>
                <a:off x="6791488" y="1949870"/>
                <a:ext cx="10440" cy="325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0335DAD-C04B-BE5E-CA4F-A2521383D13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782488" y="1940870"/>
                  <a:ext cx="28080" cy="34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FCF6E2B-4074-F68C-68B4-6D491DF3EF09}"/>
              </a:ext>
            </a:extLst>
          </p:cNvPr>
          <p:cNvGrpSpPr/>
          <p:nvPr/>
        </p:nvGrpSpPr>
        <p:grpSpPr>
          <a:xfrm>
            <a:off x="7156528" y="1819190"/>
            <a:ext cx="699120" cy="468000"/>
            <a:chOff x="7156528" y="1819190"/>
            <a:chExt cx="699120" cy="46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D17A01E-C963-7A1D-F522-BAD0882AC66F}"/>
                    </a:ext>
                  </a:extLst>
                </p14:cNvPr>
                <p14:cNvContentPartPr/>
                <p14:nvPr/>
              </p14:nvContentPartPr>
              <p14:xfrm>
                <a:off x="7156528" y="1819190"/>
                <a:ext cx="9720" cy="468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D17A01E-C963-7A1D-F522-BAD0882AC66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147888" y="1810550"/>
                  <a:ext cx="2736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CB0A7F-7FD4-E0D4-5AB6-6817CEA088D8}"/>
                    </a:ext>
                  </a:extLst>
                </p14:cNvPr>
                <p14:cNvContentPartPr/>
                <p14:nvPr/>
              </p14:nvContentPartPr>
              <p14:xfrm>
                <a:off x="7263808" y="2005670"/>
                <a:ext cx="173160" cy="274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CB0A7F-7FD4-E0D4-5AB6-6817CEA088D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254808" y="1997030"/>
                  <a:ext cx="1908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40E1360-7CE1-47BC-53C3-64AC7C6C04DC}"/>
                    </a:ext>
                  </a:extLst>
                </p14:cNvPr>
                <p14:cNvContentPartPr/>
                <p14:nvPr/>
              </p14:nvContentPartPr>
              <p14:xfrm>
                <a:off x="7613728" y="1957790"/>
                <a:ext cx="241920" cy="86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40E1360-7CE1-47BC-53C3-64AC7C6C04D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604728" y="1948790"/>
                  <a:ext cx="2595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F4BAA94-BB3C-7B66-EB12-7480CE1E541E}"/>
                    </a:ext>
                  </a:extLst>
                </p14:cNvPr>
                <p14:cNvContentPartPr/>
                <p14:nvPr/>
              </p14:nvContentPartPr>
              <p14:xfrm>
                <a:off x="7686088" y="2136710"/>
                <a:ext cx="167040" cy="19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F4BAA94-BB3C-7B66-EB12-7480CE1E541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677088" y="2127710"/>
                  <a:ext cx="1846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765AD52-3FEE-F779-5136-FFC0BFBFF857}"/>
                    </a:ext>
                  </a:extLst>
                </p14:cNvPr>
                <p14:cNvContentPartPr/>
                <p14:nvPr/>
              </p14:nvContentPartPr>
              <p14:xfrm>
                <a:off x="7678888" y="2266670"/>
                <a:ext cx="140400" cy="10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765AD52-3FEE-F779-5136-FFC0BFBFF85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670248" y="2258030"/>
                  <a:ext cx="158040" cy="2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52AB9F3-0A79-A71C-914B-EDEEC7799B41}"/>
                  </a:ext>
                </a:extLst>
              </p14:cNvPr>
              <p14:cNvContentPartPr/>
              <p14:nvPr/>
            </p14:nvContentPartPr>
            <p14:xfrm>
              <a:off x="8235088" y="1972550"/>
              <a:ext cx="239400" cy="2584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52AB9F3-0A79-A71C-914B-EDEEC7799B4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226448" y="1963550"/>
                <a:ext cx="257040" cy="27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662E0F32-71FB-AF0D-744E-02094CA55010}"/>
              </a:ext>
            </a:extLst>
          </p:cNvPr>
          <p:cNvGrpSpPr/>
          <p:nvPr/>
        </p:nvGrpSpPr>
        <p:grpSpPr>
          <a:xfrm>
            <a:off x="8733328" y="2005670"/>
            <a:ext cx="186120" cy="203760"/>
            <a:chOff x="8733328" y="2005670"/>
            <a:chExt cx="186120" cy="20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F7DE75F-8369-72C1-6BEF-453265067D36}"/>
                    </a:ext>
                  </a:extLst>
                </p14:cNvPr>
                <p14:cNvContentPartPr/>
                <p14:nvPr/>
              </p14:nvContentPartPr>
              <p14:xfrm>
                <a:off x="8733328" y="2076950"/>
                <a:ext cx="186120" cy="13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F7DE75F-8369-72C1-6BEF-453265067D3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724688" y="2067950"/>
                  <a:ext cx="203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D6580EB-58BD-9E0F-095A-A8122831DB15}"/>
                    </a:ext>
                  </a:extLst>
                </p14:cNvPr>
                <p14:cNvContentPartPr/>
                <p14:nvPr/>
              </p14:nvContentPartPr>
              <p14:xfrm>
                <a:off x="8845288" y="2005670"/>
                <a:ext cx="3960" cy="203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D6580EB-58BD-9E0F-095A-A8122831DB1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836648" y="1997030"/>
                  <a:ext cx="21600" cy="22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819FCAE-8908-5AB6-A74A-9A8466606892}"/>
                  </a:ext>
                </a:extLst>
              </p14:cNvPr>
              <p14:cNvContentPartPr/>
              <p14:nvPr/>
            </p14:nvContentPartPr>
            <p14:xfrm>
              <a:off x="9217888" y="1847630"/>
              <a:ext cx="29160" cy="459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819FCAE-8908-5AB6-A74A-9A8466606892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9208888" y="1838630"/>
                <a:ext cx="4680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F8560AE-7F81-FCBF-C677-278F8DF2919C}"/>
                  </a:ext>
                </a:extLst>
              </p14:cNvPr>
              <p14:cNvContentPartPr/>
              <p14:nvPr/>
            </p14:nvContentPartPr>
            <p14:xfrm>
              <a:off x="8257408" y="1754030"/>
              <a:ext cx="226440" cy="4888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F8560AE-7F81-FCBF-C677-278F8DF2919C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248408" y="1745390"/>
                <a:ext cx="24408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C6E61FC-60C3-D18A-9346-EBBFC20E0198}"/>
                  </a:ext>
                </a:extLst>
              </p14:cNvPr>
              <p14:cNvContentPartPr/>
              <p14:nvPr/>
            </p14:nvContentPartPr>
            <p14:xfrm>
              <a:off x="9139768" y="2034110"/>
              <a:ext cx="246960" cy="2286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C6E61FC-60C3-D18A-9346-EBBFC20E019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9131128" y="2025110"/>
                <a:ext cx="264600" cy="24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C41B51A0-EB9B-3E48-2AAA-F49D82575FE2}"/>
              </a:ext>
            </a:extLst>
          </p:cNvPr>
          <p:cNvGrpSpPr/>
          <p:nvPr/>
        </p:nvGrpSpPr>
        <p:grpSpPr>
          <a:xfrm>
            <a:off x="10066048" y="1772390"/>
            <a:ext cx="1701360" cy="776520"/>
            <a:chOff x="10066048" y="1772390"/>
            <a:chExt cx="1701360" cy="77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D6A1AC3-F0AA-0C2C-92A2-4FD506562989}"/>
                    </a:ext>
                  </a:extLst>
                </p14:cNvPr>
                <p14:cNvContentPartPr/>
                <p14:nvPr/>
              </p14:nvContentPartPr>
              <p14:xfrm>
                <a:off x="10066048" y="1856630"/>
                <a:ext cx="67320" cy="485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D6A1AC3-F0AA-0C2C-92A2-4FD50656298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057048" y="1847990"/>
                  <a:ext cx="8496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0DC5028-5524-4D43-E502-2559948FAD7D}"/>
                    </a:ext>
                  </a:extLst>
                </p14:cNvPr>
                <p14:cNvContentPartPr/>
                <p14:nvPr/>
              </p14:nvContentPartPr>
              <p14:xfrm>
                <a:off x="10254328" y="2089910"/>
                <a:ext cx="329760" cy="190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0DC5028-5524-4D43-E502-2559948FAD7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245328" y="2081270"/>
                  <a:ext cx="3474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5305926-9095-FDFA-3F74-A71AABAA6BF1}"/>
                    </a:ext>
                  </a:extLst>
                </p14:cNvPr>
                <p14:cNvContentPartPr/>
                <p14:nvPr/>
              </p14:nvContentPartPr>
              <p14:xfrm>
                <a:off x="10737808" y="2126630"/>
                <a:ext cx="144720" cy="239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5305926-9095-FDFA-3F74-A71AABAA6BF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729168" y="2117630"/>
                  <a:ext cx="1623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0817D79-2857-A1E4-56B4-12C713B06E7D}"/>
                    </a:ext>
                  </a:extLst>
                </p14:cNvPr>
                <p14:cNvContentPartPr/>
                <p14:nvPr/>
              </p14:nvContentPartPr>
              <p14:xfrm>
                <a:off x="10941928" y="2045990"/>
                <a:ext cx="202680" cy="374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0817D79-2857-A1E4-56B4-12C713B06E7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932928" y="2037350"/>
                  <a:ext cx="22032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DC05ACB-A18F-B9DF-9CE5-F4159C18B97B}"/>
                    </a:ext>
                  </a:extLst>
                </p14:cNvPr>
                <p14:cNvContentPartPr/>
                <p14:nvPr/>
              </p14:nvContentPartPr>
              <p14:xfrm>
                <a:off x="11327128" y="2155070"/>
                <a:ext cx="170280" cy="2412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DC05ACB-A18F-B9DF-9CE5-F4159C18B97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318128" y="2146430"/>
                  <a:ext cx="1879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5E25E34-2D10-E9CA-D007-914082801FC3}"/>
                    </a:ext>
                  </a:extLst>
                </p14:cNvPr>
                <p14:cNvContentPartPr/>
                <p14:nvPr/>
              </p14:nvContentPartPr>
              <p14:xfrm>
                <a:off x="11644648" y="1772390"/>
                <a:ext cx="122760" cy="776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5E25E34-2D10-E9CA-D007-914082801FC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635648" y="1763750"/>
                  <a:ext cx="140400" cy="79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98D56BF-B823-4F30-628F-5AE7769FADD7}"/>
                  </a:ext>
                </a:extLst>
              </p14:cNvPr>
              <p14:cNvContentPartPr/>
              <p14:nvPr/>
            </p14:nvContentPartPr>
            <p14:xfrm>
              <a:off x="1071448" y="2811710"/>
              <a:ext cx="248400" cy="2865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98D56BF-B823-4F30-628F-5AE7769FADD7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062448" y="2803070"/>
                <a:ext cx="26604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0715149-718C-C0BE-90B3-594A11A378D4}"/>
                  </a:ext>
                </a:extLst>
              </p14:cNvPr>
              <p14:cNvContentPartPr/>
              <p14:nvPr/>
            </p14:nvContentPartPr>
            <p14:xfrm>
              <a:off x="1548808" y="2771030"/>
              <a:ext cx="218520" cy="198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0715149-718C-C0BE-90B3-594A11A378D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540168" y="2762030"/>
                <a:ext cx="2361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81AD802-F61A-82C8-1054-1DDB1FC198A5}"/>
                  </a:ext>
                </a:extLst>
              </p14:cNvPr>
              <p14:cNvContentPartPr/>
              <p14:nvPr/>
            </p14:nvContentPartPr>
            <p14:xfrm>
              <a:off x="1558168" y="2957510"/>
              <a:ext cx="250200" cy="489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81AD802-F61A-82C8-1054-1DDB1FC198A5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549528" y="2948510"/>
                <a:ext cx="26784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C49F7BC-0B62-A07A-9E77-226DC90BF71E}"/>
                  </a:ext>
                </a:extLst>
              </p14:cNvPr>
              <p14:cNvContentPartPr/>
              <p14:nvPr/>
            </p14:nvContentPartPr>
            <p14:xfrm>
              <a:off x="1558168" y="3144350"/>
              <a:ext cx="177480" cy="9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C49F7BC-0B62-A07A-9E77-226DC90BF71E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549528" y="3135710"/>
                <a:ext cx="19512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BC5B232-F343-0CAB-71BB-02BFD16333A3}"/>
                  </a:ext>
                </a:extLst>
              </p14:cNvPr>
              <p14:cNvContentPartPr/>
              <p14:nvPr/>
            </p14:nvContentPartPr>
            <p14:xfrm>
              <a:off x="2206168" y="2687150"/>
              <a:ext cx="194400" cy="4928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BC5B232-F343-0CAB-71BB-02BFD16333A3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2197168" y="2678510"/>
                <a:ext cx="21204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A4ABF39-D3F4-07E1-30C6-8A92FFD08166}"/>
                  </a:ext>
                </a:extLst>
              </p14:cNvPr>
              <p14:cNvContentPartPr/>
              <p14:nvPr/>
            </p14:nvContentPartPr>
            <p14:xfrm>
              <a:off x="2580208" y="3256310"/>
              <a:ext cx="69840" cy="1411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A4ABF39-D3F4-07E1-30C6-8A92FFD08166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2571208" y="3247670"/>
                <a:ext cx="874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76A32EC-8C71-FA6D-2DAA-5BBF5B02118C}"/>
                  </a:ext>
                </a:extLst>
              </p14:cNvPr>
              <p14:cNvContentPartPr/>
              <p14:nvPr/>
            </p14:nvContentPartPr>
            <p14:xfrm>
              <a:off x="2944168" y="2911790"/>
              <a:ext cx="191160" cy="2714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76A32EC-8C71-FA6D-2DAA-5BBF5B02118C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935168" y="2903150"/>
                <a:ext cx="208800" cy="28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1FC06170-B6D5-D4DA-EDD1-BB03E783B8EE}"/>
              </a:ext>
            </a:extLst>
          </p:cNvPr>
          <p:cNvGrpSpPr/>
          <p:nvPr/>
        </p:nvGrpSpPr>
        <p:grpSpPr>
          <a:xfrm>
            <a:off x="3480208" y="2900630"/>
            <a:ext cx="196200" cy="262800"/>
            <a:chOff x="3480208" y="2900630"/>
            <a:chExt cx="196200" cy="26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7926B93-5714-19E9-503A-58EF5BCBDCD0}"/>
                    </a:ext>
                  </a:extLst>
                </p14:cNvPr>
                <p14:cNvContentPartPr/>
                <p14:nvPr/>
              </p14:nvContentPartPr>
              <p14:xfrm>
                <a:off x="3480208" y="2900630"/>
                <a:ext cx="168840" cy="20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7926B93-5714-19E9-503A-58EF5BCBDCD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471208" y="2891990"/>
                  <a:ext cx="1864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B9DEBC7-2BBC-7CF3-8A4F-A69C10BE9EA4}"/>
                    </a:ext>
                  </a:extLst>
                </p14:cNvPr>
                <p14:cNvContentPartPr/>
                <p14:nvPr/>
              </p14:nvContentPartPr>
              <p14:xfrm>
                <a:off x="3480208" y="3023030"/>
                <a:ext cx="145440" cy="468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B9DEBC7-2BBC-7CF3-8A4F-A69C10BE9EA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471208" y="3014390"/>
                  <a:ext cx="1630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EC9CCB0-6D0F-F64C-7F2B-781EE994A655}"/>
                    </a:ext>
                  </a:extLst>
                </p14:cNvPr>
                <p14:cNvContentPartPr/>
                <p14:nvPr/>
              </p14:nvContentPartPr>
              <p14:xfrm>
                <a:off x="3517648" y="3163070"/>
                <a:ext cx="158760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EC9CCB0-6D0F-F64C-7F2B-781EE994A65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08648" y="3154070"/>
                  <a:ext cx="1764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17A66BF-356F-AA86-0D37-6CC57A13F693}"/>
                  </a:ext>
                </a:extLst>
              </p14:cNvPr>
              <p14:cNvContentPartPr/>
              <p14:nvPr/>
            </p14:nvContentPartPr>
            <p14:xfrm>
              <a:off x="3954328" y="2826110"/>
              <a:ext cx="273600" cy="4014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17A66BF-356F-AA86-0D37-6CC57A13F693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945688" y="2817110"/>
                <a:ext cx="291240" cy="41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356EC735-642B-8253-4111-A7402C50A0A8}"/>
              </a:ext>
            </a:extLst>
          </p:cNvPr>
          <p:cNvGrpSpPr/>
          <p:nvPr/>
        </p:nvGrpSpPr>
        <p:grpSpPr>
          <a:xfrm>
            <a:off x="4693408" y="2845550"/>
            <a:ext cx="376200" cy="514440"/>
            <a:chOff x="4693408" y="2845550"/>
            <a:chExt cx="376200" cy="51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386B7EB-749D-5B09-E8CA-829339F42559}"/>
                    </a:ext>
                  </a:extLst>
                </p14:cNvPr>
                <p14:cNvContentPartPr/>
                <p14:nvPr/>
              </p14:nvContentPartPr>
              <p14:xfrm>
                <a:off x="4702408" y="3051110"/>
                <a:ext cx="148320" cy="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386B7EB-749D-5B09-E8CA-829339F4255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693768" y="3042110"/>
                  <a:ext cx="165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A245E1B-854E-4544-42C0-C660202E3C8D}"/>
                    </a:ext>
                  </a:extLst>
                </p14:cNvPr>
                <p14:cNvContentPartPr/>
                <p14:nvPr/>
              </p14:nvContentPartPr>
              <p14:xfrm>
                <a:off x="4693408" y="3177830"/>
                <a:ext cx="177840" cy="3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A245E1B-854E-4544-42C0-C660202E3C8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684408" y="3168830"/>
                  <a:ext cx="1954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8786454-8352-677D-875A-35F3A0E01E88}"/>
                    </a:ext>
                  </a:extLst>
                </p14:cNvPr>
                <p14:cNvContentPartPr/>
                <p14:nvPr/>
              </p14:nvContentPartPr>
              <p14:xfrm>
                <a:off x="4920568" y="2845550"/>
                <a:ext cx="149040" cy="5144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8786454-8352-677D-875A-35F3A0E01E8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911568" y="2836550"/>
                  <a:ext cx="166680" cy="53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47E7EE-8AB3-329A-58B9-0B3E3D7A4789}"/>
              </a:ext>
            </a:extLst>
          </p:cNvPr>
          <p:cNvGrpSpPr/>
          <p:nvPr/>
        </p:nvGrpSpPr>
        <p:grpSpPr>
          <a:xfrm>
            <a:off x="5350048" y="2984510"/>
            <a:ext cx="507960" cy="273240"/>
            <a:chOff x="5350048" y="2984510"/>
            <a:chExt cx="507960" cy="27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9887DCB-DD93-357F-889E-5AF51BBBF710}"/>
                    </a:ext>
                  </a:extLst>
                </p14:cNvPr>
                <p14:cNvContentPartPr/>
                <p14:nvPr/>
              </p14:nvContentPartPr>
              <p14:xfrm>
                <a:off x="5350048" y="2984510"/>
                <a:ext cx="243720" cy="273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9887DCB-DD93-357F-889E-5AF51BBBF71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341048" y="2975870"/>
                  <a:ext cx="2613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500BFD1-7AB9-9D6F-3695-4BDAA573006A}"/>
                    </a:ext>
                  </a:extLst>
                </p14:cNvPr>
                <p14:cNvContentPartPr/>
                <p14:nvPr/>
              </p14:nvContentPartPr>
              <p14:xfrm>
                <a:off x="5793928" y="3069110"/>
                <a:ext cx="64080" cy="10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500BFD1-7AB9-9D6F-3695-4BDAA573006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785288" y="3060110"/>
                  <a:ext cx="81720" cy="2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7851696-9FC9-C75A-FAA1-DC0641D5CC8E}"/>
                  </a:ext>
                </a:extLst>
              </p14:cNvPr>
              <p14:cNvContentPartPr/>
              <p14:nvPr/>
            </p14:nvContentPartPr>
            <p14:xfrm>
              <a:off x="5878168" y="2976590"/>
              <a:ext cx="360" cy="1875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7851696-9FC9-C75A-FAA1-DC0641D5CC8E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5869528" y="2967590"/>
                <a:ext cx="180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F069F99C-76D3-9332-3B0C-87DD9E55C8EF}"/>
                  </a:ext>
                </a:extLst>
              </p14:cNvPr>
              <p14:cNvContentPartPr/>
              <p14:nvPr/>
            </p14:nvContentPartPr>
            <p14:xfrm>
              <a:off x="6248968" y="3038870"/>
              <a:ext cx="336600" cy="3139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F069F99C-76D3-9332-3B0C-87DD9E55C8EF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6239968" y="3030230"/>
                <a:ext cx="354240" cy="33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5E75FB2-27C2-F49F-DE48-30D68640317B}"/>
              </a:ext>
            </a:extLst>
          </p:cNvPr>
          <p:cNvGrpSpPr/>
          <p:nvPr/>
        </p:nvGrpSpPr>
        <p:grpSpPr>
          <a:xfrm>
            <a:off x="6830008" y="2985590"/>
            <a:ext cx="433440" cy="327960"/>
            <a:chOff x="6830008" y="2985590"/>
            <a:chExt cx="433440" cy="32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40961BA-5E12-85F4-5FBD-7AEA92949E27}"/>
                    </a:ext>
                  </a:extLst>
                </p14:cNvPr>
                <p14:cNvContentPartPr/>
                <p14:nvPr/>
              </p14:nvContentPartPr>
              <p14:xfrm>
                <a:off x="6830008" y="2985590"/>
                <a:ext cx="239040" cy="745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40961BA-5E12-85F4-5FBD-7AEA92949E2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821008" y="2976950"/>
                  <a:ext cx="2566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8057526-A5B2-C3E5-D2A5-BD4CF4E35371}"/>
                    </a:ext>
                  </a:extLst>
                </p14:cNvPr>
                <p14:cNvContentPartPr/>
                <p14:nvPr/>
              </p14:nvContentPartPr>
              <p14:xfrm>
                <a:off x="6931168" y="3153710"/>
                <a:ext cx="179280" cy="262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8057526-A5B2-C3E5-D2A5-BD4CF4E3537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922168" y="3144710"/>
                  <a:ext cx="1969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CEF1675-1DB4-349A-B646-4658E7788136}"/>
                    </a:ext>
                  </a:extLst>
                </p14:cNvPr>
                <p14:cNvContentPartPr/>
                <p14:nvPr/>
              </p14:nvContentPartPr>
              <p14:xfrm>
                <a:off x="6911728" y="3293390"/>
                <a:ext cx="351720" cy="201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CEF1675-1DB4-349A-B646-4658E778813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902728" y="3284390"/>
                  <a:ext cx="369360" cy="3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0B47972-7FE5-9D52-B043-89FABA66B341}"/>
                  </a:ext>
                </a:extLst>
              </p14:cNvPr>
              <p14:cNvContentPartPr/>
              <p14:nvPr/>
            </p14:nvContentPartPr>
            <p14:xfrm>
              <a:off x="7836208" y="2948150"/>
              <a:ext cx="227160" cy="3772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0B47972-7FE5-9D52-B043-89FABA66B341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7827568" y="2939510"/>
                <a:ext cx="244800" cy="39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340FB03-91E9-2F38-E26B-F849D7A96B04}"/>
              </a:ext>
            </a:extLst>
          </p:cNvPr>
          <p:cNvGrpSpPr/>
          <p:nvPr/>
        </p:nvGrpSpPr>
        <p:grpSpPr>
          <a:xfrm>
            <a:off x="8593288" y="2999990"/>
            <a:ext cx="544680" cy="383400"/>
            <a:chOff x="8593288" y="2999990"/>
            <a:chExt cx="544680" cy="38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87C29FE-19F7-9F58-CE12-2EC178CF1792}"/>
                    </a:ext>
                  </a:extLst>
                </p14:cNvPr>
                <p14:cNvContentPartPr/>
                <p14:nvPr/>
              </p14:nvContentPartPr>
              <p14:xfrm>
                <a:off x="8593288" y="3106910"/>
                <a:ext cx="252720" cy="29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87C29FE-19F7-9F58-CE12-2EC178CF179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584288" y="3098270"/>
                  <a:ext cx="2703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A0BBCE7-4EAE-5DC8-766C-D1461E9595EA}"/>
                    </a:ext>
                  </a:extLst>
                </p14:cNvPr>
                <p14:cNvContentPartPr/>
                <p14:nvPr/>
              </p14:nvContentPartPr>
              <p14:xfrm>
                <a:off x="8750608" y="3004310"/>
                <a:ext cx="29880" cy="2512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A0BBCE7-4EAE-5DC8-766C-D1461E9595E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741968" y="2995310"/>
                  <a:ext cx="475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BA2299B-E33E-FA83-B52B-0F2184F62793}"/>
                    </a:ext>
                  </a:extLst>
                </p14:cNvPr>
                <p14:cNvContentPartPr/>
                <p14:nvPr/>
              </p14:nvContentPartPr>
              <p14:xfrm>
                <a:off x="8936008" y="2999990"/>
                <a:ext cx="201960" cy="3834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BA2299B-E33E-FA83-B52B-0F2184F6279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927368" y="2991350"/>
                  <a:ext cx="219600" cy="40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13FDAD35-BD6F-3056-DA83-1BA57A2A59B2}"/>
                  </a:ext>
                </a:extLst>
              </p14:cNvPr>
              <p14:cNvContentPartPr/>
              <p14:nvPr/>
            </p14:nvContentPartPr>
            <p14:xfrm>
              <a:off x="940768" y="3702350"/>
              <a:ext cx="482040" cy="3240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13FDAD35-BD6F-3056-DA83-1BA57A2A59B2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931768" y="3693710"/>
                <a:ext cx="49968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662E46E5-3397-6A47-E2F4-C34101DDFB63}"/>
                  </a:ext>
                </a:extLst>
              </p14:cNvPr>
              <p14:cNvContentPartPr/>
              <p14:nvPr/>
            </p14:nvContentPartPr>
            <p14:xfrm>
              <a:off x="1651048" y="3806750"/>
              <a:ext cx="222120" cy="216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662E46E5-3397-6A47-E2F4-C34101DDFB63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642408" y="3798110"/>
                <a:ext cx="2397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E967200B-60BD-517E-FC7F-A924663DD3A8}"/>
                  </a:ext>
                </a:extLst>
              </p14:cNvPr>
              <p14:cNvContentPartPr/>
              <p14:nvPr/>
            </p14:nvContentPartPr>
            <p14:xfrm>
              <a:off x="1660768" y="3937430"/>
              <a:ext cx="263880" cy="673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E967200B-60BD-517E-FC7F-A924663DD3A8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652128" y="3928430"/>
                <a:ext cx="2815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8E551B6-6B15-B083-6510-FD15A10151DF}"/>
                  </a:ext>
                </a:extLst>
              </p14:cNvPr>
              <p14:cNvContentPartPr/>
              <p14:nvPr/>
            </p14:nvContentPartPr>
            <p14:xfrm>
              <a:off x="1791448" y="4058750"/>
              <a:ext cx="214920" cy="100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8E551B6-6B15-B083-6510-FD15A10151DF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782448" y="4049750"/>
                <a:ext cx="23256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053FA3C7-E7C9-1406-CCC4-9FAE9E9EE7B3}"/>
                  </a:ext>
                </a:extLst>
              </p14:cNvPr>
              <p14:cNvContentPartPr/>
              <p14:nvPr/>
            </p14:nvContentPartPr>
            <p14:xfrm>
              <a:off x="2163328" y="3713510"/>
              <a:ext cx="191160" cy="3751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053FA3C7-E7C9-1406-CCC4-9FAE9E9EE7B3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2154688" y="3704510"/>
                <a:ext cx="2088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D99401E-DE64-69D0-A12E-1263AF8DE498}"/>
                  </a:ext>
                </a:extLst>
              </p14:cNvPr>
              <p14:cNvContentPartPr/>
              <p14:nvPr/>
            </p14:nvContentPartPr>
            <p14:xfrm>
              <a:off x="4015528" y="3896030"/>
              <a:ext cx="276840" cy="3402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D99401E-DE64-69D0-A12E-1263AF8DE498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4006888" y="3887390"/>
                <a:ext cx="294480" cy="35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013D1F2-0119-F22B-785C-A1A653B305F7}"/>
              </a:ext>
            </a:extLst>
          </p:cNvPr>
          <p:cNvGrpSpPr/>
          <p:nvPr/>
        </p:nvGrpSpPr>
        <p:grpSpPr>
          <a:xfrm>
            <a:off x="2901688" y="3676070"/>
            <a:ext cx="857880" cy="433080"/>
            <a:chOff x="2901688" y="3676070"/>
            <a:chExt cx="857880" cy="43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B49EA3B-B9FB-530A-3A41-A3C61C451204}"/>
                    </a:ext>
                  </a:extLst>
                </p14:cNvPr>
                <p14:cNvContentPartPr/>
                <p14:nvPr/>
              </p14:nvContentPartPr>
              <p14:xfrm>
                <a:off x="2901688" y="3862910"/>
                <a:ext cx="314280" cy="169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B49EA3B-B9FB-530A-3A41-A3C61C45120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893048" y="3854270"/>
                  <a:ext cx="3319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F8EB6DF-36D9-BB17-70F7-EC465593D08E}"/>
                    </a:ext>
                  </a:extLst>
                </p14:cNvPr>
                <p14:cNvContentPartPr/>
                <p14:nvPr/>
              </p14:nvContentPartPr>
              <p14:xfrm>
                <a:off x="2920408" y="3950030"/>
                <a:ext cx="190440" cy="230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F8EB6DF-36D9-BB17-70F7-EC465593D08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911408" y="3941030"/>
                  <a:ext cx="2080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96BFA94-42AE-5D06-9E79-21EF7F535BBF}"/>
                    </a:ext>
                  </a:extLst>
                </p14:cNvPr>
                <p14:cNvContentPartPr/>
                <p14:nvPr/>
              </p14:nvContentPartPr>
              <p14:xfrm>
                <a:off x="3200128" y="3676070"/>
                <a:ext cx="316440" cy="4330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96BFA94-42AE-5D06-9E79-21EF7F535BB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191488" y="3667070"/>
                  <a:ext cx="33408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DB327F0-8CA0-B4D1-3883-29E4080D6849}"/>
                    </a:ext>
                  </a:extLst>
                </p14:cNvPr>
                <p14:cNvContentPartPr/>
                <p14:nvPr/>
              </p14:nvContentPartPr>
              <p14:xfrm>
                <a:off x="3666688" y="4011590"/>
                <a:ext cx="92880" cy="97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DB327F0-8CA0-B4D1-3883-29E4080D684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657688" y="4002950"/>
                  <a:ext cx="11052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8023F3D7-B4D6-963C-3B51-25BC14D013D8}"/>
              </a:ext>
            </a:extLst>
          </p:cNvPr>
          <p:cNvGrpSpPr/>
          <p:nvPr/>
        </p:nvGrpSpPr>
        <p:grpSpPr>
          <a:xfrm>
            <a:off x="4711768" y="3935990"/>
            <a:ext cx="283320" cy="161280"/>
            <a:chOff x="4711768" y="3935990"/>
            <a:chExt cx="283320" cy="16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645C09E-A92C-6419-7260-584BDD7F73AE}"/>
                    </a:ext>
                  </a:extLst>
                </p14:cNvPr>
                <p14:cNvContentPartPr/>
                <p14:nvPr/>
              </p14:nvContentPartPr>
              <p14:xfrm>
                <a:off x="4711768" y="3935990"/>
                <a:ext cx="283320" cy="486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645C09E-A92C-6419-7260-584BDD7F73A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703128" y="3926990"/>
                  <a:ext cx="3009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F54A102-B785-431A-F41C-A7DCB6C716FC}"/>
                    </a:ext>
                  </a:extLst>
                </p14:cNvPr>
                <p14:cNvContentPartPr/>
                <p14:nvPr/>
              </p14:nvContentPartPr>
              <p14:xfrm>
                <a:off x="4805368" y="4077110"/>
                <a:ext cx="186120" cy="201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F54A102-B785-431A-F41C-A7DCB6C716F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796368" y="4068470"/>
                  <a:ext cx="203760" cy="3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22690C83-9686-5261-A7CB-E42320F24BBE}"/>
                  </a:ext>
                </a:extLst>
              </p14:cNvPr>
              <p14:cNvContentPartPr/>
              <p14:nvPr/>
            </p14:nvContentPartPr>
            <p14:xfrm>
              <a:off x="4702408" y="4225790"/>
              <a:ext cx="243360" cy="1944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22690C83-9686-5261-A7CB-E42320F24BBE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4693768" y="4217150"/>
                <a:ext cx="2610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38845DB-24E9-1A42-ED9E-F41474E2FD83}"/>
                  </a:ext>
                </a:extLst>
              </p14:cNvPr>
              <p14:cNvContentPartPr/>
              <p14:nvPr/>
            </p14:nvContentPartPr>
            <p14:xfrm>
              <a:off x="5336728" y="4129310"/>
              <a:ext cx="297720" cy="39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38845DB-24E9-1A42-ED9E-F41474E2FD83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5328088" y="4120670"/>
                <a:ext cx="31536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CED030E2-F4AC-ADB7-2FB1-9CBA15C68D77}"/>
                  </a:ext>
                </a:extLst>
              </p14:cNvPr>
              <p14:cNvContentPartPr/>
              <p14:nvPr/>
            </p14:nvContentPartPr>
            <p14:xfrm>
              <a:off x="5887528" y="3807110"/>
              <a:ext cx="180720" cy="6339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CED030E2-F4AC-ADB7-2FB1-9CBA15C68D77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5878528" y="3798110"/>
                <a:ext cx="198360" cy="65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53B5CD5-63E0-29F9-D735-7EF4DE37839E}"/>
              </a:ext>
            </a:extLst>
          </p:cNvPr>
          <p:cNvGrpSpPr/>
          <p:nvPr/>
        </p:nvGrpSpPr>
        <p:grpSpPr>
          <a:xfrm>
            <a:off x="9554488" y="3937430"/>
            <a:ext cx="841680" cy="1004040"/>
            <a:chOff x="9554488" y="3937430"/>
            <a:chExt cx="841680" cy="100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5F2AF1B-8403-3E3D-4D63-3794B399122E}"/>
                    </a:ext>
                  </a:extLst>
                </p14:cNvPr>
                <p14:cNvContentPartPr/>
                <p14:nvPr/>
              </p14:nvContentPartPr>
              <p14:xfrm>
                <a:off x="10076488" y="3937430"/>
                <a:ext cx="28800" cy="6760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5F2AF1B-8403-3E3D-4D63-3794B399122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058488" y="3919430"/>
                  <a:ext cx="64440" cy="71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F06C1B9-71F7-1DDC-8DC5-14770A73A67F}"/>
                    </a:ext>
                  </a:extLst>
                </p14:cNvPr>
                <p14:cNvContentPartPr/>
                <p14:nvPr/>
              </p14:nvContentPartPr>
              <p14:xfrm>
                <a:off x="9794968" y="3965150"/>
                <a:ext cx="601200" cy="8888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F06C1B9-71F7-1DDC-8DC5-14770A73A67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777328" y="3947510"/>
                  <a:ext cx="636840" cy="9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0645BD0-A83B-ECA4-9F03-06DB32B9FBF9}"/>
                    </a:ext>
                  </a:extLst>
                </p14:cNvPr>
                <p14:cNvContentPartPr/>
                <p14:nvPr/>
              </p14:nvContentPartPr>
              <p14:xfrm>
                <a:off x="9554488" y="4544030"/>
                <a:ext cx="289800" cy="3974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0645BD0-A83B-ECA4-9F03-06DB32B9FBF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536848" y="4526030"/>
                  <a:ext cx="325440" cy="43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CA3879D-1F76-E4EA-4739-A83B2E94A105}"/>
              </a:ext>
            </a:extLst>
          </p:cNvPr>
          <p:cNvGrpSpPr/>
          <p:nvPr/>
        </p:nvGrpSpPr>
        <p:grpSpPr>
          <a:xfrm>
            <a:off x="6419608" y="4711790"/>
            <a:ext cx="1022400" cy="542520"/>
            <a:chOff x="6419608" y="4711790"/>
            <a:chExt cx="1022400" cy="54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40FB4B2-CC0B-A255-6503-272D3481B47A}"/>
                    </a:ext>
                  </a:extLst>
                </p14:cNvPr>
                <p14:cNvContentPartPr/>
                <p14:nvPr/>
              </p14:nvContentPartPr>
              <p14:xfrm>
                <a:off x="6529768" y="4907630"/>
                <a:ext cx="76320" cy="3279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40FB4B2-CC0B-A255-6503-272D3481B47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512128" y="4889990"/>
                  <a:ext cx="1119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242164D-03DF-2ADC-9E57-56BF897CDCE1}"/>
                    </a:ext>
                  </a:extLst>
                </p14:cNvPr>
                <p14:cNvContentPartPr/>
                <p14:nvPr/>
              </p14:nvContentPartPr>
              <p14:xfrm>
                <a:off x="6419608" y="5028950"/>
                <a:ext cx="501120" cy="676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242164D-03DF-2ADC-9E57-56BF897CDCE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401608" y="5010950"/>
                  <a:ext cx="5367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8917B65-979C-8E73-1791-85F2CE912E8C}"/>
                    </a:ext>
                  </a:extLst>
                </p14:cNvPr>
                <p14:cNvContentPartPr/>
                <p14:nvPr/>
              </p14:nvContentPartPr>
              <p14:xfrm>
                <a:off x="6892648" y="4711790"/>
                <a:ext cx="549360" cy="5425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8917B65-979C-8E73-1791-85F2CE912E8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874648" y="4694150"/>
                  <a:ext cx="585000" cy="57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677C00B1-44E4-F335-EF46-1EBF8126341F}"/>
                  </a:ext>
                </a:extLst>
              </p14:cNvPr>
              <p14:cNvContentPartPr/>
              <p14:nvPr/>
            </p14:nvContentPartPr>
            <p14:xfrm>
              <a:off x="7753408" y="5027150"/>
              <a:ext cx="246240" cy="30240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677C00B1-44E4-F335-EF46-1EBF8126341F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7735768" y="5009150"/>
                <a:ext cx="28188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D8D37D1C-97B6-2FD2-AF08-6FED1A395A8C}"/>
                  </a:ext>
                </a:extLst>
              </p14:cNvPr>
              <p14:cNvContentPartPr/>
              <p14:nvPr/>
            </p14:nvContentPartPr>
            <p14:xfrm>
              <a:off x="8098288" y="5159630"/>
              <a:ext cx="936720" cy="2991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D8D37D1C-97B6-2FD2-AF08-6FED1A395A8C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8080288" y="5141990"/>
                <a:ext cx="97236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9769055F-12F9-9B03-3B7D-A9A094233CE6}"/>
                  </a:ext>
                </a:extLst>
              </p14:cNvPr>
              <p14:cNvContentPartPr/>
              <p14:nvPr/>
            </p14:nvContentPartPr>
            <p14:xfrm>
              <a:off x="9255688" y="5042990"/>
              <a:ext cx="1103400" cy="4935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9769055F-12F9-9B03-3B7D-A9A094233CE6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9238048" y="5024990"/>
                <a:ext cx="1139040" cy="52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2" name="Group 171">
            <a:extLst>
              <a:ext uri="{FF2B5EF4-FFF2-40B4-BE49-F238E27FC236}">
                <a16:creationId xmlns:a16="http://schemas.microsoft.com/office/drawing/2014/main" id="{B1EFE21D-5ADD-229A-025D-6F7F26B0D5DE}"/>
              </a:ext>
            </a:extLst>
          </p:cNvPr>
          <p:cNvGrpSpPr/>
          <p:nvPr/>
        </p:nvGrpSpPr>
        <p:grpSpPr>
          <a:xfrm>
            <a:off x="4990048" y="5570030"/>
            <a:ext cx="1681200" cy="976680"/>
            <a:chOff x="4990048" y="5570030"/>
            <a:chExt cx="1681200" cy="97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E335C89-FA7A-CD44-237C-FBF7E4185FB8}"/>
                    </a:ext>
                  </a:extLst>
                </p14:cNvPr>
                <p14:cNvContentPartPr/>
                <p14:nvPr/>
              </p14:nvContentPartPr>
              <p14:xfrm>
                <a:off x="4990048" y="5890070"/>
                <a:ext cx="272880" cy="2257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E335C89-FA7A-CD44-237C-FBF7E4185FB8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972048" y="5872070"/>
                  <a:ext cx="3085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44FFD9C-0F1A-FFC6-DB58-A04001DB2833}"/>
                    </a:ext>
                  </a:extLst>
                </p14:cNvPr>
                <p14:cNvContentPartPr/>
                <p14:nvPr/>
              </p14:nvContentPartPr>
              <p14:xfrm>
                <a:off x="5350048" y="5791790"/>
                <a:ext cx="275760" cy="4914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44FFD9C-0F1A-FFC6-DB58-A04001DB283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332408" y="5773790"/>
                  <a:ext cx="31140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EE3DD19-A936-2663-6E28-FF858364F619}"/>
                    </a:ext>
                  </a:extLst>
                </p14:cNvPr>
                <p14:cNvContentPartPr/>
                <p14:nvPr/>
              </p14:nvContentPartPr>
              <p14:xfrm>
                <a:off x="5740648" y="5804750"/>
                <a:ext cx="233640" cy="5040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EE3DD19-A936-2663-6E28-FF858364F619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723008" y="5786750"/>
                  <a:ext cx="26928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D6C36AF-0E6E-87CB-BB0C-FAEC8D356748}"/>
                    </a:ext>
                  </a:extLst>
                </p14:cNvPr>
                <p14:cNvContentPartPr/>
                <p14:nvPr/>
              </p14:nvContentPartPr>
              <p14:xfrm>
                <a:off x="6111088" y="5570030"/>
                <a:ext cx="560160" cy="9766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D6C36AF-0E6E-87CB-BB0C-FAEC8D356748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093088" y="5552390"/>
                  <a:ext cx="595800" cy="10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40DAE68-3CAC-9A97-CAF6-EF002CD4C296}"/>
              </a:ext>
            </a:extLst>
          </p:cNvPr>
          <p:cNvGrpSpPr/>
          <p:nvPr/>
        </p:nvGrpSpPr>
        <p:grpSpPr>
          <a:xfrm>
            <a:off x="7172368" y="5766230"/>
            <a:ext cx="797760" cy="755280"/>
            <a:chOff x="7172368" y="5766230"/>
            <a:chExt cx="797760" cy="75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8815C85-D189-9729-51A2-6AFCB4DE3F19}"/>
                    </a:ext>
                  </a:extLst>
                </p14:cNvPr>
                <p14:cNvContentPartPr/>
                <p14:nvPr/>
              </p14:nvContentPartPr>
              <p14:xfrm>
                <a:off x="7172368" y="5766230"/>
                <a:ext cx="262440" cy="7552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8815C85-D189-9729-51A2-6AFCB4DE3F1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154368" y="5748230"/>
                  <a:ext cx="298080" cy="79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8477DCD-E9A0-1023-8852-3F3D73A2E552}"/>
                    </a:ext>
                  </a:extLst>
                </p14:cNvPr>
                <p14:cNvContentPartPr/>
                <p14:nvPr/>
              </p14:nvContentPartPr>
              <p14:xfrm>
                <a:off x="7508608" y="6038750"/>
                <a:ext cx="176400" cy="2491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8477DCD-E9A0-1023-8852-3F3D73A2E55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490968" y="6020750"/>
                  <a:ext cx="2120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3E29D41-E9DA-FE8D-654F-6B057A7D2B27}"/>
                    </a:ext>
                  </a:extLst>
                </p14:cNvPr>
                <p14:cNvContentPartPr/>
                <p14:nvPr/>
              </p14:nvContentPartPr>
              <p14:xfrm>
                <a:off x="7818928" y="6012830"/>
                <a:ext cx="151200" cy="2631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3E29D41-E9DA-FE8D-654F-6B057A7D2B2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801288" y="5995190"/>
                  <a:ext cx="186840" cy="29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FA8EDE0C-9926-7E6A-C852-ECB453160C29}"/>
              </a:ext>
            </a:extLst>
          </p:cNvPr>
          <p:cNvGrpSpPr/>
          <p:nvPr/>
        </p:nvGrpSpPr>
        <p:grpSpPr>
          <a:xfrm>
            <a:off x="8369368" y="5868470"/>
            <a:ext cx="3528720" cy="709920"/>
            <a:chOff x="8369368" y="5868470"/>
            <a:chExt cx="3528720" cy="70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18BDE92-EE6C-A790-78DF-B3BD57C231C2}"/>
                    </a:ext>
                  </a:extLst>
                </p14:cNvPr>
                <p14:cNvContentPartPr/>
                <p14:nvPr/>
              </p14:nvContentPartPr>
              <p14:xfrm>
                <a:off x="8369368" y="5940470"/>
                <a:ext cx="749880" cy="4370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18BDE92-EE6C-A790-78DF-B3BD57C231C2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351368" y="5922830"/>
                  <a:ext cx="78552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BFDC1B0-6D89-9FAF-1650-926911B8239F}"/>
                    </a:ext>
                  </a:extLst>
                </p14:cNvPr>
                <p14:cNvContentPartPr/>
                <p14:nvPr/>
              </p14:nvContentPartPr>
              <p14:xfrm>
                <a:off x="9254248" y="5990150"/>
                <a:ext cx="71280" cy="4064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BFDC1B0-6D89-9FAF-1650-926911B8239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236248" y="5972510"/>
                  <a:ext cx="10692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92754B3-B5ED-25A0-9D63-DB154030B22A}"/>
                    </a:ext>
                  </a:extLst>
                </p14:cNvPr>
                <p14:cNvContentPartPr/>
                <p14:nvPr/>
              </p14:nvContentPartPr>
              <p14:xfrm>
                <a:off x="9470248" y="6102110"/>
                <a:ext cx="30240" cy="2455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92754B3-B5ED-25A0-9D63-DB154030B22A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452608" y="6084470"/>
                  <a:ext cx="658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3676702-2CFA-DC2A-747F-2D79C01B6F25}"/>
                    </a:ext>
                  </a:extLst>
                </p14:cNvPr>
                <p14:cNvContentPartPr/>
                <p14:nvPr/>
              </p14:nvContentPartPr>
              <p14:xfrm>
                <a:off x="9591568" y="5868470"/>
                <a:ext cx="360" cy="662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3676702-2CFA-DC2A-747F-2D79C01B6F2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573928" y="5850830"/>
                  <a:ext cx="36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494BC86-7E2F-9D96-FF23-88F865C83640}"/>
                    </a:ext>
                  </a:extLst>
                </p14:cNvPr>
                <p14:cNvContentPartPr/>
                <p14:nvPr/>
              </p14:nvContentPartPr>
              <p14:xfrm>
                <a:off x="9405088" y="6182030"/>
                <a:ext cx="163440" cy="511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494BC86-7E2F-9D96-FF23-88F865C83640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387448" y="6164030"/>
                  <a:ext cx="1990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34D4B8E-FBE9-AF78-8B4B-6338E6503135}"/>
                    </a:ext>
                  </a:extLst>
                </p14:cNvPr>
                <p14:cNvContentPartPr/>
                <p14:nvPr/>
              </p14:nvContentPartPr>
              <p14:xfrm>
                <a:off x="9722608" y="6139190"/>
                <a:ext cx="14040" cy="2044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34D4B8E-FBE9-AF78-8B4B-6338E650313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704968" y="6121550"/>
                  <a:ext cx="496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AFD72B6-9B86-B913-37EA-433B3C3C0247}"/>
                    </a:ext>
                  </a:extLst>
                </p14:cNvPr>
                <p14:cNvContentPartPr/>
                <p14:nvPr/>
              </p14:nvContentPartPr>
              <p14:xfrm>
                <a:off x="10033648" y="6033350"/>
                <a:ext cx="167760" cy="5450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AFD72B6-9B86-B913-37EA-433B3C3C0247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015648" y="6015350"/>
                  <a:ext cx="20340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EB62483-7482-7DE0-759B-84AE67BB3976}"/>
                    </a:ext>
                  </a:extLst>
                </p14:cNvPr>
                <p14:cNvContentPartPr/>
                <p14:nvPr/>
              </p14:nvContentPartPr>
              <p14:xfrm>
                <a:off x="10310128" y="5887550"/>
                <a:ext cx="183600" cy="4456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EB62483-7482-7DE0-759B-84AE67BB3976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292128" y="5869910"/>
                  <a:ext cx="21924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C56C485-37D7-1295-9F70-F51666D9FCE5}"/>
                    </a:ext>
                  </a:extLst>
                </p14:cNvPr>
                <p14:cNvContentPartPr/>
                <p14:nvPr/>
              </p14:nvContentPartPr>
              <p14:xfrm>
                <a:off x="10496608" y="5990150"/>
                <a:ext cx="360" cy="3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C56C485-37D7-1295-9F70-F51666D9FCE5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478968" y="597251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6A7A2C9-A02E-C9B4-4EF8-D632C6618E7F}"/>
                    </a:ext>
                  </a:extLst>
                </p14:cNvPr>
                <p14:cNvContentPartPr/>
                <p14:nvPr/>
              </p14:nvContentPartPr>
              <p14:xfrm>
                <a:off x="10530808" y="6106070"/>
                <a:ext cx="155160" cy="2682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6A7A2C9-A02E-C9B4-4EF8-D632C6618E7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512808" y="6088070"/>
                  <a:ext cx="1908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3A44B56-1C32-6E4B-C346-D8FF35B29ADA}"/>
                    </a:ext>
                  </a:extLst>
                </p14:cNvPr>
                <p14:cNvContentPartPr/>
                <p14:nvPr/>
              </p14:nvContentPartPr>
              <p14:xfrm>
                <a:off x="10830688" y="6005990"/>
                <a:ext cx="271800" cy="3387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3A44B56-1C32-6E4B-C346-D8FF35B29AD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813048" y="5987990"/>
                  <a:ext cx="30744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4FEFC80-C200-09D9-18B0-05A2B1F3E932}"/>
                    </a:ext>
                  </a:extLst>
                </p14:cNvPr>
                <p14:cNvContentPartPr/>
                <p14:nvPr/>
              </p14:nvContentPartPr>
              <p14:xfrm>
                <a:off x="11174128" y="5915270"/>
                <a:ext cx="4320" cy="4705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4FEFC80-C200-09D9-18B0-05A2B1F3E932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1156488" y="5897630"/>
                  <a:ext cx="3996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BAFF56E-1464-52C4-43E4-105D861983A9}"/>
                    </a:ext>
                  </a:extLst>
                </p14:cNvPr>
                <p14:cNvContentPartPr/>
                <p14:nvPr/>
              </p14:nvContentPartPr>
              <p14:xfrm>
                <a:off x="11084488" y="6062870"/>
                <a:ext cx="159840" cy="579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BAFF56E-1464-52C4-43E4-105D861983A9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1066848" y="6045230"/>
                  <a:ext cx="1954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DF9791B-084E-7ABF-EE0D-A63B3A87907A}"/>
                    </a:ext>
                  </a:extLst>
                </p14:cNvPr>
                <p14:cNvContentPartPr/>
                <p14:nvPr/>
              </p14:nvContentPartPr>
              <p14:xfrm>
                <a:off x="11401648" y="6102110"/>
                <a:ext cx="19440" cy="2577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DF9791B-084E-7ABF-EE0D-A63B3A87907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1383648" y="6084470"/>
                  <a:ext cx="550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C4BBC24-9ADA-0527-D040-CC7F1F4A09C5}"/>
                    </a:ext>
                  </a:extLst>
                </p14:cNvPr>
                <p14:cNvContentPartPr/>
                <p14:nvPr/>
              </p14:nvContentPartPr>
              <p14:xfrm>
                <a:off x="11540608" y="5990150"/>
                <a:ext cx="357480" cy="3006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C4BBC24-9ADA-0527-D040-CC7F1F4A09C5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1522608" y="5972150"/>
                  <a:ext cx="3931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80B5967-F299-21C6-64CC-917706388B29}"/>
                    </a:ext>
                  </a:extLst>
                </p14:cNvPr>
                <p14:cNvContentPartPr/>
                <p14:nvPr/>
              </p14:nvContentPartPr>
              <p14:xfrm>
                <a:off x="11597848" y="5934350"/>
                <a:ext cx="360" cy="3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80B5967-F299-21C6-64CC-917706388B29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1579848" y="591635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14805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9E9F1BD-BE67-0C41-6A2C-429670AE371F}"/>
              </a:ext>
            </a:extLst>
          </p:cNvPr>
          <p:cNvGrpSpPr/>
          <p:nvPr/>
        </p:nvGrpSpPr>
        <p:grpSpPr>
          <a:xfrm>
            <a:off x="1035448" y="242390"/>
            <a:ext cx="2977920" cy="679680"/>
            <a:chOff x="1035448" y="242390"/>
            <a:chExt cx="2977920" cy="67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0058C99-0543-8A35-9BA6-7E13B16BC764}"/>
                    </a:ext>
                  </a:extLst>
                </p14:cNvPr>
                <p14:cNvContentPartPr/>
                <p14:nvPr/>
              </p14:nvContentPartPr>
              <p14:xfrm>
                <a:off x="1035448" y="307910"/>
                <a:ext cx="890280" cy="608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0058C99-0543-8A35-9BA6-7E13B16BC76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9448" y="271910"/>
                  <a:ext cx="96192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614DF7-396D-9767-E8A1-9410FF0EF48F}"/>
                    </a:ext>
                  </a:extLst>
                </p14:cNvPr>
                <p14:cNvContentPartPr/>
                <p14:nvPr/>
              </p14:nvContentPartPr>
              <p14:xfrm>
                <a:off x="2087728" y="474950"/>
                <a:ext cx="310680" cy="358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614DF7-396D-9767-E8A1-9410FF0EF48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51728" y="439310"/>
                  <a:ext cx="38232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23E4E2F-B89D-C862-D560-F7312FC96244}"/>
                    </a:ext>
                  </a:extLst>
                </p14:cNvPr>
                <p14:cNvContentPartPr/>
                <p14:nvPr/>
              </p14:nvContentPartPr>
              <p14:xfrm>
                <a:off x="2506408" y="388910"/>
                <a:ext cx="718920" cy="533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23E4E2F-B89D-C862-D560-F7312FC962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70768" y="353270"/>
                  <a:ext cx="79056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65A32CD-FEE6-25A5-BAB5-A468CA7893E9}"/>
                    </a:ext>
                  </a:extLst>
                </p14:cNvPr>
                <p14:cNvContentPartPr/>
                <p14:nvPr/>
              </p14:nvContentPartPr>
              <p14:xfrm>
                <a:off x="3311008" y="242390"/>
                <a:ext cx="132840" cy="596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65A32CD-FEE6-25A5-BAB5-A468CA7893E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75008" y="206750"/>
                  <a:ext cx="204480" cy="6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B129909-B03A-8034-6E1A-A55A9C435E8E}"/>
                    </a:ext>
                  </a:extLst>
                </p14:cNvPr>
                <p14:cNvContentPartPr/>
                <p14:nvPr/>
              </p14:nvContentPartPr>
              <p14:xfrm>
                <a:off x="3560488" y="605630"/>
                <a:ext cx="452880" cy="300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B129909-B03A-8034-6E1A-A55A9C435E8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24848" y="569990"/>
                  <a:ext cx="524520" cy="37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DA1821-ADD3-5ED7-4333-009AAA370CE3}"/>
              </a:ext>
            </a:extLst>
          </p:cNvPr>
          <p:cNvGrpSpPr/>
          <p:nvPr/>
        </p:nvGrpSpPr>
        <p:grpSpPr>
          <a:xfrm>
            <a:off x="4670368" y="438230"/>
            <a:ext cx="3561120" cy="656640"/>
            <a:chOff x="4670368" y="438230"/>
            <a:chExt cx="3561120" cy="65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EA4464A-0A8B-570B-2E88-BC3EF40522C1}"/>
                    </a:ext>
                  </a:extLst>
                </p14:cNvPr>
                <p14:cNvContentPartPr/>
                <p14:nvPr/>
              </p14:nvContentPartPr>
              <p14:xfrm>
                <a:off x="4670368" y="568190"/>
                <a:ext cx="802440" cy="487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EA4464A-0A8B-570B-2E88-BC3EF40522C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34368" y="532190"/>
                  <a:ext cx="87408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685B169-E08A-ACE9-27A3-26C98595245E}"/>
                    </a:ext>
                  </a:extLst>
                </p14:cNvPr>
                <p14:cNvContentPartPr/>
                <p14:nvPr/>
              </p14:nvContentPartPr>
              <p14:xfrm>
                <a:off x="5570008" y="755750"/>
                <a:ext cx="91440" cy="321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685B169-E08A-ACE9-27A3-26C9859524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34368" y="719750"/>
                  <a:ext cx="1630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2D0D22C-BED8-C12B-0742-B05E14E5946B}"/>
                    </a:ext>
                  </a:extLst>
                </p14:cNvPr>
                <p14:cNvContentPartPr/>
                <p14:nvPr/>
              </p14:nvContentPartPr>
              <p14:xfrm>
                <a:off x="5579728" y="540830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2D0D22C-BED8-C12B-0742-B05E14E5946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44088" y="50519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F992563-58A4-0BBC-FCDE-BF05C04F1BAE}"/>
                    </a:ext>
                  </a:extLst>
                </p14:cNvPr>
                <p14:cNvContentPartPr/>
                <p14:nvPr/>
              </p14:nvContentPartPr>
              <p14:xfrm>
                <a:off x="5878168" y="511670"/>
                <a:ext cx="360" cy="480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F992563-58A4-0BBC-FCDE-BF05C04F1BA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42528" y="475670"/>
                  <a:ext cx="7200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6CA12BA-0C58-D786-1187-1735257DA8D7}"/>
                    </a:ext>
                  </a:extLst>
                </p14:cNvPr>
                <p14:cNvContentPartPr/>
                <p14:nvPr/>
              </p14:nvContentPartPr>
              <p14:xfrm>
                <a:off x="5793928" y="506630"/>
                <a:ext cx="288000" cy="146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6CA12BA-0C58-D786-1187-1735257DA8D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58288" y="470630"/>
                  <a:ext cx="3596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B31BBF3-9F90-CEE2-F13A-6B228F5454D5}"/>
                    </a:ext>
                  </a:extLst>
                </p14:cNvPr>
                <p14:cNvContentPartPr/>
                <p14:nvPr/>
              </p14:nvContentPartPr>
              <p14:xfrm>
                <a:off x="6092368" y="438230"/>
                <a:ext cx="219600" cy="656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B31BBF3-9F90-CEE2-F13A-6B228F5454D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56368" y="402230"/>
                  <a:ext cx="291240" cy="72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A1E2A34-0907-412A-44F9-10187A8EFCC8}"/>
                    </a:ext>
                  </a:extLst>
                </p14:cNvPr>
                <p14:cNvContentPartPr/>
                <p14:nvPr/>
              </p14:nvContentPartPr>
              <p14:xfrm>
                <a:off x="6530488" y="654590"/>
                <a:ext cx="936000" cy="428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A1E2A34-0907-412A-44F9-10187A8EFCC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94488" y="618950"/>
                  <a:ext cx="100764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1299EA3-6E3C-88FF-8DBF-D1549466678B}"/>
                    </a:ext>
                  </a:extLst>
                </p14:cNvPr>
                <p14:cNvContentPartPr/>
                <p14:nvPr/>
              </p14:nvContentPartPr>
              <p14:xfrm>
                <a:off x="7613728" y="531830"/>
                <a:ext cx="57960" cy="428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1299EA3-6E3C-88FF-8DBF-D1549466678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77728" y="495830"/>
                  <a:ext cx="12960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9731A2A-F33A-50DC-E070-DC74BFC504E1}"/>
                    </a:ext>
                  </a:extLst>
                </p14:cNvPr>
                <p14:cNvContentPartPr/>
                <p14:nvPr/>
              </p14:nvContentPartPr>
              <p14:xfrm>
                <a:off x="7566928" y="718310"/>
                <a:ext cx="168840" cy="19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9731A2A-F33A-50DC-E070-DC74BFC504E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31288" y="682310"/>
                  <a:ext cx="2404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D06AB06-D71C-05F5-1104-968695954037}"/>
                    </a:ext>
                  </a:extLst>
                </p14:cNvPr>
                <p14:cNvContentPartPr/>
                <p14:nvPr/>
              </p14:nvContentPartPr>
              <p14:xfrm>
                <a:off x="7865368" y="662150"/>
                <a:ext cx="92160" cy="346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D06AB06-D71C-05F5-1104-96869595403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29728" y="626150"/>
                  <a:ext cx="163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4F6F35D-5EDE-5365-BA7D-8BED3843E3F9}"/>
                    </a:ext>
                  </a:extLst>
                </p14:cNvPr>
                <p14:cNvContentPartPr/>
                <p14:nvPr/>
              </p14:nvContentPartPr>
              <p14:xfrm>
                <a:off x="8079568" y="736670"/>
                <a:ext cx="151920" cy="226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4F6F35D-5EDE-5365-BA7D-8BED3843E3F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43568" y="701030"/>
                  <a:ext cx="2235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3728716-3B8B-F071-61E2-6614105565B4}"/>
                    </a:ext>
                  </a:extLst>
                </p14:cNvPr>
                <p14:cNvContentPartPr/>
                <p14:nvPr/>
              </p14:nvContentPartPr>
              <p14:xfrm>
                <a:off x="7996408" y="447950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3728716-3B8B-F071-61E2-6614105565B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60408" y="41195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824E56E-185A-F48E-2B57-8A2B84EB1326}"/>
                  </a:ext>
                </a:extLst>
              </p14:cNvPr>
              <p14:cNvContentPartPr/>
              <p14:nvPr/>
            </p14:nvContentPartPr>
            <p14:xfrm>
              <a:off x="102688" y="1276310"/>
              <a:ext cx="11997720" cy="181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824E56E-185A-F48E-2B57-8A2B84EB132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6688" y="1240670"/>
                <a:ext cx="12069360" cy="25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8F34214A-C770-765C-D421-52C993AD1B28}"/>
              </a:ext>
            </a:extLst>
          </p:cNvPr>
          <p:cNvGrpSpPr/>
          <p:nvPr/>
        </p:nvGrpSpPr>
        <p:grpSpPr>
          <a:xfrm>
            <a:off x="1194208" y="2942030"/>
            <a:ext cx="2528640" cy="1061640"/>
            <a:chOff x="1194208" y="2942030"/>
            <a:chExt cx="2528640" cy="106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33FC867-43C7-BCF6-4B0A-AECF4D205017}"/>
                    </a:ext>
                  </a:extLst>
                </p14:cNvPr>
                <p14:cNvContentPartPr/>
                <p14:nvPr/>
              </p14:nvContentPartPr>
              <p14:xfrm>
                <a:off x="1194208" y="2942030"/>
                <a:ext cx="610200" cy="970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33FC867-43C7-BCF6-4B0A-AECF4D20501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76208" y="2924030"/>
                  <a:ext cx="645840" cy="10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0DA7206-F833-BF8F-A68E-AEC1F0C0ACE1}"/>
                    </a:ext>
                  </a:extLst>
                </p14:cNvPr>
                <p14:cNvContentPartPr/>
                <p14:nvPr/>
              </p14:nvContentPartPr>
              <p14:xfrm>
                <a:off x="1399408" y="3393830"/>
                <a:ext cx="513000" cy="161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0DA7206-F833-BF8F-A68E-AEC1F0C0ACE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81768" y="3375830"/>
                  <a:ext cx="5486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FF7307F-55E0-B34C-BF8C-A5E2D326AC9F}"/>
                    </a:ext>
                  </a:extLst>
                </p14:cNvPr>
                <p14:cNvContentPartPr/>
                <p14:nvPr/>
              </p14:nvContentPartPr>
              <p14:xfrm>
                <a:off x="2143168" y="3170270"/>
                <a:ext cx="448560" cy="668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FF7307F-55E0-B34C-BF8C-A5E2D326AC9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125528" y="3152270"/>
                  <a:ext cx="484200" cy="7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096847D-3327-7FF2-60D3-4CAE088E5E40}"/>
                    </a:ext>
                  </a:extLst>
                </p14:cNvPr>
                <p14:cNvContentPartPr/>
                <p14:nvPr/>
              </p14:nvContentPartPr>
              <p14:xfrm>
                <a:off x="2957848" y="3218870"/>
                <a:ext cx="43920" cy="784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096847D-3327-7FF2-60D3-4CAE088E5E4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939848" y="3201230"/>
                  <a:ext cx="79560" cy="82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38D66E1-F99D-E269-A3F3-7F675677331D}"/>
                    </a:ext>
                  </a:extLst>
                </p14:cNvPr>
                <p14:cNvContentPartPr/>
                <p14:nvPr/>
              </p14:nvContentPartPr>
              <p14:xfrm>
                <a:off x="3430888" y="3320390"/>
                <a:ext cx="291960" cy="610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38D66E1-F99D-E269-A3F3-7F675677331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412888" y="3302750"/>
                  <a:ext cx="327600" cy="64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5F4A2F1-FED7-2ADC-FC50-0D88C2E7887C}"/>
              </a:ext>
            </a:extLst>
          </p:cNvPr>
          <p:cNvGrpSpPr/>
          <p:nvPr/>
        </p:nvGrpSpPr>
        <p:grpSpPr>
          <a:xfrm>
            <a:off x="4349248" y="3475910"/>
            <a:ext cx="456480" cy="281880"/>
            <a:chOff x="4349248" y="3475910"/>
            <a:chExt cx="456480" cy="28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297E278-FB69-DFDD-9358-AA2CEAFE8183}"/>
                    </a:ext>
                  </a:extLst>
                </p14:cNvPr>
                <p14:cNvContentPartPr/>
                <p14:nvPr/>
              </p14:nvContentPartPr>
              <p14:xfrm>
                <a:off x="4413328" y="3517310"/>
                <a:ext cx="349200" cy="240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297E278-FB69-DFDD-9358-AA2CEAFE818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395688" y="3499670"/>
                  <a:ext cx="3848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D42344F-DF1E-8A5A-C2A2-81EFDD545B24}"/>
                    </a:ext>
                  </a:extLst>
                </p14:cNvPr>
                <p14:cNvContentPartPr/>
                <p14:nvPr/>
              </p14:nvContentPartPr>
              <p14:xfrm>
                <a:off x="4349248" y="3475910"/>
                <a:ext cx="456480" cy="258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D42344F-DF1E-8A5A-C2A2-81EFDD545B2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331608" y="3458270"/>
                  <a:ext cx="492120" cy="29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FAEFC1C-249D-B9F2-C6B2-95D83B2B0E05}"/>
              </a:ext>
            </a:extLst>
          </p:cNvPr>
          <p:cNvGrpSpPr/>
          <p:nvPr/>
        </p:nvGrpSpPr>
        <p:grpSpPr>
          <a:xfrm>
            <a:off x="5579728" y="3221390"/>
            <a:ext cx="3155040" cy="793080"/>
            <a:chOff x="5579728" y="3221390"/>
            <a:chExt cx="3155040" cy="79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20ADEA2-4DBE-7EA6-CFD1-4DDB0F6B0E29}"/>
                    </a:ext>
                  </a:extLst>
                </p14:cNvPr>
                <p14:cNvContentPartPr/>
                <p14:nvPr/>
              </p14:nvContentPartPr>
              <p14:xfrm>
                <a:off x="5579728" y="3321110"/>
                <a:ext cx="45000" cy="693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20ADEA2-4DBE-7EA6-CFD1-4DDB0F6B0E2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562088" y="3303470"/>
                  <a:ext cx="80640" cy="72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D11874F-1E82-F216-EFF8-57C913C58ACD}"/>
                    </a:ext>
                  </a:extLst>
                </p14:cNvPr>
                <p14:cNvContentPartPr/>
                <p14:nvPr/>
              </p14:nvContentPartPr>
              <p14:xfrm>
                <a:off x="6006328" y="3228230"/>
                <a:ext cx="646200" cy="413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D11874F-1E82-F216-EFF8-57C913C58AC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988688" y="3210230"/>
                  <a:ext cx="68184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A8527F2-365D-0EB4-B63F-01379DAC6609}"/>
                    </a:ext>
                  </a:extLst>
                </p14:cNvPr>
                <p14:cNvContentPartPr/>
                <p14:nvPr/>
              </p14:nvContentPartPr>
              <p14:xfrm>
                <a:off x="6567928" y="3395990"/>
                <a:ext cx="19800" cy="468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A8527F2-365D-0EB4-B63F-01379DAC660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550288" y="3378350"/>
                  <a:ext cx="5544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51C3C34-C01B-77A2-215B-8CE7760DE871}"/>
                    </a:ext>
                  </a:extLst>
                </p14:cNvPr>
                <p14:cNvContentPartPr/>
                <p14:nvPr/>
              </p14:nvContentPartPr>
              <p14:xfrm>
                <a:off x="6979048" y="3309230"/>
                <a:ext cx="434160" cy="5086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51C3C34-C01B-77A2-215B-8CE7760DE87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961408" y="3291590"/>
                  <a:ext cx="46980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0A25E27-7E08-95BA-D42B-1E61DEABE736}"/>
                    </a:ext>
                  </a:extLst>
                </p14:cNvPr>
                <p14:cNvContentPartPr/>
                <p14:nvPr/>
              </p14:nvContentPartPr>
              <p14:xfrm>
                <a:off x="7612648" y="3221390"/>
                <a:ext cx="544680" cy="662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0A25E27-7E08-95BA-D42B-1E61DEABE73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594648" y="3203750"/>
                  <a:ext cx="580320" cy="69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5316EF8-56F6-EB94-5918-F0F2C721B7CF}"/>
                    </a:ext>
                  </a:extLst>
                </p14:cNvPr>
                <p14:cNvContentPartPr/>
                <p14:nvPr/>
              </p14:nvContentPartPr>
              <p14:xfrm>
                <a:off x="8487808" y="3350990"/>
                <a:ext cx="236160" cy="572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5316EF8-56F6-EB94-5918-F0F2C721B7C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470168" y="3333350"/>
                  <a:ext cx="27180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2E2E007-A858-407B-D411-80BBC7325712}"/>
                    </a:ext>
                  </a:extLst>
                </p14:cNvPr>
                <p14:cNvContentPartPr/>
                <p14:nvPr/>
              </p14:nvContentPartPr>
              <p14:xfrm>
                <a:off x="8341288" y="3885590"/>
                <a:ext cx="393480" cy="61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2E2E007-A858-407B-D411-80BBC732571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323648" y="3867590"/>
                  <a:ext cx="429120" cy="9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4A3900E-BB58-BFC8-CB7D-BB23D2DDF4C4}"/>
              </a:ext>
            </a:extLst>
          </p:cNvPr>
          <p:cNvGrpSpPr/>
          <p:nvPr/>
        </p:nvGrpSpPr>
        <p:grpSpPr>
          <a:xfrm>
            <a:off x="9106648" y="3646910"/>
            <a:ext cx="252360" cy="206640"/>
            <a:chOff x="9106648" y="3646910"/>
            <a:chExt cx="252360" cy="20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3E34193-EBB0-2A8C-0E92-856D177ACBA3}"/>
                    </a:ext>
                  </a:extLst>
                </p14:cNvPr>
                <p14:cNvContentPartPr/>
                <p14:nvPr/>
              </p14:nvContentPartPr>
              <p14:xfrm>
                <a:off x="9106648" y="3646910"/>
                <a:ext cx="235800" cy="29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3E34193-EBB0-2A8C-0E92-856D177ACBA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089008" y="3629270"/>
                  <a:ext cx="2714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E744451-B7A0-EE04-68D4-A13D314C3B39}"/>
                    </a:ext>
                  </a:extLst>
                </p14:cNvPr>
                <p14:cNvContentPartPr/>
                <p14:nvPr/>
              </p14:nvContentPartPr>
              <p14:xfrm>
                <a:off x="9106648" y="3853190"/>
                <a:ext cx="252360" cy="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E744451-B7A0-EE04-68D4-A13D314C3B3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089008" y="3835550"/>
                  <a:ext cx="288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D37E11F-6B76-8824-C5ED-C9F7CC344783}"/>
                  </a:ext>
                </a:extLst>
              </p14:cNvPr>
              <p14:cNvContentPartPr/>
              <p14:nvPr/>
            </p14:nvContentPartPr>
            <p14:xfrm>
              <a:off x="9731968" y="3478790"/>
              <a:ext cx="138600" cy="1882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D37E11F-6B76-8824-C5ED-C9F7CC34478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713968" y="3461150"/>
                <a:ext cx="17424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0A5C67B-7C61-0440-0CD8-675AF44AB1C2}"/>
                  </a:ext>
                </a:extLst>
              </p14:cNvPr>
              <p14:cNvContentPartPr/>
              <p14:nvPr/>
            </p14:nvContentPartPr>
            <p14:xfrm>
              <a:off x="9759688" y="4011950"/>
              <a:ext cx="360" cy="3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0A5C67B-7C61-0440-0CD8-675AF44AB1C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741688" y="3993950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2EBE72E4-82AE-6ADD-2357-F613E1146E13}"/>
              </a:ext>
            </a:extLst>
          </p:cNvPr>
          <p:cNvGrpSpPr/>
          <p:nvPr/>
        </p:nvGrpSpPr>
        <p:grpSpPr>
          <a:xfrm>
            <a:off x="7816408" y="4805030"/>
            <a:ext cx="2652480" cy="751320"/>
            <a:chOff x="7816408" y="4805030"/>
            <a:chExt cx="2652480" cy="75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F7E9A38-ADD2-303A-3D91-AD2586D796B1}"/>
                    </a:ext>
                  </a:extLst>
                </p14:cNvPr>
                <p14:cNvContentPartPr/>
                <p14:nvPr/>
              </p14:nvContentPartPr>
              <p14:xfrm>
                <a:off x="7816408" y="5103830"/>
                <a:ext cx="86760" cy="387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F7E9A38-ADD2-303A-3D91-AD2586D796B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798768" y="5085830"/>
                  <a:ext cx="12240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7F43208-E231-FEAF-60E4-050702C78188}"/>
                    </a:ext>
                  </a:extLst>
                </p14:cNvPr>
                <p14:cNvContentPartPr/>
                <p14:nvPr/>
              </p14:nvContentPartPr>
              <p14:xfrm>
                <a:off x="8192968" y="5213630"/>
                <a:ext cx="402840" cy="2570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7F43208-E231-FEAF-60E4-050702C7818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174968" y="5195990"/>
                  <a:ext cx="4384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03B7C8E-A401-A3BA-F5A4-820A0400BF52}"/>
                    </a:ext>
                  </a:extLst>
                </p14:cNvPr>
                <p14:cNvContentPartPr/>
                <p14:nvPr/>
              </p14:nvContentPartPr>
              <p14:xfrm>
                <a:off x="8759248" y="5204630"/>
                <a:ext cx="244800" cy="284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03B7C8E-A401-A3BA-F5A4-820A0400BF5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741608" y="5186990"/>
                  <a:ext cx="2804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E51CED7-1F94-C073-E55B-78DBD75B7EDF}"/>
                    </a:ext>
                  </a:extLst>
                </p14:cNvPr>
                <p14:cNvContentPartPr/>
                <p14:nvPr/>
              </p14:nvContentPartPr>
              <p14:xfrm>
                <a:off x="9102688" y="4869830"/>
                <a:ext cx="297720" cy="5850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E51CED7-1F94-C073-E55B-78DBD75B7ED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085048" y="4852190"/>
                  <a:ext cx="33336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F263429-DD7B-21FE-1509-18C2BAEC8D04}"/>
                    </a:ext>
                  </a:extLst>
                </p14:cNvPr>
                <p14:cNvContentPartPr/>
                <p14:nvPr/>
              </p14:nvContentPartPr>
              <p14:xfrm>
                <a:off x="9731968" y="4972790"/>
                <a:ext cx="187560" cy="5706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F263429-DD7B-21FE-1509-18C2BAEC8D0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713968" y="4954790"/>
                  <a:ext cx="223200" cy="60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5C603EE-017B-FBE9-E2F3-3A1D2FF409C1}"/>
                    </a:ext>
                  </a:extLst>
                </p14:cNvPr>
                <p14:cNvContentPartPr/>
                <p14:nvPr/>
              </p14:nvContentPartPr>
              <p14:xfrm>
                <a:off x="9703528" y="5181590"/>
                <a:ext cx="564120" cy="1184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5C603EE-017B-FBE9-E2F3-3A1D2FF409C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685888" y="5163590"/>
                  <a:ext cx="5997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DDBBD69-09DC-81E4-0435-2ABBC0306E5C}"/>
                    </a:ext>
                  </a:extLst>
                </p14:cNvPr>
                <p14:cNvContentPartPr/>
                <p14:nvPr/>
              </p14:nvContentPartPr>
              <p14:xfrm>
                <a:off x="10310488" y="4805030"/>
                <a:ext cx="158400" cy="751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DDBBD69-09DC-81E4-0435-2ABBC0306E5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292848" y="4787030"/>
                  <a:ext cx="194040" cy="786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53063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9E9F1BD-BE67-0C41-6A2C-429670AE371F}"/>
              </a:ext>
            </a:extLst>
          </p:cNvPr>
          <p:cNvGrpSpPr/>
          <p:nvPr/>
        </p:nvGrpSpPr>
        <p:grpSpPr>
          <a:xfrm>
            <a:off x="1035448" y="242390"/>
            <a:ext cx="2977920" cy="679680"/>
            <a:chOff x="1035448" y="242390"/>
            <a:chExt cx="2977920" cy="67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0058C99-0543-8A35-9BA6-7E13B16BC764}"/>
                    </a:ext>
                  </a:extLst>
                </p14:cNvPr>
                <p14:cNvContentPartPr/>
                <p14:nvPr/>
              </p14:nvContentPartPr>
              <p14:xfrm>
                <a:off x="1035448" y="307910"/>
                <a:ext cx="890280" cy="608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0058C99-0543-8A35-9BA6-7E13B16BC76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9448" y="271910"/>
                  <a:ext cx="96192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614DF7-396D-9767-E8A1-9410FF0EF48F}"/>
                    </a:ext>
                  </a:extLst>
                </p14:cNvPr>
                <p14:cNvContentPartPr/>
                <p14:nvPr/>
              </p14:nvContentPartPr>
              <p14:xfrm>
                <a:off x="2087728" y="474950"/>
                <a:ext cx="310680" cy="358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614DF7-396D-9767-E8A1-9410FF0EF48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51728" y="439310"/>
                  <a:ext cx="38232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23E4E2F-B89D-C862-D560-F7312FC96244}"/>
                    </a:ext>
                  </a:extLst>
                </p14:cNvPr>
                <p14:cNvContentPartPr/>
                <p14:nvPr/>
              </p14:nvContentPartPr>
              <p14:xfrm>
                <a:off x="2506408" y="388910"/>
                <a:ext cx="718920" cy="533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23E4E2F-B89D-C862-D560-F7312FC962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70768" y="353270"/>
                  <a:ext cx="79056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65A32CD-FEE6-25A5-BAB5-A468CA7893E9}"/>
                    </a:ext>
                  </a:extLst>
                </p14:cNvPr>
                <p14:cNvContentPartPr/>
                <p14:nvPr/>
              </p14:nvContentPartPr>
              <p14:xfrm>
                <a:off x="3311008" y="242390"/>
                <a:ext cx="132840" cy="596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65A32CD-FEE6-25A5-BAB5-A468CA7893E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75008" y="206750"/>
                  <a:ext cx="204480" cy="6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B129909-B03A-8034-6E1A-A55A9C435E8E}"/>
                    </a:ext>
                  </a:extLst>
                </p14:cNvPr>
                <p14:cNvContentPartPr/>
                <p14:nvPr/>
              </p14:nvContentPartPr>
              <p14:xfrm>
                <a:off x="3560488" y="605630"/>
                <a:ext cx="452880" cy="300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B129909-B03A-8034-6E1A-A55A9C435E8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24848" y="569990"/>
                  <a:ext cx="524520" cy="37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DA1821-ADD3-5ED7-4333-009AAA370CE3}"/>
              </a:ext>
            </a:extLst>
          </p:cNvPr>
          <p:cNvGrpSpPr/>
          <p:nvPr/>
        </p:nvGrpSpPr>
        <p:grpSpPr>
          <a:xfrm>
            <a:off x="4670368" y="438230"/>
            <a:ext cx="3561120" cy="656640"/>
            <a:chOff x="4670368" y="438230"/>
            <a:chExt cx="3561120" cy="65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EA4464A-0A8B-570B-2E88-BC3EF40522C1}"/>
                    </a:ext>
                  </a:extLst>
                </p14:cNvPr>
                <p14:cNvContentPartPr/>
                <p14:nvPr/>
              </p14:nvContentPartPr>
              <p14:xfrm>
                <a:off x="4670368" y="568190"/>
                <a:ext cx="802440" cy="487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EA4464A-0A8B-570B-2E88-BC3EF40522C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34368" y="532190"/>
                  <a:ext cx="87408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685B169-E08A-ACE9-27A3-26C98595245E}"/>
                    </a:ext>
                  </a:extLst>
                </p14:cNvPr>
                <p14:cNvContentPartPr/>
                <p14:nvPr/>
              </p14:nvContentPartPr>
              <p14:xfrm>
                <a:off x="5570008" y="755750"/>
                <a:ext cx="91440" cy="321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685B169-E08A-ACE9-27A3-26C9859524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34368" y="719750"/>
                  <a:ext cx="1630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2D0D22C-BED8-C12B-0742-B05E14E5946B}"/>
                    </a:ext>
                  </a:extLst>
                </p14:cNvPr>
                <p14:cNvContentPartPr/>
                <p14:nvPr/>
              </p14:nvContentPartPr>
              <p14:xfrm>
                <a:off x="5579728" y="540830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2D0D22C-BED8-C12B-0742-B05E14E5946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44088" y="50519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F992563-58A4-0BBC-FCDE-BF05C04F1BAE}"/>
                    </a:ext>
                  </a:extLst>
                </p14:cNvPr>
                <p14:cNvContentPartPr/>
                <p14:nvPr/>
              </p14:nvContentPartPr>
              <p14:xfrm>
                <a:off x="5878168" y="511670"/>
                <a:ext cx="360" cy="480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F992563-58A4-0BBC-FCDE-BF05C04F1BA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42528" y="475670"/>
                  <a:ext cx="7200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6CA12BA-0C58-D786-1187-1735257DA8D7}"/>
                    </a:ext>
                  </a:extLst>
                </p14:cNvPr>
                <p14:cNvContentPartPr/>
                <p14:nvPr/>
              </p14:nvContentPartPr>
              <p14:xfrm>
                <a:off x="5793928" y="506630"/>
                <a:ext cx="288000" cy="146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6CA12BA-0C58-D786-1187-1735257DA8D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58288" y="470630"/>
                  <a:ext cx="3596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B31BBF3-9F90-CEE2-F13A-6B228F5454D5}"/>
                    </a:ext>
                  </a:extLst>
                </p14:cNvPr>
                <p14:cNvContentPartPr/>
                <p14:nvPr/>
              </p14:nvContentPartPr>
              <p14:xfrm>
                <a:off x="6092368" y="438230"/>
                <a:ext cx="219600" cy="656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B31BBF3-9F90-CEE2-F13A-6B228F5454D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56368" y="402230"/>
                  <a:ext cx="291240" cy="72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A1E2A34-0907-412A-44F9-10187A8EFCC8}"/>
                    </a:ext>
                  </a:extLst>
                </p14:cNvPr>
                <p14:cNvContentPartPr/>
                <p14:nvPr/>
              </p14:nvContentPartPr>
              <p14:xfrm>
                <a:off x="6530488" y="654590"/>
                <a:ext cx="936000" cy="428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A1E2A34-0907-412A-44F9-10187A8EFCC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94488" y="618950"/>
                  <a:ext cx="100764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1299EA3-6E3C-88FF-8DBF-D1549466678B}"/>
                    </a:ext>
                  </a:extLst>
                </p14:cNvPr>
                <p14:cNvContentPartPr/>
                <p14:nvPr/>
              </p14:nvContentPartPr>
              <p14:xfrm>
                <a:off x="7613728" y="531830"/>
                <a:ext cx="57960" cy="428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1299EA3-6E3C-88FF-8DBF-D1549466678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77728" y="495830"/>
                  <a:ext cx="12960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9731A2A-F33A-50DC-E070-DC74BFC504E1}"/>
                    </a:ext>
                  </a:extLst>
                </p14:cNvPr>
                <p14:cNvContentPartPr/>
                <p14:nvPr/>
              </p14:nvContentPartPr>
              <p14:xfrm>
                <a:off x="7566928" y="718310"/>
                <a:ext cx="168840" cy="19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9731A2A-F33A-50DC-E070-DC74BFC504E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31288" y="682310"/>
                  <a:ext cx="2404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D06AB06-D71C-05F5-1104-968695954037}"/>
                    </a:ext>
                  </a:extLst>
                </p14:cNvPr>
                <p14:cNvContentPartPr/>
                <p14:nvPr/>
              </p14:nvContentPartPr>
              <p14:xfrm>
                <a:off x="7865368" y="662150"/>
                <a:ext cx="92160" cy="346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D06AB06-D71C-05F5-1104-96869595403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29728" y="626150"/>
                  <a:ext cx="163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4F6F35D-5EDE-5365-BA7D-8BED3843E3F9}"/>
                    </a:ext>
                  </a:extLst>
                </p14:cNvPr>
                <p14:cNvContentPartPr/>
                <p14:nvPr/>
              </p14:nvContentPartPr>
              <p14:xfrm>
                <a:off x="8079568" y="736670"/>
                <a:ext cx="151920" cy="226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4F6F35D-5EDE-5365-BA7D-8BED3843E3F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43568" y="701030"/>
                  <a:ext cx="2235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3728716-3B8B-F071-61E2-6614105565B4}"/>
                    </a:ext>
                  </a:extLst>
                </p14:cNvPr>
                <p14:cNvContentPartPr/>
                <p14:nvPr/>
              </p14:nvContentPartPr>
              <p14:xfrm>
                <a:off x="7996408" y="447950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3728716-3B8B-F071-61E2-6614105565B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60408" y="41195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824E56E-185A-F48E-2B57-8A2B84EB1326}"/>
                  </a:ext>
                </a:extLst>
              </p14:cNvPr>
              <p14:cNvContentPartPr/>
              <p14:nvPr/>
            </p14:nvContentPartPr>
            <p14:xfrm>
              <a:off x="102688" y="1276310"/>
              <a:ext cx="11997720" cy="181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824E56E-185A-F48E-2B57-8A2B84EB132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6688" y="1240670"/>
                <a:ext cx="120693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21B57F8-34EE-620A-566E-B8D8FAE6A118}"/>
                  </a:ext>
                </a:extLst>
              </p14:cNvPr>
              <p14:cNvContentPartPr/>
              <p14:nvPr/>
            </p14:nvContentPartPr>
            <p14:xfrm>
              <a:off x="2031208" y="2378990"/>
              <a:ext cx="284400" cy="408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21B57F8-34EE-620A-566E-B8D8FAE6A11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013568" y="2361350"/>
                <a:ext cx="320040" cy="44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D3D269A2-A59F-EA00-3D91-6209956F0E93}"/>
              </a:ext>
            </a:extLst>
          </p:cNvPr>
          <p:cNvGrpSpPr/>
          <p:nvPr/>
        </p:nvGrpSpPr>
        <p:grpSpPr>
          <a:xfrm>
            <a:off x="2687128" y="2285750"/>
            <a:ext cx="992520" cy="666000"/>
            <a:chOff x="2687128" y="2285750"/>
            <a:chExt cx="992520" cy="66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8F3115E-EAA5-FF70-C272-45F50F636BB0}"/>
                    </a:ext>
                  </a:extLst>
                </p14:cNvPr>
                <p14:cNvContentPartPr/>
                <p14:nvPr/>
              </p14:nvContentPartPr>
              <p14:xfrm>
                <a:off x="2705488" y="2509670"/>
                <a:ext cx="235440" cy="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8F3115E-EAA5-FF70-C272-45F50F636BB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687848" y="2491670"/>
                  <a:ext cx="271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DD0EF48-F385-BD7E-F827-22715BEF64F5}"/>
                    </a:ext>
                  </a:extLst>
                </p14:cNvPr>
                <p14:cNvContentPartPr/>
                <p14:nvPr/>
              </p14:nvContentPartPr>
              <p14:xfrm>
                <a:off x="2687128" y="2696510"/>
                <a:ext cx="278640" cy="19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DD0EF48-F385-BD7E-F827-22715BEF64F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669128" y="2678870"/>
                  <a:ext cx="3142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79844E-534D-0AC7-F441-1459882E148D}"/>
                    </a:ext>
                  </a:extLst>
                </p14:cNvPr>
                <p14:cNvContentPartPr/>
                <p14:nvPr/>
              </p14:nvContentPartPr>
              <p14:xfrm>
                <a:off x="2733928" y="2808470"/>
                <a:ext cx="309960" cy="19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79844E-534D-0AC7-F441-1459882E148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715928" y="2790830"/>
                  <a:ext cx="3456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268BBF1-47C9-9125-5369-B24588A049D2}"/>
                    </a:ext>
                  </a:extLst>
                </p14:cNvPr>
                <p14:cNvContentPartPr/>
                <p14:nvPr/>
              </p14:nvContentPartPr>
              <p14:xfrm>
                <a:off x="3433408" y="2285750"/>
                <a:ext cx="360" cy="666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268BBF1-47C9-9125-5369-B24588A049D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415768" y="2267750"/>
                  <a:ext cx="36000" cy="70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A883F50-3980-9699-0FF8-46EBAF6F1001}"/>
                    </a:ext>
                  </a:extLst>
                </p14:cNvPr>
                <p14:cNvContentPartPr/>
                <p14:nvPr/>
              </p14:nvContentPartPr>
              <p14:xfrm>
                <a:off x="3313888" y="2659430"/>
                <a:ext cx="365760" cy="282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A883F50-3980-9699-0FF8-46EBAF6F10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296248" y="2641790"/>
                  <a:ext cx="401400" cy="31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9068C6C-2894-2DE1-5C25-FF4C4594DBE5}"/>
              </a:ext>
            </a:extLst>
          </p:cNvPr>
          <p:cNvGrpSpPr/>
          <p:nvPr/>
        </p:nvGrpSpPr>
        <p:grpSpPr>
          <a:xfrm>
            <a:off x="4441048" y="2378990"/>
            <a:ext cx="659880" cy="616320"/>
            <a:chOff x="4441048" y="2378990"/>
            <a:chExt cx="659880" cy="61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46B762F-4240-5F1E-8151-FF24674896CB}"/>
                    </a:ext>
                  </a:extLst>
                </p14:cNvPr>
                <p14:cNvContentPartPr/>
                <p14:nvPr/>
              </p14:nvContentPartPr>
              <p14:xfrm>
                <a:off x="4478488" y="2627390"/>
                <a:ext cx="180360" cy="4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46B762F-4240-5F1E-8151-FF24674896C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460848" y="2609750"/>
                  <a:ext cx="216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73F922E-1E3D-FA05-2871-DFEE870ACAB9}"/>
                    </a:ext>
                  </a:extLst>
                </p14:cNvPr>
                <p14:cNvContentPartPr/>
                <p14:nvPr/>
              </p14:nvContentPartPr>
              <p14:xfrm>
                <a:off x="4441048" y="2696510"/>
                <a:ext cx="305640" cy="28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73F922E-1E3D-FA05-2871-DFEE870ACAB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423408" y="2678870"/>
                  <a:ext cx="3412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D784E84-ACF7-35CE-946C-5D10DADB5171}"/>
                    </a:ext>
                  </a:extLst>
                </p14:cNvPr>
                <p14:cNvContentPartPr/>
                <p14:nvPr/>
              </p14:nvContentPartPr>
              <p14:xfrm>
                <a:off x="4702408" y="2378990"/>
                <a:ext cx="398520" cy="616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D784E84-ACF7-35CE-946C-5D10DADB517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684768" y="2361350"/>
                  <a:ext cx="434160" cy="65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D8330AE-5D69-7AE5-C572-2ECBE426DB2F}"/>
                  </a:ext>
                </a:extLst>
              </p14:cNvPr>
              <p14:cNvContentPartPr/>
              <p14:nvPr/>
            </p14:nvContentPartPr>
            <p14:xfrm>
              <a:off x="5940448" y="2404910"/>
              <a:ext cx="288360" cy="5547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D8330AE-5D69-7AE5-C572-2ECBE426DB2F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922448" y="2387270"/>
                <a:ext cx="324000" cy="59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8AA790D3-7E30-3FA9-7B73-DDC5B54633CF}"/>
              </a:ext>
            </a:extLst>
          </p:cNvPr>
          <p:cNvGrpSpPr/>
          <p:nvPr/>
        </p:nvGrpSpPr>
        <p:grpSpPr>
          <a:xfrm>
            <a:off x="6605008" y="2099270"/>
            <a:ext cx="243720" cy="462960"/>
            <a:chOff x="6605008" y="2099270"/>
            <a:chExt cx="243720" cy="46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B7AC6F6-4006-8E8D-F759-31D78F0E765A}"/>
                    </a:ext>
                  </a:extLst>
                </p14:cNvPr>
                <p14:cNvContentPartPr/>
                <p14:nvPr/>
              </p14:nvContentPartPr>
              <p14:xfrm>
                <a:off x="6605008" y="2099270"/>
                <a:ext cx="57240" cy="462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B7AC6F6-4006-8E8D-F759-31D78F0E76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587368" y="2081270"/>
                  <a:ext cx="9288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292BEF0-44C9-2283-5214-366A718F4D9C}"/>
                    </a:ext>
                  </a:extLst>
                </p14:cNvPr>
                <p14:cNvContentPartPr/>
                <p14:nvPr/>
              </p14:nvContentPartPr>
              <p14:xfrm>
                <a:off x="6707968" y="2258030"/>
                <a:ext cx="140760" cy="271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292BEF0-44C9-2283-5214-366A718F4D9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689968" y="2240030"/>
                  <a:ext cx="176400" cy="30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6F4C039-A263-8902-69D0-804DC15B852F}"/>
                  </a:ext>
                </a:extLst>
              </p14:cNvPr>
              <p14:cNvContentPartPr/>
              <p14:nvPr/>
            </p14:nvContentPartPr>
            <p14:xfrm>
              <a:off x="7249408" y="2565470"/>
              <a:ext cx="223560" cy="176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6F4C039-A263-8902-69D0-804DC15B852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231768" y="2547830"/>
                <a:ext cx="2592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BC25954-ED96-814E-0055-937C860455B3}"/>
                  </a:ext>
                </a:extLst>
              </p14:cNvPr>
              <p14:cNvContentPartPr/>
              <p14:nvPr/>
            </p14:nvContentPartPr>
            <p14:xfrm>
              <a:off x="7315288" y="2799110"/>
              <a:ext cx="181800" cy="61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BC25954-ED96-814E-0055-937C860455B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297288" y="2781470"/>
                <a:ext cx="2174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9DF86E8-78A2-E464-EF96-4C699BD20DB2}"/>
                  </a:ext>
                </a:extLst>
              </p14:cNvPr>
              <p14:cNvContentPartPr/>
              <p14:nvPr/>
            </p14:nvContentPartPr>
            <p14:xfrm>
              <a:off x="7287208" y="3004310"/>
              <a:ext cx="406080" cy="349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9DF86E8-78A2-E464-EF96-4C699BD20DB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269208" y="2986310"/>
                <a:ext cx="441720" cy="7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B969E17A-7B62-901F-1931-CA4D20DCDA80}"/>
              </a:ext>
            </a:extLst>
          </p:cNvPr>
          <p:cNvGrpSpPr/>
          <p:nvPr/>
        </p:nvGrpSpPr>
        <p:grpSpPr>
          <a:xfrm>
            <a:off x="8236528" y="2099270"/>
            <a:ext cx="887400" cy="1058040"/>
            <a:chOff x="8236528" y="2099270"/>
            <a:chExt cx="887400" cy="105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C26448B-EDB9-7220-4F1A-BFA26393DB3B}"/>
                    </a:ext>
                  </a:extLst>
                </p14:cNvPr>
                <p14:cNvContentPartPr/>
                <p14:nvPr/>
              </p14:nvContentPartPr>
              <p14:xfrm>
                <a:off x="8236528" y="2201870"/>
                <a:ext cx="323280" cy="955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C26448B-EDB9-7220-4F1A-BFA26393DB3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218528" y="2184230"/>
                  <a:ext cx="358920" cy="9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4717C44-6DCA-DB69-6CB8-259018BF4DEA}"/>
                    </a:ext>
                  </a:extLst>
                </p14:cNvPr>
                <p14:cNvContentPartPr/>
                <p14:nvPr/>
              </p14:nvContentPartPr>
              <p14:xfrm>
                <a:off x="8835928" y="2099270"/>
                <a:ext cx="3960" cy="680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4717C44-6DCA-DB69-6CB8-259018BF4DE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818288" y="2081270"/>
                  <a:ext cx="39600" cy="71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E0551A2-25A6-E2BB-8D70-4E34A645CE05}"/>
                    </a:ext>
                  </a:extLst>
                </p14:cNvPr>
                <p14:cNvContentPartPr/>
                <p14:nvPr/>
              </p14:nvContentPartPr>
              <p14:xfrm>
                <a:off x="8851048" y="2435870"/>
                <a:ext cx="272880" cy="263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E0551A2-25A6-E2BB-8D70-4E34A645CE0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833048" y="2417870"/>
                  <a:ext cx="308520" cy="29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308F5FD-917A-056F-789B-3B624A7AAE03}"/>
              </a:ext>
            </a:extLst>
          </p:cNvPr>
          <p:cNvGrpSpPr/>
          <p:nvPr/>
        </p:nvGrpSpPr>
        <p:grpSpPr>
          <a:xfrm>
            <a:off x="5631208" y="3948950"/>
            <a:ext cx="2554200" cy="1191960"/>
            <a:chOff x="5631208" y="3948950"/>
            <a:chExt cx="2554200" cy="119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1695DAE-C87B-3C5C-9204-F7A4F9483A7B}"/>
                    </a:ext>
                  </a:extLst>
                </p14:cNvPr>
                <p14:cNvContentPartPr/>
                <p14:nvPr/>
              </p14:nvContentPartPr>
              <p14:xfrm>
                <a:off x="5631208" y="3948950"/>
                <a:ext cx="315000" cy="662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1695DAE-C87B-3C5C-9204-F7A4F9483A7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613568" y="3931310"/>
                  <a:ext cx="350640" cy="69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3B6775E-D167-CC76-C700-B885B8ED9550}"/>
                    </a:ext>
                  </a:extLst>
                </p14:cNvPr>
                <p14:cNvContentPartPr/>
                <p14:nvPr/>
              </p14:nvContentPartPr>
              <p14:xfrm>
                <a:off x="6033328" y="4227230"/>
                <a:ext cx="249120" cy="176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3B6775E-D167-CC76-C700-B885B8ED955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015328" y="4209230"/>
                  <a:ext cx="2847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65972C1-FB82-557D-4FEA-FEA81C1B0DDF}"/>
                    </a:ext>
                  </a:extLst>
                </p14:cNvPr>
                <p14:cNvContentPartPr/>
                <p14:nvPr/>
              </p14:nvContentPartPr>
              <p14:xfrm>
                <a:off x="6353728" y="4204550"/>
                <a:ext cx="425160" cy="220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65972C1-FB82-557D-4FEA-FEA81C1B0DD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336088" y="4186550"/>
                  <a:ext cx="4608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02E57D0-6BD5-4E9F-9011-7B1001B55158}"/>
                    </a:ext>
                  </a:extLst>
                </p14:cNvPr>
                <p14:cNvContentPartPr/>
                <p14:nvPr/>
              </p14:nvContentPartPr>
              <p14:xfrm>
                <a:off x="7099288" y="4217150"/>
                <a:ext cx="1086120" cy="923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02E57D0-6BD5-4E9F-9011-7B1001B5515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081648" y="4199510"/>
                  <a:ext cx="1121760" cy="9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E58D6C6-9E59-4BA1-258D-13442C5EEDAD}"/>
              </a:ext>
            </a:extLst>
          </p:cNvPr>
          <p:cNvGrpSpPr/>
          <p:nvPr/>
        </p:nvGrpSpPr>
        <p:grpSpPr>
          <a:xfrm>
            <a:off x="9015208" y="3955790"/>
            <a:ext cx="967320" cy="540720"/>
            <a:chOff x="9015208" y="3955790"/>
            <a:chExt cx="967320" cy="54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85CBFD3-1D7B-0CBC-7CF2-E03D4C409368}"/>
                    </a:ext>
                  </a:extLst>
                </p14:cNvPr>
                <p14:cNvContentPartPr/>
                <p14:nvPr/>
              </p14:nvContentPartPr>
              <p14:xfrm>
                <a:off x="9015208" y="3955790"/>
                <a:ext cx="16920" cy="479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85CBFD3-1D7B-0CBC-7CF2-E03D4C40936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997208" y="3938150"/>
                  <a:ext cx="5256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15053F4-175A-2DA0-A138-126DF2FAD37C}"/>
                    </a:ext>
                  </a:extLst>
                </p14:cNvPr>
                <p14:cNvContentPartPr/>
                <p14:nvPr/>
              </p14:nvContentPartPr>
              <p14:xfrm>
                <a:off x="9109888" y="4105190"/>
                <a:ext cx="346680" cy="391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15053F4-175A-2DA0-A138-126DF2FAD37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091888" y="4087550"/>
                  <a:ext cx="3823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60FB9E4-4572-002B-ECFE-CDB9DFD6EBE9}"/>
                    </a:ext>
                  </a:extLst>
                </p14:cNvPr>
                <p14:cNvContentPartPr/>
                <p14:nvPr/>
              </p14:nvContentPartPr>
              <p14:xfrm>
                <a:off x="9765448" y="4133990"/>
                <a:ext cx="182160" cy="319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60FB9E4-4572-002B-ECFE-CDB9DFD6EBE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747448" y="4115990"/>
                  <a:ext cx="21780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9613955-B8B3-AEDD-4884-2493AD699912}"/>
                    </a:ext>
                  </a:extLst>
                </p14:cNvPr>
                <p14:cNvContentPartPr/>
                <p14:nvPr/>
              </p14:nvContentPartPr>
              <p14:xfrm>
                <a:off x="9731968" y="4306790"/>
                <a:ext cx="250560" cy="13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9613955-B8B3-AEDD-4884-2493AD69991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713968" y="4289150"/>
                  <a:ext cx="28620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85060E1-DCA7-1F08-C6E9-C6B5D735204E}"/>
                  </a:ext>
                </a:extLst>
              </p14:cNvPr>
              <p14:cNvContentPartPr/>
              <p14:nvPr/>
            </p14:nvContentPartPr>
            <p14:xfrm>
              <a:off x="10395808" y="3875870"/>
              <a:ext cx="453600" cy="6379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85060E1-DCA7-1F08-C6E9-C6B5D735204E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0377808" y="3858230"/>
                <a:ext cx="489240" cy="67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3206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9E9F1BD-BE67-0C41-6A2C-429670AE371F}"/>
              </a:ext>
            </a:extLst>
          </p:cNvPr>
          <p:cNvGrpSpPr/>
          <p:nvPr/>
        </p:nvGrpSpPr>
        <p:grpSpPr>
          <a:xfrm>
            <a:off x="1035448" y="242390"/>
            <a:ext cx="2977920" cy="679680"/>
            <a:chOff x="1035448" y="242390"/>
            <a:chExt cx="2977920" cy="67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0058C99-0543-8A35-9BA6-7E13B16BC764}"/>
                    </a:ext>
                  </a:extLst>
                </p14:cNvPr>
                <p14:cNvContentPartPr/>
                <p14:nvPr/>
              </p14:nvContentPartPr>
              <p14:xfrm>
                <a:off x="1035448" y="307910"/>
                <a:ext cx="890280" cy="608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0058C99-0543-8A35-9BA6-7E13B16BC76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9448" y="271910"/>
                  <a:ext cx="96192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614DF7-396D-9767-E8A1-9410FF0EF48F}"/>
                    </a:ext>
                  </a:extLst>
                </p14:cNvPr>
                <p14:cNvContentPartPr/>
                <p14:nvPr/>
              </p14:nvContentPartPr>
              <p14:xfrm>
                <a:off x="2087728" y="474950"/>
                <a:ext cx="310680" cy="358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614DF7-396D-9767-E8A1-9410FF0EF48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51728" y="439310"/>
                  <a:ext cx="38232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23E4E2F-B89D-C862-D560-F7312FC96244}"/>
                    </a:ext>
                  </a:extLst>
                </p14:cNvPr>
                <p14:cNvContentPartPr/>
                <p14:nvPr/>
              </p14:nvContentPartPr>
              <p14:xfrm>
                <a:off x="2506408" y="388910"/>
                <a:ext cx="718920" cy="533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23E4E2F-B89D-C862-D560-F7312FC962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70768" y="353270"/>
                  <a:ext cx="79056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65A32CD-FEE6-25A5-BAB5-A468CA7893E9}"/>
                    </a:ext>
                  </a:extLst>
                </p14:cNvPr>
                <p14:cNvContentPartPr/>
                <p14:nvPr/>
              </p14:nvContentPartPr>
              <p14:xfrm>
                <a:off x="3311008" y="242390"/>
                <a:ext cx="132840" cy="596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65A32CD-FEE6-25A5-BAB5-A468CA7893E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75008" y="206750"/>
                  <a:ext cx="204480" cy="6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B129909-B03A-8034-6E1A-A55A9C435E8E}"/>
                    </a:ext>
                  </a:extLst>
                </p14:cNvPr>
                <p14:cNvContentPartPr/>
                <p14:nvPr/>
              </p14:nvContentPartPr>
              <p14:xfrm>
                <a:off x="3560488" y="605630"/>
                <a:ext cx="452880" cy="300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B129909-B03A-8034-6E1A-A55A9C435E8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24848" y="569990"/>
                  <a:ext cx="524520" cy="37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DA1821-ADD3-5ED7-4333-009AAA370CE3}"/>
              </a:ext>
            </a:extLst>
          </p:cNvPr>
          <p:cNvGrpSpPr/>
          <p:nvPr/>
        </p:nvGrpSpPr>
        <p:grpSpPr>
          <a:xfrm>
            <a:off x="4670368" y="438230"/>
            <a:ext cx="3561120" cy="656640"/>
            <a:chOff x="4670368" y="438230"/>
            <a:chExt cx="3561120" cy="65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EA4464A-0A8B-570B-2E88-BC3EF40522C1}"/>
                    </a:ext>
                  </a:extLst>
                </p14:cNvPr>
                <p14:cNvContentPartPr/>
                <p14:nvPr/>
              </p14:nvContentPartPr>
              <p14:xfrm>
                <a:off x="4670368" y="568190"/>
                <a:ext cx="802440" cy="487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EA4464A-0A8B-570B-2E88-BC3EF40522C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34368" y="532190"/>
                  <a:ext cx="87408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685B169-E08A-ACE9-27A3-26C98595245E}"/>
                    </a:ext>
                  </a:extLst>
                </p14:cNvPr>
                <p14:cNvContentPartPr/>
                <p14:nvPr/>
              </p14:nvContentPartPr>
              <p14:xfrm>
                <a:off x="5570008" y="755750"/>
                <a:ext cx="91440" cy="321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685B169-E08A-ACE9-27A3-26C9859524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34368" y="719750"/>
                  <a:ext cx="1630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2D0D22C-BED8-C12B-0742-B05E14E5946B}"/>
                    </a:ext>
                  </a:extLst>
                </p14:cNvPr>
                <p14:cNvContentPartPr/>
                <p14:nvPr/>
              </p14:nvContentPartPr>
              <p14:xfrm>
                <a:off x="5579728" y="540830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2D0D22C-BED8-C12B-0742-B05E14E5946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44088" y="50519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F992563-58A4-0BBC-FCDE-BF05C04F1BAE}"/>
                    </a:ext>
                  </a:extLst>
                </p14:cNvPr>
                <p14:cNvContentPartPr/>
                <p14:nvPr/>
              </p14:nvContentPartPr>
              <p14:xfrm>
                <a:off x="5878168" y="511670"/>
                <a:ext cx="360" cy="480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F992563-58A4-0BBC-FCDE-BF05C04F1BA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42528" y="475670"/>
                  <a:ext cx="7200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6CA12BA-0C58-D786-1187-1735257DA8D7}"/>
                    </a:ext>
                  </a:extLst>
                </p14:cNvPr>
                <p14:cNvContentPartPr/>
                <p14:nvPr/>
              </p14:nvContentPartPr>
              <p14:xfrm>
                <a:off x="5793928" y="506630"/>
                <a:ext cx="288000" cy="146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6CA12BA-0C58-D786-1187-1735257DA8D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58288" y="470630"/>
                  <a:ext cx="3596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B31BBF3-9F90-CEE2-F13A-6B228F5454D5}"/>
                    </a:ext>
                  </a:extLst>
                </p14:cNvPr>
                <p14:cNvContentPartPr/>
                <p14:nvPr/>
              </p14:nvContentPartPr>
              <p14:xfrm>
                <a:off x="6092368" y="438230"/>
                <a:ext cx="219600" cy="656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B31BBF3-9F90-CEE2-F13A-6B228F5454D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56368" y="402230"/>
                  <a:ext cx="291240" cy="72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A1E2A34-0907-412A-44F9-10187A8EFCC8}"/>
                    </a:ext>
                  </a:extLst>
                </p14:cNvPr>
                <p14:cNvContentPartPr/>
                <p14:nvPr/>
              </p14:nvContentPartPr>
              <p14:xfrm>
                <a:off x="6530488" y="654590"/>
                <a:ext cx="936000" cy="428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A1E2A34-0907-412A-44F9-10187A8EFCC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94488" y="618950"/>
                  <a:ext cx="100764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1299EA3-6E3C-88FF-8DBF-D1549466678B}"/>
                    </a:ext>
                  </a:extLst>
                </p14:cNvPr>
                <p14:cNvContentPartPr/>
                <p14:nvPr/>
              </p14:nvContentPartPr>
              <p14:xfrm>
                <a:off x="7613728" y="531830"/>
                <a:ext cx="57960" cy="428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1299EA3-6E3C-88FF-8DBF-D1549466678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77728" y="495830"/>
                  <a:ext cx="12960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9731A2A-F33A-50DC-E070-DC74BFC504E1}"/>
                    </a:ext>
                  </a:extLst>
                </p14:cNvPr>
                <p14:cNvContentPartPr/>
                <p14:nvPr/>
              </p14:nvContentPartPr>
              <p14:xfrm>
                <a:off x="7566928" y="718310"/>
                <a:ext cx="168840" cy="19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9731A2A-F33A-50DC-E070-DC74BFC504E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31288" y="682310"/>
                  <a:ext cx="2404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D06AB06-D71C-05F5-1104-968695954037}"/>
                    </a:ext>
                  </a:extLst>
                </p14:cNvPr>
                <p14:cNvContentPartPr/>
                <p14:nvPr/>
              </p14:nvContentPartPr>
              <p14:xfrm>
                <a:off x="7865368" y="662150"/>
                <a:ext cx="92160" cy="346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D06AB06-D71C-05F5-1104-96869595403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29728" y="626150"/>
                  <a:ext cx="163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4F6F35D-5EDE-5365-BA7D-8BED3843E3F9}"/>
                    </a:ext>
                  </a:extLst>
                </p14:cNvPr>
                <p14:cNvContentPartPr/>
                <p14:nvPr/>
              </p14:nvContentPartPr>
              <p14:xfrm>
                <a:off x="8079568" y="736670"/>
                <a:ext cx="151920" cy="226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4F6F35D-5EDE-5365-BA7D-8BED3843E3F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43568" y="701030"/>
                  <a:ext cx="2235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3728716-3B8B-F071-61E2-6614105565B4}"/>
                    </a:ext>
                  </a:extLst>
                </p14:cNvPr>
                <p14:cNvContentPartPr/>
                <p14:nvPr/>
              </p14:nvContentPartPr>
              <p14:xfrm>
                <a:off x="7996408" y="447950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3728716-3B8B-F071-61E2-6614105565B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60408" y="41195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824E56E-185A-F48E-2B57-8A2B84EB1326}"/>
                  </a:ext>
                </a:extLst>
              </p14:cNvPr>
              <p14:cNvContentPartPr/>
              <p14:nvPr/>
            </p14:nvContentPartPr>
            <p14:xfrm>
              <a:off x="102688" y="1276310"/>
              <a:ext cx="11997720" cy="181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824E56E-185A-F48E-2B57-8A2B84EB132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6688" y="1240670"/>
                <a:ext cx="12069360" cy="25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08E9B7F6-9634-F47F-0CE5-EEC0E1D7EB5B}"/>
              </a:ext>
            </a:extLst>
          </p:cNvPr>
          <p:cNvGrpSpPr/>
          <p:nvPr/>
        </p:nvGrpSpPr>
        <p:grpSpPr>
          <a:xfrm>
            <a:off x="1085128" y="1763030"/>
            <a:ext cx="1709280" cy="739440"/>
            <a:chOff x="1085128" y="1763030"/>
            <a:chExt cx="1709280" cy="73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8980131-11E5-47A4-5A8D-84D8BD0D92D6}"/>
                    </a:ext>
                  </a:extLst>
                </p14:cNvPr>
                <p14:cNvContentPartPr/>
                <p14:nvPr/>
              </p14:nvContentPartPr>
              <p14:xfrm>
                <a:off x="1085128" y="2115830"/>
                <a:ext cx="391680" cy="3866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8980131-11E5-47A4-5A8D-84D8BD0D92D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67488" y="2097830"/>
                  <a:ext cx="42732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4649D65-8443-4E24-14F9-6F06A025A0DA}"/>
                    </a:ext>
                  </a:extLst>
                </p14:cNvPr>
                <p14:cNvContentPartPr/>
                <p14:nvPr/>
              </p14:nvContentPartPr>
              <p14:xfrm>
                <a:off x="1548808" y="1847630"/>
                <a:ext cx="360" cy="186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4649D65-8443-4E24-14F9-6F06A025A0D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531168" y="1829630"/>
                  <a:ext cx="360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4A806DA-D9AF-106D-8C4B-E4B6A01B10AD}"/>
                    </a:ext>
                  </a:extLst>
                </p14:cNvPr>
                <p14:cNvContentPartPr/>
                <p14:nvPr/>
              </p14:nvContentPartPr>
              <p14:xfrm>
                <a:off x="1697848" y="1838630"/>
                <a:ext cx="263160" cy="196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4A806DA-D9AF-106D-8C4B-E4B6A01B10A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679848" y="1820630"/>
                  <a:ext cx="2988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8328241-EEDB-358E-EB49-953E0CCE580A}"/>
                    </a:ext>
                  </a:extLst>
                </p14:cNvPr>
                <p14:cNvContentPartPr/>
                <p14:nvPr/>
              </p14:nvContentPartPr>
              <p14:xfrm>
                <a:off x="2015368" y="1763030"/>
                <a:ext cx="162000" cy="255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8328241-EEDB-358E-EB49-953E0CCE580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997368" y="1745030"/>
                  <a:ext cx="1976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626AD9E-8112-A5D6-6FCB-200C91E93DE4}"/>
                    </a:ext>
                  </a:extLst>
                </p14:cNvPr>
                <p14:cNvContentPartPr/>
                <p14:nvPr/>
              </p14:nvContentPartPr>
              <p14:xfrm>
                <a:off x="2289328" y="1828550"/>
                <a:ext cx="128160" cy="169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626AD9E-8112-A5D6-6FCB-200C91E93DE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271328" y="1810550"/>
                  <a:ext cx="1638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584F97D-2709-1C71-A126-E8289FA09FFC}"/>
                    </a:ext>
                  </a:extLst>
                </p14:cNvPr>
                <p14:cNvContentPartPr/>
                <p14:nvPr/>
              </p14:nvContentPartPr>
              <p14:xfrm>
                <a:off x="2416408" y="1847630"/>
                <a:ext cx="9720" cy="196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584F97D-2709-1C71-A126-E8289FA09FF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398768" y="1829630"/>
                  <a:ext cx="453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D0233F8-EFB5-71B2-930F-131DC898414B}"/>
                    </a:ext>
                  </a:extLst>
                </p14:cNvPr>
                <p14:cNvContentPartPr/>
                <p14:nvPr/>
              </p14:nvContentPartPr>
              <p14:xfrm>
                <a:off x="2636728" y="1841510"/>
                <a:ext cx="157680" cy="268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D0233F8-EFB5-71B2-930F-131DC898414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618728" y="1823870"/>
                  <a:ext cx="193320" cy="30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E58C8B9-4A31-9B7A-E588-E2287D3763B2}"/>
                  </a:ext>
                </a:extLst>
              </p14:cNvPr>
              <p14:cNvContentPartPr/>
              <p14:nvPr/>
            </p14:nvContentPartPr>
            <p14:xfrm>
              <a:off x="3011128" y="1793990"/>
              <a:ext cx="135720" cy="3092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E58C8B9-4A31-9B7A-E588-E2287D3763B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993488" y="1775990"/>
                <a:ext cx="171360" cy="34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B44C4B6-9358-0FEB-37CD-72EB71CF238E}"/>
              </a:ext>
            </a:extLst>
          </p:cNvPr>
          <p:cNvGrpSpPr/>
          <p:nvPr/>
        </p:nvGrpSpPr>
        <p:grpSpPr>
          <a:xfrm>
            <a:off x="3368248" y="1865630"/>
            <a:ext cx="214920" cy="234720"/>
            <a:chOff x="3368248" y="1865630"/>
            <a:chExt cx="214920" cy="23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54D8476-2D24-F69C-6348-83175280CAC4}"/>
                    </a:ext>
                  </a:extLst>
                </p14:cNvPr>
                <p14:cNvContentPartPr/>
                <p14:nvPr/>
              </p14:nvContentPartPr>
              <p14:xfrm>
                <a:off x="3368248" y="1865630"/>
                <a:ext cx="123480" cy="234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54D8476-2D24-F69C-6348-83175280CAC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350248" y="1847630"/>
                  <a:ext cx="1591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0D6B4D8-72FC-8B04-E024-3EF14BAACF32}"/>
                    </a:ext>
                  </a:extLst>
                </p14:cNvPr>
                <p14:cNvContentPartPr/>
                <p14:nvPr/>
              </p14:nvContentPartPr>
              <p14:xfrm>
                <a:off x="3433408" y="2003870"/>
                <a:ext cx="149760" cy="68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0D6B4D8-72FC-8B04-E024-3EF14BAACF3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415768" y="1985870"/>
                  <a:ext cx="185400" cy="10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45F636-306E-FE10-CE11-72D1D7F113AF}"/>
              </a:ext>
            </a:extLst>
          </p:cNvPr>
          <p:cNvGrpSpPr/>
          <p:nvPr/>
        </p:nvGrpSpPr>
        <p:grpSpPr>
          <a:xfrm>
            <a:off x="3854248" y="1829990"/>
            <a:ext cx="587520" cy="318600"/>
            <a:chOff x="3854248" y="1829990"/>
            <a:chExt cx="587520" cy="31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4C0FACF-B055-4074-5DD3-2B1C048F3568}"/>
                    </a:ext>
                  </a:extLst>
                </p14:cNvPr>
                <p14:cNvContentPartPr/>
                <p14:nvPr/>
              </p14:nvContentPartPr>
              <p14:xfrm>
                <a:off x="3854248" y="1862750"/>
                <a:ext cx="189360" cy="285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4C0FACF-B055-4074-5DD3-2B1C048F356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836248" y="1845110"/>
                  <a:ext cx="2250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10D8D48-CBD0-A3EB-B4EB-657990618765}"/>
                    </a:ext>
                  </a:extLst>
                </p14:cNvPr>
                <p14:cNvContentPartPr/>
                <p14:nvPr/>
              </p14:nvContentPartPr>
              <p14:xfrm>
                <a:off x="4223248" y="1829990"/>
                <a:ext cx="218520" cy="318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10D8D48-CBD0-A3EB-B4EB-65799061876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205248" y="1811990"/>
                  <a:ext cx="254160" cy="35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2714036-E8A9-E957-7785-17863128F032}"/>
                  </a:ext>
                </a:extLst>
              </p14:cNvPr>
              <p14:cNvContentPartPr/>
              <p14:nvPr/>
            </p14:nvContentPartPr>
            <p14:xfrm>
              <a:off x="5187688" y="2285750"/>
              <a:ext cx="145800" cy="115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2714036-E8A9-E957-7785-17863128F032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170048" y="2267750"/>
                <a:ext cx="18144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AFF8689-6F68-6158-11CF-62DB606438D0}"/>
                  </a:ext>
                </a:extLst>
              </p14:cNvPr>
              <p14:cNvContentPartPr/>
              <p14:nvPr/>
            </p14:nvContentPartPr>
            <p14:xfrm>
              <a:off x="5197048" y="2490950"/>
              <a:ext cx="275760" cy="295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AFF8689-6F68-6158-11CF-62DB606438D0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179408" y="2473310"/>
                <a:ext cx="3114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E9FC76B-1E9B-D6AC-3AF8-415795F7834F}"/>
                  </a:ext>
                </a:extLst>
              </p14:cNvPr>
              <p14:cNvContentPartPr/>
              <p14:nvPr/>
            </p14:nvContentPartPr>
            <p14:xfrm>
              <a:off x="6120808" y="2101070"/>
              <a:ext cx="236520" cy="4611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E9FC76B-1E9B-D6AC-3AF8-415795F7834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102808" y="2083070"/>
                <a:ext cx="27216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66A7921-AF2F-67EC-9EF4-E81A6A744CD3}"/>
                  </a:ext>
                </a:extLst>
              </p14:cNvPr>
              <p14:cNvContentPartPr/>
              <p14:nvPr/>
            </p14:nvContentPartPr>
            <p14:xfrm>
              <a:off x="6232768" y="2705870"/>
              <a:ext cx="36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66A7921-AF2F-67EC-9EF4-E81A6A744CD3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214768" y="268787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CCE3B03-F6FF-28D1-6ACE-70C535B8D7A9}"/>
                  </a:ext>
                </a:extLst>
              </p14:cNvPr>
              <p14:cNvContentPartPr/>
              <p14:nvPr/>
            </p14:nvContentPartPr>
            <p14:xfrm>
              <a:off x="8403208" y="2173790"/>
              <a:ext cx="160920" cy="6710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CCE3B03-F6FF-28D1-6ACE-70C535B8D7A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385208" y="2155790"/>
                <a:ext cx="196560" cy="70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61CF51F0-07F3-668F-B1B5-06A760776C1C}"/>
              </a:ext>
            </a:extLst>
          </p:cNvPr>
          <p:cNvGrpSpPr/>
          <p:nvPr/>
        </p:nvGrpSpPr>
        <p:grpSpPr>
          <a:xfrm>
            <a:off x="8838448" y="2413910"/>
            <a:ext cx="963360" cy="569160"/>
            <a:chOff x="8838448" y="2413910"/>
            <a:chExt cx="963360" cy="56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BE73BAA-937D-533B-6020-C0730F238363}"/>
                    </a:ext>
                  </a:extLst>
                </p14:cNvPr>
                <p14:cNvContentPartPr/>
                <p14:nvPr/>
              </p14:nvContentPartPr>
              <p14:xfrm>
                <a:off x="8838448" y="2519390"/>
                <a:ext cx="287640" cy="232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BE73BAA-937D-533B-6020-C0730F23836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820448" y="2501390"/>
                  <a:ext cx="3232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B415911-311A-5FA3-BA92-48D8611BFC0E}"/>
                    </a:ext>
                  </a:extLst>
                </p14:cNvPr>
                <p14:cNvContentPartPr/>
                <p14:nvPr/>
              </p14:nvContentPartPr>
              <p14:xfrm>
                <a:off x="9255688" y="2597510"/>
                <a:ext cx="144720" cy="271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B415911-311A-5FA3-BA92-48D8611BFC0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237688" y="2579870"/>
                  <a:ext cx="1803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802F7CD-1A50-9925-A826-A7A835B17BB2}"/>
                    </a:ext>
                  </a:extLst>
                </p14:cNvPr>
                <p14:cNvContentPartPr/>
                <p14:nvPr/>
              </p14:nvContentPartPr>
              <p14:xfrm>
                <a:off x="9562408" y="2413910"/>
                <a:ext cx="239400" cy="569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802F7CD-1A50-9925-A826-A7A835B17BB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544768" y="2395910"/>
                  <a:ext cx="275040" cy="60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2DF7FEB-A5A8-E294-2042-88F615D1D15F}"/>
              </a:ext>
            </a:extLst>
          </p:cNvPr>
          <p:cNvGrpSpPr/>
          <p:nvPr/>
        </p:nvGrpSpPr>
        <p:grpSpPr>
          <a:xfrm>
            <a:off x="10244968" y="2248670"/>
            <a:ext cx="874080" cy="889920"/>
            <a:chOff x="10244968" y="2248670"/>
            <a:chExt cx="874080" cy="88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FB10589-BD7C-DD74-E321-F79AA0CAB58F}"/>
                    </a:ext>
                  </a:extLst>
                </p14:cNvPr>
                <p14:cNvContentPartPr/>
                <p14:nvPr/>
              </p14:nvContentPartPr>
              <p14:xfrm>
                <a:off x="10244968" y="2397350"/>
                <a:ext cx="248040" cy="546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FB10589-BD7C-DD74-E321-F79AA0CAB58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226968" y="2379350"/>
                  <a:ext cx="2836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2A9694D-00F9-5035-14AB-4877F6F659EC}"/>
                    </a:ext>
                  </a:extLst>
                </p14:cNvPr>
                <p14:cNvContentPartPr/>
                <p14:nvPr/>
              </p14:nvContentPartPr>
              <p14:xfrm>
                <a:off x="10412728" y="2637110"/>
                <a:ext cx="388440" cy="115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2A9694D-00F9-5035-14AB-4877F6F659E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395088" y="2619470"/>
                  <a:ext cx="4240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45FBB50-66DF-685A-537E-1F10C04EA997}"/>
                    </a:ext>
                  </a:extLst>
                </p14:cNvPr>
                <p14:cNvContentPartPr/>
                <p14:nvPr/>
              </p14:nvContentPartPr>
              <p14:xfrm>
                <a:off x="10989448" y="2248670"/>
                <a:ext cx="129600" cy="889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45FBB50-66DF-685A-537E-1F10C04EA99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971808" y="2230670"/>
                  <a:ext cx="165240" cy="9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B853F0E-3F00-75AF-6868-EFAEAB300D07}"/>
              </a:ext>
            </a:extLst>
          </p:cNvPr>
          <p:cNvGrpSpPr/>
          <p:nvPr/>
        </p:nvGrpSpPr>
        <p:grpSpPr>
          <a:xfrm>
            <a:off x="1034368" y="3834830"/>
            <a:ext cx="1099800" cy="510480"/>
            <a:chOff x="1034368" y="3834830"/>
            <a:chExt cx="1099800" cy="51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F76DD0A-B151-405F-4418-4406B7E5EEFE}"/>
                    </a:ext>
                  </a:extLst>
                </p14:cNvPr>
                <p14:cNvContentPartPr/>
                <p14:nvPr/>
              </p14:nvContentPartPr>
              <p14:xfrm>
                <a:off x="1034368" y="3834830"/>
                <a:ext cx="11160" cy="491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F76DD0A-B151-405F-4418-4406B7E5EEF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16728" y="3816830"/>
                  <a:ext cx="4680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CFA719A-3D79-D728-0C0C-106713093168}"/>
                    </a:ext>
                  </a:extLst>
                </p14:cNvPr>
                <p14:cNvContentPartPr/>
                <p14:nvPr/>
              </p14:nvContentPartPr>
              <p14:xfrm>
                <a:off x="1134088" y="4022750"/>
                <a:ext cx="602640" cy="275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CFA719A-3D79-D728-0C0C-10671309316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16448" y="4005110"/>
                  <a:ext cx="6382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83A217B-E278-7410-B402-62CA3F99A833}"/>
                    </a:ext>
                  </a:extLst>
                </p14:cNvPr>
                <p14:cNvContentPartPr/>
                <p14:nvPr/>
              </p14:nvContentPartPr>
              <p14:xfrm>
                <a:off x="1895128" y="3909350"/>
                <a:ext cx="129960" cy="435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83A217B-E278-7410-B402-62CA3F99A83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877128" y="3891350"/>
                  <a:ext cx="16560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7F308D3-C4EE-DD53-624B-6E04D2F1E45F}"/>
                    </a:ext>
                  </a:extLst>
                </p14:cNvPr>
                <p14:cNvContentPartPr/>
                <p14:nvPr/>
              </p14:nvContentPartPr>
              <p14:xfrm>
                <a:off x="1772728" y="4067750"/>
                <a:ext cx="361440" cy="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7F308D3-C4EE-DD53-624B-6E04D2F1E45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755088" y="4050110"/>
                  <a:ext cx="39708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3618B1B-4589-03B9-569A-C6B2F97BD698}"/>
              </a:ext>
            </a:extLst>
          </p:cNvPr>
          <p:cNvGrpSpPr/>
          <p:nvPr/>
        </p:nvGrpSpPr>
        <p:grpSpPr>
          <a:xfrm>
            <a:off x="2497768" y="3788030"/>
            <a:ext cx="1587240" cy="805320"/>
            <a:chOff x="2497768" y="3788030"/>
            <a:chExt cx="1587240" cy="80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BB91A40-1E45-E0EA-98E9-05AE540BA937}"/>
                    </a:ext>
                  </a:extLst>
                </p14:cNvPr>
                <p14:cNvContentPartPr/>
                <p14:nvPr/>
              </p14:nvContentPartPr>
              <p14:xfrm>
                <a:off x="2497768" y="3861110"/>
                <a:ext cx="349200" cy="489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BB91A40-1E45-E0EA-98E9-05AE540BA93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479768" y="3843110"/>
                  <a:ext cx="3848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842C13D-FDDC-5F82-1FA9-8F8E5BB6AAC4}"/>
                    </a:ext>
                  </a:extLst>
                </p14:cNvPr>
                <p14:cNvContentPartPr/>
                <p14:nvPr/>
              </p14:nvContentPartPr>
              <p14:xfrm>
                <a:off x="2994928" y="4110950"/>
                <a:ext cx="7920" cy="205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842C13D-FDDC-5F82-1FA9-8F8E5BB6AAC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976928" y="4093310"/>
                  <a:ext cx="435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3E6BE90-0A54-D56E-3B99-4B3CEA1EA92A}"/>
                    </a:ext>
                  </a:extLst>
                </p14:cNvPr>
                <p14:cNvContentPartPr/>
                <p14:nvPr/>
              </p14:nvContentPartPr>
              <p14:xfrm>
                <a:off x="3013648" y="3881270"/>
                <a:ext cx="360" cy="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3E6BE90-0A54-D56E-3B99-4B3CEA1EA92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996008" y="386363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5319A2E-37D1-ABAE-C222-65232489060B}"/>
                    </a:ext>
                  </a:extLst>
                </p14:cNvPr>
                <p14:cNvContentPartPr/>
                <p14:nvPr/>
              </p14:nvContentPartPr>
              <p14:xfrm>
                <a:off x="3161968" y="4024190"/>
                <a:ext cx="568440" cy="569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5319A2E-37D1-ABAE-C222-65232489060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143968" y="4006550"/>
                  <a:ext cx="60408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76801B2-47E7-A096-9495-3FBB9E0439AE}"/>
                    </a:ext>
                  </a:extLst>
                </p14:cNvPr>
                <p14:cNvContentPartPr/>
                <p14:nvPr/>
              </p14:nvContentPartPr>
              <p14:xfrm>
                <a:off x="3905728" y="3807110"/>
                <a:ext cx="13320" cy="4478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76801B2-47E7-A096-9495-3FBB9E0439A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88088" y="3789110"/>
                  <a:ext cx="4896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04D98F6-1656-D3DF-BD69-9B9878D5C92D}"/>
                    </a:ext>
                  </a:extLst>
                </p14:cNvPr>
                <p14:cNvContentPartPr/>
                <p14:nvPr/>
              </p14:nvContentPartPr>
              <p14:xfrm>
                <a:off x="3871888" y="3987830"/>
                <a:ext cx="213120" cy="99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04D98F6-1656-D3DF-BD69-9B9878D5C92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54248" y="3970190"/>
                  <a:ext cx="2487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6379D5B-B235-10E5-03C0-DA2DEE260557}"/>
                    </a:ext>
                  </a:extLst>
                </p14:cNvPr>
                <p14:cNvContentPartPr/>
                <p14:nvPr/>
              </p14:nvContentPartPr>
              <p14:xfrm>
                <a:off x="3685408" y="3788030"/>
                <a:ext cx="360" cy="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6379D5B-B235-10E5-03C0-DA2DEE26055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667768" y="377003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8FB96E3-F3EE-314C-C1F3-998D593AAB11}"/>
              </a:ext>
            </a:extLst>
          </p:cNvPr>
          <p:cNvGrpSpPr/>
          <p:nvPr/>
        </p:nvGrpSpPr>
        <p:grpSpPr>
          <a:xfrm>
            <a:off x="4365448" y="3919070"/>
            <a:ext cx="912600" cy="1023120"/>
            <a:chOff x="4365448" y="3919070"/>
            <a:chExt cx="912600" cy="102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5C5D532-62A7-94D1-8FD1-B4C721933967}"/>
                    </a:ext>
                  </a:extLst>
                </p14:cNvPr>
                <p14:cNvContentPartPr/>
                <p14:nvPr/>
              </p14:nvContentPartPr>
              <p14:xfrm>
                <a:off x="4365448" y="4108070"/>
                <a:ext cx="221400" cy="231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5C5D532-62A7-94D1-8FD1-B4C72193396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347448" y="4090430"/>
                  <a:ext cx="2570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15CB839-A6CF-D60F-6524-99F20B72B44F}"/>
                    </a:ext>
                  </a:extLst>
                </p14:cNvPr>
                <p14:cNvContentPartPr/>
                <p14:nvPr/>
              </p14:nvContentPartPr>
              <p14:xfrm>
                <a:off x="4805368" y="3919070"/>
                <a:ext cx="472680" cy="1023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15CB839-A6CF-D60F-6524-99F20B72B44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787368" y="3901070"/>
                  <a:ext cx="508320" cy="10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EBEE83A-D2AE-6747-100F-1652B20D7B9B}"/>
              </a:ext>
            </a:extLst>
          </p:cNvPr>
          <p:cNvGrpSpPr/>
          <p:nvPr/>
        </p:nvGrpSpPr>
        <p:grpSpPr>
          <a:xfrm>
            <a:off x="6064648" y="4094390"/>
            <a:ext cx="1074960" cy="495360"/>
            <a:chOff x="6064648" y="4094390"/>
            <a:chExt cx="1074960" cy="49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3276763-F1D0-5915-8239-5B586A2D1D9F}"/>
                    </a:ext>
                  </a:extLst>
                </p14:cNvPr>
                <p14:cNvContentPartPr/>
                <p14:nvPr/>
              </p14:nvContentPartPr>
              <p14:xfrm>
                <a:off x="6064648" y="4127150"/>
                <a:ext cx="144720" cy="3906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3276763-F1D0-5915-8239-5B586A2D1D9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046648" y="4109510"/>
                  <a:ext cx="18036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A6A9559-DB74-9E05-F26C-DD0AEAC5E22E}"/>
                    </a:ext>
                  </a:extLst>
                </p14:cNvPr>
                <p14:cNvContentPartPr/>
                <p14:nvPr/>
              </p14:nvContentPartPr>
              <p14:xfrm>
                <a:off x="6111448" y="4329470"/>
                <a:ext cx="145080" cy="745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A6A9559-DB74-9E05-F26C-DD0AEAC5E22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093448" y="4311830"/>
                  <a:ext cx="1807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EB8D3A3-22EE-6162-C078-7226FAE4A8DF}"/>
                    </a:ext>
                  </a:extLst>
                </p14:cNvPr>
                <p14:cNvContentPartPr/>
                <p14:nvPr/>
              </p14:nvContentPartPr>
              <p14:xfrm>
                <a:off x="6434728" y="4101590"/>
                <a:ext cx="297720" cy="4287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EB8D3A3-22EE-6162-C078-7226FAE4A8D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416728" y="4083590"/>
                  <a:ext cx="3333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C386580-03DC-2DF0-FC45-65EF5BDA7771}"/>
                    </a:ext>
                  </a:extLst>
                </p14:cNvPr>
                <p14:cNvContentPartPr/>
                <p14:nvPr/>
              </p14:nvContentPartPr>
              <p14:xfrm>
                <a:off x="6923248" y="4094390"/>
                <a:ext cx="216360" cy="495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C386580-03DC-2DF0-FC45-65EF5BDA777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905248" y="4076390"/>
                  <a:ext cx="252000" cy="53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323C16C5-2696-11B1-8AB3-D26D3BB237C9}"/>
                  </a:ext>
                </a:extLst>
              </p14:cNvPr>
              <p14:cNvContentPartPr/>
              <p14:nvPr/>
            </p14:nvContentPartPr>
            <p14:xfrm>
              <a:off x="7197568" y="3443870"/>
              <a:ext cx="163440" cy="2977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323C16C5-2696-11B1-8AB3-D26D3BB237C9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179928" y="3425870"/>
                <a:ext cx="199080" cy="33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E39819DF-356F-0DD1-635D-9DA4D2EA33DD}"/>
              </a:ext>
            </a:extLst>
          </p:cNvPr>
          <p:cNvGrpSpPr/>
          <p:nvPr/>
        </p:nvGrpSpPr>
        <p:grpSpPr>
          <a:xfrm>
            <a:off x="7696168" y="3412550"/>
            <a:ext cx="705240" cy="434520"/>
            <a:chOff x="7696168" y="3412550"/>
            <a:chExt cx="705240" cy="43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EB66F22-2B64-24D2-0B48-0570B148F514}"/>
                    </a:ext>
                  </a:extLst>
                </p14:cNvPr>
                <p14:cNvContentPartPr/>
                <p14:nvPr/>
              </p14:nvContentPartPr>
              <p14:xfrm>
                <a:off x="7696168" y="3412550"/>
                <a:ext cx="320400" cy="4345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EB66F22-2B64-24D2-0B48-0570B148F51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678528" y="3394910"/>
                  <a:ext cx="35604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1F3E759-301F-A77F-A6A0-1C8A7E61AD4F}"/>
                    </a:ext>
                  </a:extLst>
                </p14:cNvPr>
                <p14:cNvContentPartPr/>
                <p14:nvPr/>
              </p14:nvContentPartPr>
              <p14:xfrm>
                <a:off x="8198368" y="3479870"/>
                <a:ext cx="203040" cy="3672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1F3E759-301F-A77F-A6A0-1C8A7E61AD4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180728" y="3461870"/>
                  <a:ext cx="238680" cy="40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0A5295F-9B53-E9A3-740D-A1C6350ACB7B}"/>
                  </a:ext>
                </a:extLst>
              </p14:cNvPr>
              <p14:cNvContentPartPr/>
              <p14:nvPr/>
            </p14:nvContentPartPr>
            <p14:xfrm>
              <a:off x="8677528" y="3478430"/>
              <a:ext cx="393480" cy="3474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0A5295F-9B53-E9A3-740D-A1C6350ACB7B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8659528" y="3460790"/>
                <a:ext cx="429120" cy="38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6753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9E9F1BD-BE67-0C41-6A2C-429670AE371F}"/>
              </a:ext>
            </a:extLst>
          </p:cNvPr>
          <p:cNvGrpSpPr/>
          <p:nvPr/>
        </p:nvGrpSpPr>
        <p:grpSpPr>
          <a:xfrm>
            <a:off x="1035448" y="242390"/>
            <a:ext cx="2977920" cy="679680"/>
            <a:chOff x="1035448" y="242390"/>
            <a:chExt cx="2977920" cy="67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0058C99-0543-8A35-9BA6-7E13B16BC764}"/>
                    </a:ext>
                  </a:extLst>
                </p14:cNvPr>
                <p14:cNvContentPartPr/>
                <p14:nvPr/>
              </p14:nvContentPartPr>
              <p14:xfrm>
                <a:off x="1035448" y="307910"/>
                <a:ext cx="890280" cy="608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0058C99-0543-8A35-9BA6-7E13B16BC76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9448" y="271910"/>
                  <a:ext cx="96192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614DF7-396D-9767-E8A1-9410FF0EF48F}"/>
                    </a:ext>
                  </a:extLst>
                </p14:cNvPr>
                <p14:cNvContentPartPr/>
                <p14:nvPr/>
              </p14:nvContentPartPr>
              <p14:xfrm>
                <a:off x="2087728" y="474950"/>
                <a:ext cx="310680" cy="358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614DF7-396D-9767-E8A1-9410FF0EF48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51728" y="439310"/>
                  <a:ext cx="38232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23E4E2F-B89D-C862-D560-F7312FC96244}"/>
                    </a:ext>
                  </a:extLst>
                </p14:cNvPr>
                <p14:cNvContentPartPr/>
                <p14:nvPr/>
              </p14:nvContentPartPr>
              <p14:xfrm>
                <a:off x="2506408" y="388910"/>
                <a:ext cx="718920" cy="533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23E4E2F-B89D-C862-D560-F7312FC962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70768" y="353270"/>
                  <a:ext cx="79056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65A32CD-FEE6-25A5-BAB5-A468CA7893E9}"/>
                    </a:ext>
                  </a:extLst>
                </p14:cNvPr>
                <p14:cNvContentPartPr/>
                <p14:nvPr/>
              </p14:nvContentPartPr>
              <p14:xfrm>
                <a:off x="3311008" y="242390"/>
                <a:ext cx="132840" cy="596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65A32CD-FEE6-25A5-BAB5-A468CA7893E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75008" y="206750"/>
                  <a:ext cx="204480" cy="6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B129909-B03A-8034-6E1A-A55A9C435E8E}"/>
                    </a:ext>
                  </a:extLst>
                </p14:cNvPr>
                <p14:cNvContentPartPr/>
                <p14:nvPr/>
              </p14:nvContentPartPr>
              <p14:xfrm>
                <a:off x="3560488" y="605630"/>
                <a:ext cx="452880" cy="300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B129909-B03A-8034-6E1A-A55A9C435E8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24848" y="569990"/>
                  <a:ext cx="524520" cy="37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DA1821-ADD3-5ED7-4333-009AAA370CE3}"/>
              </a:ext>
            </a:extLst>
          </p:cNvPr>
          <p:cNvGrpSpPr/>
          <p:nvPr/>
        </p:nvGrpSpPr>
        <p:grpSpPr>
          <a:xfrm>
            <a:off x="4670368" y="438230"/>
            <a:ext cx="3561120" cy="656640"/>
            <a:chOff x="4670368" y="438230"/>
            <a:chExt cx="3561120" cy="65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EA4464A-0A8B-570B-2E88-BC3EF40522C1}"/>
                    </a:ext>
                  </a:extLst>
                </p14:cNvPr>
                <p14:cNvContentPartPr/>
                <p14:nvPr/>
              </p14:nvContentPartPr>
              <p14:xfrm>
                <a:off x="4670368" y="568190"/>
                <a:ext cx="802440" cy="487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EA4464A-0A8B-570B-2E88-BC3EF40522C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34368" y="532190"/>
                  <a:ext cx="87408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685B169-E08A-ACE9-27A3-26C98595245E}"/>
                    </a:ext>
                  </a:extLst>
                </p14:cNvPr>
                <p14:cNvContentPartPr/>
                <p14:nvPr/>
              </p14:nvContentPartPr>
              <p14:xfrm>
                <a:off x="5570008" y="755750"/>
                <a:ext cx="91440" cy="321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685B169-E08A-ACE9-27A3-26C9859524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34368" y="719750"/>
                  <a:ext cx="1630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2D0D22C-BED8-C12B-0742-B05E14E5946B}"/>
                    </a:ext>
                  </a:extLst>
                </p14:cNvPr>
                <p14:cNvContentPartPr/>
                <p14:nvPr/>
              </p14:nvContentPartPr>
              <p14:xfrm>
                <a:off x="5579728" y="540830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2D0D22C-BED8-C12B-0742-B05E14E5946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44088" y="50519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F992563-58A4-0BBC-FCDE-BF05C04F1BAE}"/>
                    </a:ext>
                  </a:extLst>
                </p14:cNvPr>
                <p14:cNvContentPartPr/>
                <p14:nvPr/>
              </p14:nvContentPartPr>
              <p14:xfrm>
                <a:off x="5878168" y="511670"/>
                <a:ext cx="360" cy="480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F992563-58A4-0BBC-FCDE-BF05C04F1BA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42528" y="475670"/>
                  <a:ext cx="7200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6CA12BA-0C58-D786-1187-1735257DA8D7}"/>
                    </a:ext>
                  </a:extLst>
                </p14:cNvPr>
                <p14:cNvContentPartPr/>
                <p14:nvPr/>
              </p14:nvContentPartPr>
              <p14:xfrm>
                <a:off x="5793928" y="506630"/>
                <a:ext cx="288000" cy="146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6CA12BA-0C58-D786-1187-1735257DA8D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58288" y="470630"/>
                  <a:ext cx="3596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B31BBF3-9F90-CEE2-F13A-6B228F5454D5}"/>
                    </a:ext>
                  </a:extLst>
                </p14:cNvPr>
                <p14:cNvContentPartPr/>
                <p14:nvPr/>
              </p14:nvContentPartPr>
              <p14:xfrm>
                <a:off x="6092368" y="438230"/>
                <a:ext cx="219600" cy="656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B31BBF3-9F90-CEE2-F13A-6B228F5454D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56368" y="402230"/>
                  <a:ext cx="291240" cy="72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A1E2A34-0907-412A-44F9-10187A8EFCC8}"/>
                    </a:ext>
                  </a:extLst>
                </p14:cNvPr>
                <p14:cNvContentPartPr/>
                <p14:nvPr/>
              </p14:nvContentPartPr>
              <p14:xfrm>
                <a:off x="6530488" y="654590"/>
                <a:ext cx="936000" cy="428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A1E2A34-0907-412A-44F9-10187A8EFCC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94488" y="618950"/>
                  <a:ext cx="100764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1299EA3-6E3C-88FF-8DBF-D1549466678B}"/>
                    </a:ext>
                  </a:extLst>
                </p14:cNvPr>
                <p14:cNvContentPartPr/>
                <p14:nvPr/>
              </p14:nvContentPartPr>
              <p14:xfrm>
                <a:off x="7613728" y="531830"/>
                <a:ext cx="57960" cy="428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1299EA3-6E3C-88FF-8DBF-D1549466678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77728" y="495830"/>
                  <a:ext cx="12960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9731A2A-F33A-50DC-E070-DC74BFC504E1}"/>
                    </a:ext>
                  </a:extLst>
                </p14:cNvPr>
                <p14:cNvContentPartPr/>
                <p14:nvPr/>
              </p14:nvContentPartPr>
              <p14:xfrm>
                <a:off x="7566928" y="718310"/>
                <a:ext cx="168840" cy="19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9731A2A-F33A-50DC-E070-DC74BFC504E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31288" y="682310"/>
                  <a:ext cx="2404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D06AB06-D71C-05F5-1104-968695954037}"/>
                    </a:ext>
                  </a:extLst>
                </p14:cNvPr>
                <p14:cNvContentPartPr/>
                <p14:nvPr/>
              </p14:nvContentPartPr>
              <p14:xfrm>
                <a:off x="7865368" y="662150"/>
                <a:ext cx="92160" cy="346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D06AB06-D71C-05F5-1104-96869595403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29728" y="626150"/>
                  <a:ext cx="163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4F6F35D-5EDE-5365-BA7D-8BED3843E3F9}"/>
                    </a:ext>
                  </a:extLst>
                </p14:cNvPr>
                <p14:cNvContentPartPr/>
                <p14:nvPr/>
              </p14:nvContentPartPr>
              <p14:xfrm>
                <a:off x="8079568" y="736670"/>
                <a:ext cx="151920" cy="226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4F6F35D-5EDE-5365-BA7D-8BED3843E3F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43568" y="701030"/>
                  <a:ext cx="2235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3728716-3B8B-F071-61E2-6614105565B4}"/>
                    </a:ext>
                  </a:extLst>
                </p14:cNvPr>
                <p14:cNvContentPartPr/>
                <p14:nvPr/>
              </p14:nvContentPartPr>
              <p14:xfrm>
                <a:off x="7996408" y="447950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3728716-3B8B-F071-61E2-6614105565B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60408" y="41195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824E56E-185A-F48E-2B57-8A2B84EB1326}"/>
                  </a:ext>
                </a:extLst>
              </p14:cNvPr>
              <p14:cNvContentPartPr/>
              <p14:nvPr/>
            </p14:nvContentPartPr>
            <p14:xfrm>
              <a:off x="102688" y="1276310"/>
              <a:ext cx="11997720" cy="181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824E56E-185A-F48E-2B57-8A2B84EB132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6688" y="1240670"/>
                <a:ext cx="12069360" cy="252720"/>
              </a:xfrm>
              <a:prstGeom prst="rect">
                <a:avLst/>
              </a:prstGeom>
            </p:spPr>
          </p:pic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B82E5110-476F-4F9A-9E8F-CE917524CB39}"/>
              </a:ext>
            </a:extLst>
          </p:cNvPr>
          <p:cNvSpPr txBox="1"/>
          <p:nvPr/>
        </p:nvSpPr>
        <p:spPr>
          <a:xfrm>
            <a:off x="3097300" y="3180984"/>
            <a:ext cx="55617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 in modular is not always true</a:t>
            </a:r>
          </a:p>
        </p:txBody>
      </p:sp>
    </p:spTree>
    <p:extLst>
      <p:ext uri="{BB962C8B-B14F-4D97-AF65-F5344CB8AC3E}">
        <p14:creationId xmlns:p14="http://schemas.microsoft.com/office/powerpoint/2010/main" val="2279639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9E9F1BD-BE67-0C41-6A2C-429670AE371F}"/>
              </a:ext>
            </a:extLst>
          </p:cNvPr>
          <p:cNvGrpSpPr/>
          <p:nvPr/>
        </p:nvGrpSpPr>
        <p:grpSpPr>
          <a:xfrm>
            <a:off x="1035448" y="242390"/>
            <a:ext cx="2977920" cy="679680"/>
            <a:chOff x="1035448" y="242390"/>
            <a:chExt cx="2977920" cy="67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0058C99-0543-8A35-9BA6-7E13B16BC764}"/>
                    </a:ext>
                  </a:extLst>
                </p14:cNvPr>
                <p14:cNvContentPartPr/>
                <p14:nvPr/>
              </p14:nvContentPartPr>
              <p14:xfrm>
                <a:off x="1035448" y="307910"/>
                <a:ext cx="890280" cy="608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0058C99-0543-8A35-9BA6-7E13B16BC76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9448" y="271910"/>
                  <a:ext cx="96192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614DF7-396D-9767-E8A1-9410FF0EF48F}"/>
                    </a:ext>
                  </a:extLst>
                </p14:cNvPr>
                <p14:cNvContentPartPr/>
                <p14:nvPr/>
              </p14:nvContentPartPr>
              <p14:xfrm>
                <a:off x="2087728" y="474950"/>
                <a:ext cx="310680" cy="358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614DF7-396D-9767-E8A1-9410FF0EF48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51728" y="439310"/>
                  <a:ext cx="38232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23E4E2F-B89D-C862-D560-F7312FC96244}"/>
                    </a:ext>
                  </a:extLst>
                </p14:cNvPr>
                <p14:cNvContentPartPr/>
                <p14:nvPr/>
              </p14:nvContentPartPr>
              <p14:xfrm>
                <a:off x="2506408" y="388910"/>
                <a:ext cx="718920" cy="533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23E4E2F-B89D-C862-D560-F7312FC962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70768" y="353270"/>
                  <a:ext cx="79056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65A32CD-FEE6-25A5-BAB5-A468CA7893E9}"/>
                    </a:ext>
                  </a:extLst>
                </p14:cNvPr>
                <p14:cNvContentPartPr/>
                <p14:nvPr/>
              </p14:nvContentPartPr>
              <p14:xfrm>
                <a:off x="3311008" y="242390"/>
                <a:ext cx="132840" cy="596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65A32CD-FEE6-25A5-BAB5-A468CA7893E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75008" y="206750"/>
                  <a:ext cx="204480" cy="6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B129909-B03A-8034-6E1A-A55A9C435E8E}"/>
                    </a:ext>
                  </a:extLst>
                </p14:cNvPr>
                <p14:cNvContentPartPr/>
                <p14:nvPr/>
              </p14:nvContentPartPr>
              <p14:xfrm>
                <a:off x="3560488" y="605630"/>
                <a:ext cx="452880" cy="300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B129909-B03A-8034-6E1A-A55A9C435E8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24848" y="569990"/>
                  <a:ext cx="524520" cy="37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DA1821-ADD3-5ED7-4333-009AAA370CE3}"/>
              </a:ext>
            </a:extLst>
          </p:cNvPr>
          <p:cNvGrpSpPr/>
          <p:nvPr/>
        </p:nvGrpSpPr>
        <p:grpSpPr>
          <a:xfrm>
            <a:off x="4670368" y="438230"/>
            <a:ext cx="3561120" cy="656640"/>
            <a:chOff x="4670368" y="438230"/>
            <a:chExt cx="3561120" cy="65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EA4464A-0A8B-570B-2E88-BC3EF40522C1}"/>
                    </a:ext>
                  </a:extLst>
                </p14:cNvPr>
                <p14:cNvContentPartPr/>
                <p14:nvPr/>
              </p14:nvContentPartPr>
              <p14:xfrm>
                <a:off x="4670368" y="568190"/>
                <a:ext cx="802440" cy="487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EA4464A-0A8B-570B-2E88-BC3EF40522C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34368" y="532190"/>
                  <a:ext cx="87408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685B169-E08A-ACE9-27A3-26C98595245E}"/>
                    </a:ext>
                  </a:extLst>
                </p14:cNvPr>
                <p14:cNvContentPartPr/>
                <p14:nvPr/>
              </p14:nvContentPartPr>
              <p14:xfrm>
                <a:off x="5570008" y="755750"/>
                <a:ext cx="91440" cy="321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685B169-E08A-ACE9-27A3-26C9859524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34368" y="719750"/>
                  <a:ext cx="1630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2D0D22C-BED8-C12B-0742-B05E14E5946B}"/>
                    </a:ext>
                  </a:extLst>
                </p14:cNvPr>
                <p14:cNvContentPartPr/>
                <p14:nvPr/>
              </p14:nvContentPartPr>
              <p14:xfrm>
                <a:off x="5579728" y="540830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2D0D22C-BED8-C12B-0742-B05E14E5946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44088" y="50519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F992563-58A4-0BBC-FCDE-BF05C04F1BAE}"/>
                    </a:ext>
                  </a:extLst>
                </p14:cNvPr>
                <p14:cNvContentPartPr/>
                <p14:nvPr/>
              </p14:nvContentPartPr>
              <p14:xfrm>
                <a:off x="5878168" y="511670"/>
                <a:ext cx="360" cy="480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F992563-58A4-0BBC-FCDE-BF05C04F1BA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42528" y="475670"/>
                  <a:ext cx="7200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6CA12BA-0C58-D786-1187-1735257DA8D7}"/>
                    </a:ext>
                  </a:extLst>
                </p14:cNvPr>
                <p14:cNvContentPartPr/>
                <p14:nvPr/>
              </p14:nvContentPartPr>
              <p14:xfrm>
                <a:off x="5793928" y="506630"/>
                <a:ext cx="288000" cy="146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6CA12BA-0C58-D786-1187-1735257DA8D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58288" y="470630"/>
                  <a:ext cx="3596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B31BBF3-9F90-CEE2-F13A-6B228F5454D5}"/>
                    </a:ext>
                  </a:extLst>
                </p14:cNvPr>
                <p14:cNvContentPartPr/>
                <p14:nvPr/>
              </p14:nvContentPartPr>
              <p14:xfrm>
                <a:off x="6092368" y="438230"/>
                <a:ext cx="219600" cy="656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B31BBF3-9F90-CEE2-F13A-6B228F5454D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56368" y="402230"/>
                  <a:ext cx="291240" cy="72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A1E2A34-0907-412A-44F9-10187A8EFCC8}"/>
                    </a:ext>
                  </a:extLst>
                </p14:cNvPr>
                <p14:cNvContentPartPr/>
                <p14:nvPr/>
              </p14:nvContentPartPr>
              <p14:xfrm>
                <a:off x="6530488" y="654590"/>
                <a:ext cx="936000" cy="428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A1E2A34-0907-412A-44F9-10187A8EFCC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94488" y="618950"/>
                  <a:ext cx="100764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1299EA3-6E3C-88FF-8DBF-D1549466678B}"/>
                    </a:ext>
                  </a:extLst>
                </p14:cNvPr>
                <p14:cNvContentPartPr/>
                <p14:nvPr/>
              </p14:nvContentPartPr>
              <p14:xfrm>
                <a:off x="7613728" y="531830"/>
                <a:ext cx="57960" cy="428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1299EA3-6E3C-88FF-8DBF-D1549466678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77728" y="495830"/>
                  <a:ext cx="12960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9731A2A-F33A-50DC-E070-DC74BFC504E1}"/>
                    </a:ext>
                  </a:extLst>
                </p14:cNvPr>
                <p14:cNvContentPartPr/>
                <p14:nvPr/>
              </p14:nvContentPartPr>
              <p14:xfrm>
                <a:off x="7566928" y="718310"/>
                <a:ext cx="168840" cy="19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9731A2A-F33A-50DC-E070-DC74BFC504E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31288" y="682310"/>
                  <a:ext cx="2404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D06AB06-D71C-05F5-1104-968695954037}"/>
                    </a:ext>
                  </a:extLst>
                </p14:cNvPr>
                <p14:cNvContentPartPr/>
                <p14:nvPr/>
              </p14:nvContentPartPr>
              <p14:xfrm>
                <a:off x="7865368" y="662150"/>
                <a:ext cx="92160" cy="346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D06AB06-D71C-05F5-1104-96869595403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29728" y="626150"/>
                  <a:ext cx="163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4F6F35D-5EDE-5365-BA7D-8BED3843E3F9}"/>
                    </a:ext>
                  </a:extLst>
                </p14:cNvPr>
                <p14:cNvContentPartPr/>
                <p14:nvPr/>
              </p14:nvContentPartPr>
              <p14:xfrm>
                <a:off x="8079568" y="736670"/>
                <a:ext cx="151920" cy="226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4F6F35D-5EDE-5365-BA7D-8BED3843E3F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43568" y="701030"/>
                  <a:ext cx="2235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3728716-3B8B-F071-61E2-6614105565B4}"/>
                    </a:ext>
                  </a:extLst>
                </p14:cNvPr>
                <p14:cNvContentPartPr/>
                <p14:nvPr/>
              </p14:nvContentPartPr>
              <p14:xfrm>
                <a:off x="7996408" y="447950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3728716-3B8B-F071-61E2-6614105565B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60408" y="41195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824E56E-185A-F48E-2B57-8A2B84EB1326}"/>
                  </a:ext>
                </a:extLst>
              </p14:cNvPr>
              <p14:cNvContentPartPr/>
              <p14:nvPr/>
            </p14:nvContentPartPr>
            <p14:xfrm>
              <a:off x="102688" y="1276310"/>
              <a:ext cx="11997720" cy="181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824E56E-185A-F48E-2B57-8A2B84EB132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6688" y="1240670"/>
                <a:ext cx="12069360" cy="2527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82F1B93-EB9C-7293-247C-76B6D25F6C89}"/>
              </a:ext>
            </a:extLst>
          </p:cNvPr>
          <p:cNvSpPr txBox="1"/>
          <p:nvPr/>
        </p:nvSpPr>
        <p:spPr>
          <a:xfrm>
            <a:off x="3002770" y="1995950"/>
            <a:ext cx="5870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inverse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BD67F7D-2A29-C014-4EFA-87706C73C747}"/>
                  </a:ext>
                </a:extLst>
              </p14:cNvPr>
              <p14:cNvContentPartPr/>
              <p14:nvPr/>
            </p14:nvContentPartPr>
            <p14:xfrm>
              <a:off x="1556038" y="3787670"/>
              <a:ext cx="587160" cy="473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BD67F7D-2A29-C014-4EFA-87706C73C74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520398" y="3751670"/>
                <a:ext cx="658800" cy="5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E017574-B4B3-CE9E-3969-56F722513452}"/>
                  </a:ext>
                </a:extLst>
              </p14:cNvPr>
              <p14:cNvContentPartPr/>
              <p14:nvPr/>
            </p14:nvContentPartPr>
            <p14:xfrm>
              <a:off x="2817838" y="4301030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E017574-B4B3-CE9E-3969-56F72251345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781838" y="4265390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955A7E05-CAA2-CFA7-2635-4D15E168E3AF}"/>
              </a:ext>
            </a:extLst>
          </p:cNvPr>
          <p:cNvGrpSpPr/>
          <p:nvPr/>
        </p:nvGrpSpPr>
        <p:grpSpPr>
          <a:xfrm>
            <a:off x="3730438" y="3269270"/>
            <a:ext cx="1180440" cy="1048320"/>
            <a:chOff x="3730438" y="3269270"/>
            <a:chExt cx="1180440" cy="104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58B326F-EFC4-F993-4EA9-B670665C9361}"/>
                    </a:ext>
                  </a:extLst>
                </p14:cNvPr>
                <p14:cNvContentPartPr/>
                <p14:nvPr/>
              </p14:nvContentPartPr>
              <p14:xfrm>
                <a:off x="3730438" y="3834110"/>
                <a:ext cx="321840" cy="483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58B326F-EFC4-F993-4EA9-B670665C936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694798" y="3798110"/>
                  <a:ext cx="39348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460FF18-7A84-8D31-C008-5FC9ACB85B7F}"/>
                    </a:ext>
                  </a:extLst>
                </p14:cNvPr>
                <p14:cNvContentPartPr/>
                <p14:nvPr/>
              </p14:nvContentPartPr>
              <p14:xfrm>
                <a:off x="4133638" y="3527030"/>
                <a:ext cx="207000" cy="38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460FF18-7A84-8D31-C008-5FC9ACB85B7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097638" y="3491030"/>
                  <a:ext cx="2786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7222C18-5A8B-ECB6-AEA1-97A2EBC43D3E}"/>
                    </a:ext>
                  </a:extLst>
                </p14:cNvPr>
                <p14:cNvContentPartPr/>
                <p14:nvPr/>
              </p14:nvContentPartPr>
              <p14:xfrm>
                <a:off x="4534678" y="3269270"/>
                <a:ext cx="85680" cy="432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7222C18-5A8B-ECB6-AEA1-97A2EBC43D3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498678" y="3233630"/>
                  <a:ext cx="15732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9CB3D8B-ECAC-9091-1F3F-91F0F459F4EB}"/>
                    </a:ext>
                  </a:extLst>
                </p14:cNvPr>
                <p14:cNvContentPartPr/>
                <p14:nvPr/>
              </p14:nvContentPartPr>
              <p14:xfrm>
                <a:off x="4562398" y="3722870"/>
                <a:ext cx="348480" cy="38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9CB3D8B-ECAC-9091-1F3F-91F0F459F4E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526758" y="3686870"/>
                  <a:ext cx="420120" cy="11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6CD7BCB-F19F-C6CC-DFD3-6A4666412D10}"/>
                  </a:ext>
                </a:extLst>
              </p14:cNvPr>
              <p14:cNvContentPartPr/>
              <p14:nvPr/>
            </p14:nvContentPartPr>
            <p14:xfrm>
              <a:off x="5924998" y="3909350"/>
              <a:ext cx="42840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6CD7BCB-F19F-C6CC-DFD3-6A4666412D1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888998" y="3873350"/>
                <a:ext cx="5000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8F9BFF0-75A3-6456-59EF-090024C759F9}"/>
                  </a:ext>
                </a:extLst>
              </p14:cNvPr>
              <p14:cNvContentPartPr/>
              <p14:nvPr/>
            </p14:nvContentPartPr>
            <p14:xfrm>
              <a:off x="5971438" y="4096190"/>
              <a:ext cx="406440" cy="187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8F9BFF0-75A3-6456-59EF-090024C759F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935438" y="4060190"/>
                <a:ext cx="47808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D098BE1-F945-61EE-6EAF-E11277988FEB}"/>
                  </a:ext>
                </a:extLst>
              </p14:cNvPr>
              <p14:cNvContentPartPr/>
              <p14:nvPr/>
            </p14:nvContentPartPr>
            <p14:xfrm>
              <a:off x="5775598" y="4310750"/>
              <a:ext cx="717480" cy="1231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D098BE1-F945-61EE-6EAF-E11277988FE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739598" y="4275110"/>
                <a:ext cx="789120" cy="19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D4BCF7FF-9A00-14C7-BB28-1FBDA273A5D3}"/>
              </a:ext>
            </a:extLst>
          </p:cNvPr>
          <p:cNvGrpSpPr/>
          <p:nvPr/>
        </p:nvGrpSpPr>
        <p:grpSpPr>
          <a:xfrm>
            <a:off x="7333678" y="3789470"/>
            <a:ext cx="580680" cy="699120"/>
            <a:chOff x="7333678" y="3789470"/>
            <a:chExt cx="580680" cy="69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B3532BB-792C-8FA5-CF22-EB5AD11B02AE}"/>
                    </a:ext>
                  </a:extLst>
                </p14:cNvPr>
                <p14:cNvContentPartPr/>
                <p14:nvPr/>
              </p14:nvContentPartPr>
              <p14:xfrm>
                <a:off x="7333678" y="3789470"/>
                <a:ext cx="313200" cy="605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B3532BB-792C-8FA5-CF22-EB5AD11B02A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298038" y="3753830"/>
                  <a:ext cx="38484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5B7A987-7CB4-262D-4783-F2FC77A4122D}"/>
                    </a:ext>
                  </a:extLst>
                </p14:cNvPr>
                <p14:cNvContentPartPr/>
                <p14:nvPr/>
              </p14:nvContentPartPr>
              <p14:xfrm>
                <a:off x="7399198" y="4429910"/>
                <a:ext cx="515160" cy="58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5B7A987-7CB4-262D-4783-F2FC77A4122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363198" y="4393910"/>
                  <a:ext cx="586800" cy="130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16522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9E9F1BD-BE67-0C41-6A2C-429670AE371F}"/>
              </a:ext>
            </a:extLst>
          </p:cNvPr>
          <p:cNvGrpSpPr/>
          <p:nvPr/>
        </p:nvGrpSpPr>
        <p:grpSpPr>
          <a:xfrm>
            <a:off x="1035448" y="242390"/>
            <a:ext cx="2977920" cy="679680"/>
            <a:chOff x="1035448" y="242390"/>
            <a:chExt cx="2977920" cy="67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0058C99-0543-8A35-9BA6-7E13B16BC764}"/>
                    </a:ext>
                  </a:extLst>
                </p14:cNvPr>
                <p14:cNvContentPartPr/>
                <p14:nvPr/>
              </p14:nvContentPartPr>
              <p14:xfrm>
                <a:off x="1035448" y="307910"/>
                <a:ext cx="890280" cy="608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0058C99-0543-8A35-9BA6-7E13B16BC76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9448" y="271910"/>
                  <a:ext cx="96192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614DF7-396D-9767-E8A1-9410FF0EF48F}"/>
                    </a:ext>
                  </a:extLst>
                </p14:cNvPr>
                <p14:cNvContentPartPr/>
                <p14:nvPr/>
              </p14:nvContentPartPr>
              <p14:xfrm>
                <a:off x="2087728" y="474950"/>
                <a:ext cx="310680" cy="358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614DF7-396D-9767-E8A1-9410FF0EF48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51728" y="439310"/>
                  <a:ext cx="38232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23E4E2F-B89D-C862-D560-F7312FC96244}"/>
                    </a:ext>
                  </a:extLst>
                </p14:cNvPr>
                <p14:cNvContentPartPr/>
                <p14:nvPr/>
              </p14:nvContentPartPr>
              <p14:xfrm>
                <a:off x="2506408" y="388910"/>
                <a:ext cx="718920" cy="533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23E4E2F-B89D-C862-D560-F7312FC962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70768" y="353270"/>
                  <a:ext cx="79056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65A32CD-FEE6-25A5-BAB5-A468CA7893E9}"/>
                    </a:ext>
                  </a:extLst>
                </p14:cNvPr>
                <p14:cNvContentPartPr/>
                <p14:nvPr/>
              </p14:nvContentPartPr>
              <p14:xfrm>
                <a:off x="3311008" y="242390"/>
                <a:ext cx="132840" cy="596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65A32CD-FEE6-25A5-BAB5-A468CA7893E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75008" y="206750"/>
                  <a:ext cx="204480" cy="6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B129909-B03A-8034-6E1A-A55A9C435E8E}"/>
                    </a:ext>
                  </a:extLst>
                </p14:cNvPr>
                <p14:cNvContentPartPr/>
                <p14:nvPr/>
              </p14:nvContentPartPr>
              <p14:xfrm>
                <a:off x="3560488" y="605630"/>
                <a:ext cx="452880" cy="300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B129909-B03A-8034-6E1A-A55A9C435E8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24848" y="569990"/>
                  <a:ext cx="524520" cy="37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DA1821-ADD3-5ED7-4333-009AAA370CE3}"/>
              </a:ext>
            </a:extLst>
          </p:cNvPr>
          <p:cNvGrpSpPr/>
          <p:nvPr/>
        </p:nvGrpSpPr>
        <p:grpSpPr>
          <a:xfrm>
            <a:off x="4670368" y="438230"/>
            <a:ext cx="3561120" cy="656640"/>
            <a:chOff x="4670368" y="438230"/>
            <a:chExt cx="3561120" cy="65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EA4464A-0A8B-570B-2E88-BC3EF40522C1}"/>
                    </a:ext>
                  </a:extLst>
                </p14:cNvPr>
                <p14:cNvContentPartPr/>
                <p14:nvPr/>
              </p14:nvContentPartPr>
              <p14:xfrm>
                <a:off x="4670368" y="568190"/>
                <a:ext cx="802440" cy="487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EA4464A-0A8B-570B-2E88-BC3EF40522C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34368" y="532190"/>
                  <a:ext cx="87408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685B169-E08A-ACE9-27A3-26C98595245E}"/>
                    </a:ext>
                  </a:extLst>
                </p14:cNvPr>
                <p14:cNvContentPartPr/>
                <p14:nvPr/>
              </p14:nvContentPartPr>
              <p14:xfrm>
                <a:off x="5570008" y="755750"/>
                <a:ext cx="91440" cy="321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685B169-E08A-ACE9-27A3-26C9859524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34368" y="719750"/>
                  <a:ext cx="1630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2D0D22C-BED8-C12B-0742-B05E14E5946B}"/>
                    </a:ext>
                  </a:extLst>
                </p14:cNvPr>
                <p14:cNvContentPartPr/>
                <p14:nvPr/>
              </p14:nvContentPartPr>
              <p14:xfrm>
                <a:off x="5579728" y="540830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2D0D22C-BED8-C12B-0742-B05E14E5946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44088" y="50519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F992563-58A4-0BBC-FCDE-BF05C04F1BAE}"/>
                    </a:ext>
                  </a:extLst>
                </p14:cNvPr>
                <p14:cNvContentPartPr/>
                <p14:nvPr/>
              </p14:nvContentPartPr>
              <p14:xfrm>
                <a:off x="5878168" y="511670"/>
                <a:ext cx="360" cy="480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F992563-58A4-0BBC-FCDE-BF05C04F1BA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42528" y="475670"/>
                  <a:ext cx="7200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6CA12BA-0C58-D786-1187-1735257DA8D7}"/>
                    </a:ext>
                  </a:extLst>
                </p14:cNvPr>
                <p14:cNvContentPartPr/>
                <p14:nvPr/>
              </p14:nvContentPartPr>
              <p14:xfrm>
                <a:off x="5793928" y="506630"/>
                <a:ext cx="288000" cy="146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6CA12BA-0C58-D786-1187-1735257DA8D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58288" y="470630"/>
                  <a:ext cx="3596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B31BBF3-9F90-CEE2-F13A-6B228F5454D5}"/>
                    </a:ext>
                  </a:extLst>
                </p14:cNvPr>
                <p14:cNvContentPartPr/>
                <p14:nvPr/>
              </p14:nvContentPartPr>
              <p14:xfrm>
                <a:off x="6092368" y="438230"/>
                <a:ext cx="219600" cy="656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B31BBF3-9F90-CEE2-F13A-6B228F5454D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56368" y="402230"/>
                  <a:ext cx="291240" cy="72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A1E2A34-0907-412A-44F9-10187A8EFCC8}"/>
                    </a:ext>
                  </a:extLst>
                </p14:cNvPr>
                <p14:cNvContentPartPr/>
                <p14:nvPr/>
              </p14:nvContentPartPr>
              <p14:xfrm>
                <a:off x="6530488" y="654590"/>
                <a:ext cx="936000" cy="428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A1E2A34-0907-412A-44F9-10187A8EFCC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94488" y="618950"/>
                  <a:ext cx="100764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1299EA3-6E3C-88FF-8DBF-D1549466678B}"/>
                    </a:ext>
                  </a:extLst>
                </p14:cNvPr>
                <p14:cNvContentPartPr/>
                <p14:nvPr/>
              </p14:nvContentPartPr>
              <p14:xfrm>
                <a:off x="7613728" y="531830"/>
                <a:ext cx="57960" cy="428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1299EA3-6E3C-88FF-8DBF-D1549466678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77728" y="495830"/>
                  <a:ext cx="12960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9731A2A-F33A-50DC-E070-DC74BFC504E1}"/>
                    </a:ext>
                  </a:extLst>
                </p14:cNvPr>
                <p14:cNvContentPartPr/>
                <p14:nvPr/>
              </p14:nvContentPartPr>
              <p14:xfrm>
                <a:off x="7566928" y="718310"/>
                <a:ext cx="168840" cy="19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9731A2A-F33A-50DC-E070-DC74BFC504E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31288" y="682310"/>
                  <a:ext cx="2404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D06AB06-D71C-05F5-1104-968695954037}"/>
                    </a:ext>
                  </a:extLst>
                </p14:cNvPr>
                <p14:cNvContentPartPr/>
                <p14:nvPr/>
              </p14:nvContentPartPr>
              <p14:xfrm>
                <a:off x="7865368" y="662150"/>
                <a:ext cx="92160" cy="346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D06AB06-D71C-05F5-1104-96869595403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29728" y="626150"/>
                  <a:ext cx="163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4F6F35D-5EDE-5365-BA7D-8BED3843E3F9}"/>
                    </a:ext>
                  </a:extLst>
                </p14:cNvPr>
                <p14:cNvContentPartPr/>
                <p14:nvPr/>
              </p14:nvContentPartPr>
              <p14:xfrm>
                <a:off x="8079568" y="736670"/>
                <a:ext cx="151920" cy="226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4F6F35D-5EDE-5365-BA7D-8BED3843E3F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43568" y="701030"/>
                  <a:ext cx="2235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3728716-3B8B-F071-61E2-6614105565B4}"/>
                    </a:ext>
                  </a:extLst>
                </p14:cNvPr>
                <p14:cNvContentPartPr/>
                <p14:nvPr/>
              </p14:nvContentPartPr>
              <p14:xfrm>
                <a:off x="7996408" y="447950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3728716-3B8B-F071-61E2-6614105565B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60408" y="41195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824E56E-185A-F48E-2B57-8A2B84EB1326}"/>
                  </a:ext>
                </a:extLst>
              </p14:cNvPr>
              <p14:cNvContentPartPr/>
              <p14:nvPr/>
            </p14:nvContentPartPr>
            <p14:xfrm>
              <a:off x="102688" y="1276310"/>
              <a:ext cx="11997720" cy="181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824E56E-185A-F48E-2B57-8A2B84EB132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6688" y="1240670"/>
                <a:ext cx="12069360" cy="25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CF0AEBF8-0017-CBFE-81E9-7A85275B9F52}"/>
              </a:ext>
            </a:extLst>
          </p:cNvPr>
          <p:cNvGrpSpPr/>
          <p:nvPr/>
        </p:nvGrpSpPr>
        <p:grpSpPr>
          <a:xfrm>
            <a:off x="1584838" y="2108630"/>
            <a:ext cx="2578680" cy="936000"/>
            <a:chOff x="1584838" y="2108630"/>
            <a:chExt cx="2578680" cy="93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F32E74C-DE6C-16EC-D790-A075CF02073F}"/>
                    </a:ext>
                  </a:extLst>
                </p14:cNvPr>
                <p14:cNvContentPartPr/>
                <p14:nvPr/>
              </p14:nvContentPartPr>
              <p14:xfrm>
                <a:off x="1584838" y="2108630"/>
                <a:ext cx="320040" cy="7578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F32E74C-DE6C-16EC-D790-A075CF02073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566838" y="2090630"/>
                  <a:ext cx="355680" cy="79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4FCCB33-10B2-2DB9-1999-302B39C721F4}"/>
                    </a:ext>
                  </a:extLst>
                </p14:cNvPr>
                <p14:cNvContentPartPr/>
                <p14:nvPr/>
              </p14:nvContentPartPr>
              <p14:xfrm>
                <a:off x="2161558" y="2575190"/>
                <a:ext cx="277560" cy="260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4FCCB33-10B2-2DB9-1999-302B39C721F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143918" y="2557550"/>
                  <a:ext cx="3132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2D9C9A7-F966-0746-C496-D7D74C60EF79}"/>
                    </a:ext>
                  </a:extLst>
                </p14:cNvPr>
                <p14:cNvContentPartPr/>
                <p14:nvPr/>
              </p14:nvContentPartPr>
              <p14:xfrm>
                <a:off x="2575198" y="2588510"/>
                <a:ext cx="606960" cy="292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2D9C9A7-F966-0746-C496-D7D74C60EF7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557558" y="2570510"/>
                  <a:ext cx="64260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063D894-FA19-B394-F31B-385275478EB8}"/>
                    </a:ext>
                  </a:extLst>
                </p14:cNvPr>
                <p14:cNvContentPartPr/>
                <p14:nvPr/>
              </p14:nvContentPartPr>
              <p14:xfrm>
                <a:off x="3543238" y="2498510"/>
                <a:ext cx="313200" cy="492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063D894-FA19-B394-F31B-385275478EB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525238" y="2480870"/>
                  <a:ext cx="34884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73D6DF6-9EC9-C7A7-2FD9-C8EFAABBDC64}"/>
                    </a:ext>
                  </a:extLst>
                </p14:cNvPr>
                <p14:cNvContentPartPr/>
                <p14:nvPr/>
              </p14:nvContentPartPr>
              <p14:xfrm>
                <a:off x="3916918" y="2687150"/>
                <a:ext cx="246600" cy="357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73D6DF6-9EC9-C7A7-2FD9-C8EFAABBDC6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9278" y="2669510"/>
                  <a:ext cx="282240" cy="39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A2FF72D-AFAB-297D-1A32-951252FD5FBC}"/>
                  </a:ext>
                </a:extLst>
              </p14:cNvPr>
              <p14:cNvContentPartPr/>
              <p14:nvPr/>
            </p14:nvContentPartPr>
            <p14:xfrm>
              <a:off x="4655998" y="2671670"/>
              <a:ext cx="680400" cy="4917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A2FF72D-AFAB-297D-1A32-951252FD5FB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637998" y="2653670"/>
                <a:ext cx="71604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EC8FCA2-08CA-6706-BADE-A3FD431CF395}"/>
                  </a:ext>
                </a:extLst>
              </p14:cNvPr>
              <p14:cNvContentPartPr/>
              <p14:nvPr/>
            </p14:nvContentPartPr>
            <p14:xfrm>
              <a:off x="5430358" y="2750870"/>
              <a:ext cx="338040" cy="3312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EC8FCA2-08CA-6706-BADE-A3FD431CF39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412718" y="2732870"/>
                <a:ext cx="373680" cy="36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F6F71F66-C389-07F9-F0BE-A20CF80F17C8}"/>
              </a:ext>
            </a:extLst>
          </p:cNvPr>
          <p:cNvGrpSpPr/>
          <p:nvPr/>
        </p:nvGrpSpPr>
        <p:grpSpPr>
          <a:xfrm>
            <a:off x="6276718" y="2266670"/>
            <a:ext cx="1410840" cy="1313280"/>
            <a:chOff x="6276718" y="2266670"/>
            <a:chExt cx="1410840" cy="131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28414C6-4D40-EFD4-6F67-9C464D2D0346}"/>
                    </a:ext>
                  </a:extLst>
                </p14:cNvPr>
                <p14:cNvContentPartPr/>
                <p14:nvPr/>
              </p14:nvContentPartPr>
              <p14:xfrm>
                <a:off x="6276718" y="2266670"/>
                <a:ext cx="371880" cy="1313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28414C6-4D40-EFD4-6F67-9C464D2D034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258718" y="2249030"/>
                  <a:ext cx="407520" cy="13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2D9D515-EBE5-03CF-80C3-DD05AA542E9F}"/>
                    </a:ext>
                  </a:extLst>
                </p14:cNvPr>
                <p14:cNvContentPartPr/>
                <p14:nvPr/>
              </p14:nvContentPartPr>
              <p14:xfrm>
                <a:off x="6800878" y="2808470"/>
                <a:ext cx="497880" cy="415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2D9D515-EBE5-03CF-80C3-DD05AA542E9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782878" y="2790830"/>
                  <a:ext cx="53352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F72A4A1-B603-2461-1FB5-36F106736306}"/>
                    </a:ext>
                  </a:extLst>
                </p14:cNvPr>
                <p14:cNvContentPartPr/>
                <p14:nvPr/>
              </p14:nvContentPartPr>
              <p14:xfrm>
                <a:off x="7345918" y="2567630"/>
                <a:ext cx="341640" cy="726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F72A4A1-B603-2461-1FB5-36F10673630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28278" y="2549990"/>
                  <a:ext cx="377280" cy="76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0CBC612-68A1-7A33-ACAA-31995F52FE9C}"/>
                    </a:ext>
                  </a:extLst>
                </p14:cNvPr>
                <p14:cNvContentPartPr/>
                <p14:nvPr/>
              </p14:nvContentPartPr>
              <p14:xfrm>
                <a:off x="7137838" y="2444510"/>
                <a:ext cx="36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0CBC612-68A1-7A33-ACAA-31995F52FE9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119838" y="242651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1198F9A-CF22-10CD-FF5A-8883950076E8}"/>
              </a:ext>
            </a:extLst>
          </p:cNvPr>
          <p:cNvGrpSpPr/>
          <p:nvPr/>
        </p:nvGrpSpPr>
        <p:grpSpPr>
          <a:xfrm>
            <a:off x="8472358" y="2328230"/>
            <a:ext cx="903240" cy="930600"/>
            <a:chOff x="8472358" y="2328230"/>
            <a:chExt cx="903240" cy="93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539C738-9409-A973-126D-51F1EB5A91D2}"/>
                    </a:ext>
                  </a:extLst>
                </p14:cNvPr>
                <p14:cNvContentPartPr/>
                <p14:nvPr/>
              </p14:nvContentPartPr>
              <p14:xfrm>
                <a:off x="8472358" y="2808470"/>
                <a:ext cx="541440" cy="450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539C738-9409-A973-126D-51F1EB5A91D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454718" y="2790830"/>
                  <a:ext cx="57708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DF59CEA-610E-6697-0C10-BD5D5B597FFB}"/>
                    </a:ext>
                  </a:extLst>
                </p14:cNvPr>
                <p14:cNvContentPartPr/>
                <p14:nvPr/>
              </p14:nvContentPartPr>
              <p14:xfrm>
                <a:off x="9011638" y="2556110"/>
                <a:ext cx="90720" cy="10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DF59CEA-610E-6697-0C10-BD5D5B597FF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993998" y="2538110"/>
                  <a:ext cx="1263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EFCCAAE-2C04-2A67-E974-054CE54DE0F7}"/>
                    </a:ext>
                  </a:extLst>
                </p14:cNvPr>
                <p14:cNvContentPartPr/>
                <p14:nvPr/>
              </p14:nvContentPartPr>
              <p14:xfrm>
                <a:off x="9255718" y="2328230"/>
                <a:ext cx="104760" cy="341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EFCCAAE-2C04-2A67-E974-054CE54DE0F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238078" y="2310590"/>
                  <a:ext cx="14040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0AF2B22-82B6-9702-F5BC-8A7B0519334F}"/>
                    </a:ext>
                  </a:extLst>
                </p14:cNvPr>
                <p14:cNvContentPartPr/>
                <p14:nvPr/>
              </p14:nvContentPartPr>
              <p14:xfrm>
                <a:off x="9284158" y="2687870"/>
                <a:ext cx="91440" cy="18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0AF2B22-82B6-9702-F5BC-8A7B0519334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266158" y="2669870"/>
                  <a:ext cx="12708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62B3A82-747E-F639-69DB-DD1BBB73DEF2}"/>
              </a:ext>
            </a:extLst>
          </p:cNvPr>
          <p:cNvGrpSpPr/>
          <p:nvPr/>
        </p:nvGrpSpPr>
        <p:grpSpPr>
          <a:xfrm>
            <a:off x="9768718" y="2581310"/>
            <a:ext cx="1177560" cy="668880"/>
            <a:chOff x="9768718" y="2581310"/>
            <a:chExt cx="1177560" cy="66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29D033-3A51-A20A-FDBF-ACAA4697DB81}"/>
                    </a:ext>
                  </a:extLst>
                </p14:cNvPr>
                <p14:cNvContentPartPr/>
                <p14:nvPr/>
              </p14:nvContentPartPr>
              <p14:xfrm>
                <a:off x="9768718" y="2911070"/>
                <a:ext cx="480600" cy="331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29D033-3A51-A20A-FDBF-ACAA4697DB8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750718" y="2893430"/>
                  <a:ext cx="5162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58D02EB-D8CA-0D52-6138-77814A56061B}"/>
                    </a:ext>
                  </a:extLst>
                </p14:cNvPr>
                <p14:cNvContentPartPr/>
                <p14:nvPr/>
              </p14:nvContentPartPr>
              <p14:xfrm>
                <a:off x="10325998" y="2981990"/>
                <a:ext cx="239400" cy="268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58D02EB-D8CA-0D52-6138-77814A56061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307998" y="2963990"/>
                  <a:ext cx="2750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29F1B1E-C051-5AEB-DE29-F0D666BF4B77}"/>
                    </a:ext>
                  </a:extLst>
                </p14:cNvPr>
                <p14:cNvContentPartPr/>
                <p14:nvPr/>
              </p14:nvContentPartPr>
              <p14:xfrm>
                <a:off x="10669438" y="2581310"/>
                <a:ext cx="276840" cy="650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29F1B1E-C051-5AEB-DE29-F0D666BF4B7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651798" y="2563310"/>
                  <a:ext cx="312480" cy="68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C3B43B0-2906-86FF-BCD4-F452920278B0}"/>
                  </a:ext>
                </a:extLst>
              </p14:cNvPr>
              <p14:cNvContentPartPr/>
              <p14:nvPr/>
            </p14:nvContentPartPr>
            <p14:xfrm>
              <a:off x="11308798" y="2938790"/>
              <a:ext cx="226800" cy="3700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C3B43B0-2906-86FF-BCD4-F452920278B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1290798" y="2921150"/>
                <a:ext cx="262440" cy="40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2357C8AD-14D6-D346-B90E-661B8485BA05}"/>
              </a:ext>
            </a:extLst>
          </p:cNvPr>
          <p:cNvGrpSpPr/>
          <p:nvPr/>
        </p:nvGrpSpPr>
        <p:grpSpPr>
          <a:xfrm>
            <a:off x="5383558" y="3564110"/>
            <a:ext cx="547560" cy="815040"/>
            <a:chOff x="5383558" y="3564110"/>
            <a:chExt cx="547560" cy="81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64D7FFF-D4F8-B8CF-977E-E2800674F205}"/>
                    </a:ext>
                  </a:extLst>
                </p14:cNvPr>
                <p14:cNvContentPartPr/>
                <p14:nvPr/>
              </p14:nvContentPartPr>
              <p14:xfrm>
                <a:off x="5514238" y="3564110"/>
                <a:ext cx="13320" cy="521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64D7FFF-D4F8-B8CF-977E-E2800674F20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496238" y="3546110"/>
                  <a:ext cx="4896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2F63FD1-BC2B-AC9E-8FB7-D83ABD1D7791}"/>
                    </a:ext>
                  </a:extLst>
                </p14:cNvPr>
                <p14:cNvContentPartPr/>
                <p14:nvPr/>
              </p14:nvContentPartPr>
              <p14:xfrm>
                <a:off x="5701078" y="3629270"/>
                <a:ext cx="360" cy="424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2F63FD1-BC2B-AC9E-8FB7-D83ABD1D779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683078" y="3611630"/>
                  <a:ext cx="3600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F63267B-EF12-9E31-3F4F-BA3E94A70F8C}"/>
                    </a:ext>
                  </a:extLst>
                </p14:cNvPr>
                <p14:cNvContentPartPr/>
                <p14:nvPr/>
              </p14:nvContentPartPr>
              <p14:xfrm>
                <a:off x="5383558" y="3933470"/>
                <a:ext cx="547560" cy="445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F63267B-EF12-9E31-3F4F-BA3E94A70F8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365918" y="3915830"/>
                  <a:ext cx="583200" cy="48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EAEC709-6F13-EAC6-8CC5-AB4EE1B39627}"/>
              </a:ext>
            </a:extLst>
          </p:cNvPr>
          <p:cNvGrpSpPr/>
          <p:nvPr/>
        </p:nvGrpSpPr>
        <p:grpSpPr>
          <a:xfrm>
            <a:off x="976798" y="5150630"/>
            <a:ext cx="3101400" cy="871920"/>
            <a:chOff x="976798" y="5150630"/>
            <a:chExt cx="3101400" cy="87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EF7A035-77E3-CBA3-298D-F2190C6EC7C5}"/>
                    </a:ext>
                  </a:extLst>
                </p14:cNvPr>
                <p14:cNvContentPartPr/>
                <p14:nvPr/>
              </p14:nvContentPartPr>
              <p14:xfrm>
                <a:off x="976798" y="5196350"/>
                <a:ext cx="541080" cy="536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EF7A035-77E3-CBA3-298D-F2190C6EC7C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58798" y="5178710"/>
                  <a:ext cx="57672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F659FB6-F136-F3D6-0172-D506650036F3}"/>
                    </a:ext>
                  </a:extLst>
                </p14:cNvPr>
                <p14:cNvContentPartPr/>
                <p14:nvPr/>
              </p14:nvContentPartPr>
              <p14:xfrm>
                <a:off x="1767358" y="5459150"/>
                <a:ext cx="328680" cy="235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F659FB6-F136-F3D6-0172-D506650036F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749358" y="5441150"/>
                  <a:ext cx="3643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05CE3F7-0B4C-050E-0A0C-6916856B92D3}"/>
                    </a:ext>
                  </a:extLst>
                </p14:cNvPr>
                <p14:cNvContentPartPr/>
                <p14:nvPr/>
              </p14:nvContentPartPr>
              <p14:xfrm>
                <a:off x="2256238" y="5150630"/>
                <a:ext cx="671760" cy="722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05CE3F7-0B4C-050E-0A0C-6916856B92D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238238" y="5132630"/>
                  <a:ext cx="707400" cy="75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61FF7C1-B731-D584-47C2-7EB65EC84BB1}"/>
                    </a:ext>
                  </a:extLst>
                </p14:cNvPr>
                <p14:cNvContentPartPr/>
                <p14:nvPr/>
              </p14:nvContentPartPr>
              <p14:xfrm>
                <a:off x="3046078" y="5430350"/>
                <a:ext cx="61200" cy="592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61FF7C1-B731-D584-47C2-7EB65EC84BB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028078" y="5412710"/>
                  <a:ext cx="9684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D463992-BE3E-0104-34BE-F14EB239708D}"/>
                    </a:ext>
                  </a:extLst>
                </p14:cNvPr>
                <p14:cNvContentPartPr/>
                <p14:nvPr/>
              </p14:nvContentPartPr>
              <p14:xfrm>
                <a:off x="3003958" y="5672270"/>
                <a:ext cx="208440" cy="28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D463992-BE3E-0104-34BE-F14EB239708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986318" y="5654270"/>
                  <a:ext cx="2440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4E67215-7BB0-FA8A-09A6-22E83E00A411}"/>
                    </a:ext>
                  </a:extLst>
                </p14:cNvPr>
                <p14:cNvContentPartPr/>
                <p14:nvPr/>
              </p14:nvContentPartPr>
              <p14:xfrm>
                <a:off x="3302758" y="5598470"/>
                <a:ext cx="53640" cy="290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4E67215-7BB0-FA8A-09A6-22E83E00A41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285118" y="5580470"/>
                  <a:ext cx="892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F0AFE5C-67FD-E8D1-AC24-5F0855E9A378}"/>
                    </a:ext>
                  </a:extLst>
                </p14:cNvPr>
                <p14:cNvContentPartPr/>
                <p14:nvPr/>
              </p14:nvContentPartPr>
              <p14:xfrm>
                <a:off x="3523798" y="5451950"/>
                <a:ext cx="554400" cy="457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F0AFE5C-67FD-E8D1-AC24-5F0855E9A37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505798" y="5434310"/>
                  <a:ext cx="59004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B979A56-6898-7237-E0B4-C985F03115C0}"/>
                    </a:ext>
                  </a:extLst>
                </p14:cNvPr>
                <p14:cNvContentPartPr/>
                <p14:nvPr/>
              </p14:nvContentPartPr>
              <p14:xfrm>
                <a:off x="3498598" y="5196710"/>
                <a:ext cx="360" cy="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B979A56-6898-7237-E0B4-C985F03115C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480958" y="51790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F7E6CFD-7FA2-D1EF-ADA1-87D422F54F61}"/>
                  </a:ext>
                </a:extLst>
              </p14:cNvPr>
              <p14:cNvContentPartPr/>
              <p14:nvPr/>
            </p14:nvContentPartPr>
            <p14:xfrm>
              <a:off x="4842478" y="5447270"/>
              <a:ext cx="663840" cy="4287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F7E6CFD-7FA2-D1EF-ADA1-87D422F54F61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824478" y="5429630"/>
                <a:ext cx="69948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7627F6A-184D-D249-8D25-A75863D2F27F}"/>
                  </a:ext>
                </a:extLst>
              </p14:cNvPr>
              <p14:cNvContentPartPr/>
              <p14:nvPr/>
            </p14:nvContentPartPr>
            <p14:xfrm>
              <a:off x="4721158" y="5066390"/>
              <a:ext cx="360" cy="3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7627F6A-184D-D249-8D25-A75863D2F27F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703158" y="5048390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BCC99712-CB29-8C96-DA44-24B48570CC58}"/>
              </a:ext>
            </a:extLst>
          </p:cNvPr>
          <p:cNvGrpSpPr/>
          <p:nvPr/>
        </p:nvGrpSpPr>
        <p:grpSpPr>
          <a:xfrm>
            <a:off x="6277078" y="5372030"/>
            <a:ext cx="2237760" cy="918720"/>
            <a:chOff x="6277078" y="5372030"/>
            <a:chExt cx="2237760" cy="91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E1204DC-F7FE-E2B8-9C64-BC0A677B53FC}"/>
                    </a:ext>
                  </a:extLst>
                </p14:cNvPr>
                <p14:cNvContentPartPr/>
                <p14:nvPr/>
              </p14:nvContentPartPr>
              <p14:xfrm>
                <a:off x="6277078" y="5399390"/>
                <a:ext cx="365400" cy="3700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E1204DC-F7FE-E2B8-9C64-BC0A677B53F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259078" y="5381750"/>
                  <a:ext cx="4010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D53754A-11D7-9972-C5F3-D6DC9CF9DC48}"/>
                    </a:ext>
                  </a:extLst>
                </p14:cNvPr>
                <p14:cNvContentPartPr/>
                <p14:nvPr/>
              </p14:nvContentPartPr>
              <p14:xfrm>
                <a:off x="6778558" y="5541590"/>
                <a:ext cx="798120" cy="749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D53754A-11D7-9972-C5F3-D6DC9CF9DC4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760918" y="5523950"/>
                  <a:ext cx="83376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12351F5-294B-6AAF-A7F7-BF4E89C44A82}"/>
                    </a:ext>
                  </a:extLst>
                </p14:cNvPr>
                <p14:cNvContentPartPr/>
                <p14:nvPr/>
              </p14:nvContentPartPr>
              <p14:xfrm>
                <a:off x="7588918" y="5430710"/>
                <a:ext cx="427680" cy="474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12351F5-294B-6AAF-A7F7-BF4E89C44A8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570918" y="5412710"/>
                  <a:ext cx="46332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CD9C92C-9A5D-3F65-77BC-18F215B3824F}"/>
                    </a:ext>
                  </a:extLst>
                </p14:cNvPr>
                <p14:cNvContentPartPr/>
                <p14:nvPr/>
              </p14:nvContentPartPr>
              <p14:xfrm>
                <a:off x="8075278" y="5372030"/>
                <a:ext cx="439560" cy="633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CD9C92C-9A5D-3F65-77BC-18F215B3824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057638" y="5354030"/>
                  <a:ext cx="475200" cy="669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58060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7CE0C0-2790-D935-D314-A4FCF979A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996" y="75909"/>
            <a:ext cx="7232007" cy="670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23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5DD6EAFD-B4CB-DEE1-2FC8-154677EE8CE1}"/>
              </a:ext>
            </a:extLst>
          </p:cNvPr>
          <p:cNvGrpSpPr/>
          <p:nvPr/>
        </p:nvGrpSpPr>
        <p:grpSpPr>
          <a:xfrm>
            <a:off x="526798" y="349310"/>
            <a:ext cx="2605680" cy="640800"/>
            <a:chOff x="526798" y="349310"/>
            <a:chExt cx="2605680" cy="64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8877698-DB4C-9516-8E73-3256D822D0B3}"/>
                    </a:ext>
                  </a:extLst>
                </p14:cNvPr>
                <p14:cNvContentPartPr/>
                <p14:nvPr/>
              </p14:nvContentPartPr>
              <p14:xfrm>
                <a:off x="526798" y="356150"/>
                <a:ext cx="330120" cy="437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8877698-DB4C-9516-8E73-3256D822D0B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1158" y="320510"/>
                  <a:ext cx="40176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15EAB7F-11FC-DF2B-D5BB-E524A1AAF3FF}"/>
                    </a:ext>
                  </a:extLst>
                </p14:cNvPr>
                <p14:cNvContentPartPr/>
                <p14:nvPr/>
              </p14:nvContentPartPr>
              <p14:xfrm>
                <a:off x="1054558" y="438230"/>
                <a:ext cx="225360" cy="419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15EAB7F-11FC-DF2B-D5BB-E524A1AAF3F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18558" y="402230"/>
                  <a:ext cx="29700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1AC9515-CC3E-ED29-84CF-60565DCAC7DE}"/>
                    </a:ext>
                  </a:extLst>
                </p14:cNvPr>
                <p14:cNvContentPartPr/>
                <p14:nvPr/>
              </p14:nvContentPartPr>
              <p14:xfrm>
                <a:off x="953758" y="447950"/>
                <a:ext cx="408960" cy="316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1AC9515-CC3E-ED29-84CF-60565DCAC7D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7758" y="411950"/>
                  <a:ext cx="4806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C890D6E-809D-209A-7AB4-7567C80F378D}"/>
                    </a:ext>
                  </a:extLst>
                </p14:cNvPr>
                <p14:cNvContentPartPr/>
                <p14:nvPr/>
              </p14:nvContentPartPr>
              <p14:xfrm>
                <a:off x="1611478" y="354350"/>
                <a:ext cx="77400" cy="533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C890D6E-809D-209A-7AB4-7567C80F37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75838" y="318710"/>
                  <a:ext cx="14904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857A749-CDE9-ACCE-FE01-8BB41D7232D2}"/>
                    </a:ext>
                  </a:extLst>
                </p14:cNvPr>
                <p14:cNvContentPartPr/>
                <p14:nvPr/>
              </p14:nvContentPartPr>
              <p14:xfrm>
                <a:off x="1511398" y="475310"/>
                <a:ext cx="245520" cy="10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857A749-CDE9-ACCE-FE01-8BB41D7232D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75758" y="439310"/>
                  <a:ext cx="3171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475D543-7315-E713-2FBF-5B766A38B799}"/>
                    </a:ext>
                  </a:extLst>
                </p14:cNvPr>
                <p14:cNvContentPartPr/>
                <p14:nvPr/>
              </p14:nvContentPartPr>
              <p14:xfrm>
                <a:off x="1964638" y="551630"/>
                <a:ext cx="631440" cy="392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475D543-7315-E713-2FBF-5B766A38B79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28998" y="515630"/>
                  <a:ext cx="70308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6389FAC-B773-371F-959E-DA0996D938A2}"/>
                    </a:ext>
                  </a:extLst>
                </p14:cNvPr>
                <p14:cNvContentPartPr/>
                <p14:nvPr/>
              </p14:nvContentPartPr>
              <p14:xfrm>
                <a:off x="2812078" y="349310"/>
                <a:ext cx="320400" cy="640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6389FAC-B773-371F-959E-DA0996D938A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76078" y="313310"/>
                  <a:ext cx="392040" cy="71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86C147-FBFF-2E5C-1804-F4B8437FAC96}"/>
              </a:ext>
            </a:extLst>
          </p:cNvPr>
          <p:cNvGrpSpPr/>
          <p:nvPr/>
        </p:nvGrpSpPr>
        <p:grpSpPr>
          <a:xfrm>
            <a:off x="4756438" y="419150"/>
            <a:ext cx="2784600" cy="839160"/>
            <a:chOff x="4756438" y="419150"/>
            <a:chExt cx="2784600" cy="83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198480F-4E32-8A45-6EB0-8F9F5FE0DBB2}"/>
                    </a:ext>
                  </a:extLst>
                </p14:cNvPr>
                <p14:cNvContentPartPr/>
                <p14:nvPr/>
              </p14:nvContentPartPr>
              <p14:xfrm>
                <a:off x="4756438" y="633710"/>
                <a:ext cx="950760" cy="624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198480F-4E32-8A45-6EB0-8F9F5FE0DBB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20438" y="598070"/>
                  <a:ext cx="1022400" cy="69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60842E5-86F4-6C7C-ABE3-98119668FAC2}"/>
                    </a:ext>
                  </a:extLst>
                </p14:cNvPr>
                <p14:cNvContentPartPr/>
                <p14:nvPr/>
              </p14:nvContentPartPr>
              <p14:xfrm>
                <a:off x="5949478" y="419150"/>
                <a:ext cx="1022400" cy="819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60842E5-86F4-6C7C-ABE3-98119668FAC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13838" y="383510"/>
                  <a:ext cx="1094040" cy="89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94D4A62-0E1E-E800-C700-83073BDD295A}"/>
                    </a:ext>
                  </a:extLst>
                </p14:cNvPr>
                <p14:cNvContentPartPr/>
                <p14:nvPr/>
              </p14:nvContentPartPr>
              <p14:xfrm>
                <a:off x="6951358" y="559910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94D4A62-0E1E-E800-C700-83073BDD295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15358" y="52391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5FE04F1-17F6-BEE1-16D9-B6810248EE32}"/>
                    </a:ext>
                  </a:extLst>
                </p14:cNvPr>
                <p14:cNvContentPartPr/>
                <p14:nvPr/>
              </p14:nvContentPartPr>
              <p14:xfrm>
                <a:off x="7209838" y="433910"/>
                <a:ext cx="331200" cy="760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5FE04F1-17F6-BEE1-16D9-B6810248EE3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74198" y="397910"/>
                  <a:ext cx="402840" cy="83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D3CFB3A-6B34-AB9F-A183-EB6A81EC5D69}"/>
                  </a:ext>
                </a:extLst>
              </p14:cNvPr>
              <p14:cNvContentPartPr/>
              <p14:nvPr/>
            </p14:nvContentPartPr>
            <p14:xfrm>
              <a:off x="148798" y="1323830"/>
              <a:ext cx="11940840" cy="329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D3CFB3A-6B34-AB9F-A183-EB6A81EC5D6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3158" y="1287830"/>
                <a:ext cx="12012480" cy="40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ADEAB2D9-5471-ABBC-F0AE-19D96BF1E408}"/>
              </a:ext>
            </a:extLst>
          </p:cNvPr>
          <p:cNvGrpSpPr/>
          <p:nvPr/>
        </p:nvGrpSpPr>
        <p:grpSpPr>
          <a:xfrm>
            <a:off x="1948438" y="3125270"/>
            <a:ext cx="1354680" cy="632160"/>
            <a:chOff x="1948438" y="3125270"/>
            <a:chExt cx="1354680" cy="63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1991D82-0BA8-FFEC-6D5E-AC7C87D6A657}"/>
                    </a:ext>
                  </a:extLst>
                </p14:cNvPr>
                <p14:cNvContentPartPr/>
                <p14:nvPr/>
              </p14:nvContentPartPr>
              <p14:xfrm>
                <a:off x="1948438" y="3276470"/>
                <a:ext cx="576000" cy="418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1991D82-0BA8-FFEC-6D5E-AC7C87D6A65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12798" y="3240470"/>
                  <a:ext cx="64764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6896CC7-E1D3-3BEF-6398-FE49165BE87B}"/>
                    </a:ext>
                  </a:extLst>
                </p14:cNvPr>
                <p14:cNvContentPartPr/>
                <p14:nvPr/>
              </p14:nvContentPartPr>
              <p14:xfrm>
                <a:off x="2967238" y="3125270"/>
                <a:ext cx="287640" cy="506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6896CC7-E1D3-3BEF-6398-FE49165BE87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31238" y="3089630"/>
                  <a:ext cx="35928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B4E4461-32DD-EB98-9D6F-FA7347662BC2}"/>
                    </a:ext>
                  </a:extLst>
                </p14:cNvPr>
                <p14:cNvContentPartPr/>
                <p14:nvPr/>
              </p14:nvContentPartPr>
              <p14:xfrm>
                <a:off x="2818198" y="3330830"/>
                <a:ext cx="484920" cy="426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B4E4461-32DD-EB98-9D6F-FA7347662BC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82558" y="3295190"/>
                  <a:ext cx="556560" cy="49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92F556E-633A-5A17-5D09-17F14C9A7EA8}"/>
              </a:ext>
            </a:extLst>
          </p:cNvPr>
          <p:cNvGrpSpPr/>
          <p:nvPr/>
        </p:nvGrpSpPr>
        <p:grpSpPr>
          <a:xfrm>
            <a:off x="4151998" y="2873630"/>
            <a:ext cx="1533960" cy="1037880"/>
            <a:chOff x="4151998" y="2873630"/>
            <a:chExt cx="1533960" cy="103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FC09F7B-FB95-AC2B-345F-A84C89B3FF3E}"/>
                    </a:ext>
                  </a:extLst>
                </p14:cNvPr>
                <p14:cNvContentPartPr/>
                <p14:nvPr/>
              </p14:nvContentPartPr>
              <p14:xfrm>
                <a:off x="4151998" y="3445670"/>
                <a:ext cx="561240" cy="26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FC09F7B-FB95-AC2B-345F-A84C89B3FF3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16358" y="3410030"/>
                  <a:ext cx="6328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4B446C1-6362-3B65-DA0F-0F44252D9EA6}"/>
                    </a:ext>
                  </a:extLst>
                </p14:cNvPr>
                <p14:cNvContentPartPr/>
                <p14:nvPr/>
              </p14:nvContentPartPr>
              <p14:xfrm>
                <a:off x="4497958" y="3275030"/>
                <a:ext cx="74160" cy="636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4B446C1-6362-3B65-DA0F-0F44252D9EA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61958" y="3239030"/>
                  <a:ext cx="145800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956161C-CEB5-3D72-89F4-911102DDA92A}"/>
                    </a:ext>
                  </a:extLst>
                </p14:cNvPr>
                <p14:cNvContentPartPr/>
                <p14:nvPr/>
              </p14:nvContentPartPr>
              <p14:xfrm>
                <a:off x="5241358" y="2873630"/>
                <a:ext cx="444600" cy="884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956161C-CEB5-3D72-89F4-911102DDA92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05358" y="2837990"/>
                  <a:ext cx="516240" cy="95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3F6208E-5B58-0388-C8ED-E27B88E3E9DB}"/>
                  </a:ext>
                </a:extLst>
              </p14:cNvPr>
              <p14:cNvContentPartPr/>
              <p14:nvPr/>
            </p14:nvContentPartPr>
            <p14:xfrm>
              <a:off x="6307318" y="3386990"/>
              <a:ext cx="708840" cy="14518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3F6208E-5B58-0388-C8ED-E27B88E3E9D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71318" y="3350990"/>
                <a:ext cx="780480" cy="152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C2337AB8-4F06-D082-486B-7FB580AF2C91}"/>
              </a:ext>
            </a:extLst>
          </p:cNvPr>
          <p:cNvGrpSpPr/>
          <p:nvPr/>
        </p:nvGrpSpPr>
        <p:grpSpPr>
          <a:xfrm>
            <a:off x="7996438" y="3357470"/>
            <a:ext cx="1780920" cy="646920"/>
            <a:chOff x="7996438" y="3357470"/>
            <a:chExt cx="1780920" cy="64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DCD630D-B119-57A8-7428-18E272E3936C}"/>
                    </a:ext>
                  </a:extLst>
                </p14:cNvPr>
                <p14:cNvContentPartPr/>
                <p14:nvPr/>
              </p14:nvContentPartPr>
              <p14:xfrm>
                <a:off x="7996438" y="3395990"/>
                <a:ext cx="515520" cy="96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DCD630D-B119-57A8-7428-18E272E3936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60438" y="3360350"/>
                  <a:ext cx="5871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352B9AB-E600-F05F-DE0C-FB863CEEC6B6}"/>
                    </a:ext>
                  </a:extLst>
                </p14:cNvPr>
                <p14:cNvContentPartPr/>
                <p14:nvPr/>
              </p14:nvContentPartPr>
              <p14:xfrm>
                <a:off x="8182918" y="3806750"/>
                <a:ext cx="531360" cy="52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352B9AB-E600-F05F-DE0C-FB863CEEC6B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46918" y="3771110"/>
                  <a:ext cx="6030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A85CC79-C2A0-4135-C447-25A8DEE891DE}"/>
                    </a:ext>
                  </a:extLst>
                </p14:cNvPr>
                <p14:cNvContentPartPr/>
                <p14:nvPr/>
              </p14:nvContentPartPr>
              <p14:xfrm>
                <a:off x="9186958" y="3357470"/>
                <a:ext cx="590400" cy="646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A85CC79-C2A0-4135-C447-25A8DEE891D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150958" y="3321830"/>
                  <a:ext cx="662040" cy="718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7268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5DD6EAFD-B4CB-DEE1-2FC8-154677EE8CE1}"/>
              </a:ext>
            </a:extLst>
          </p:cNvPr>
          <p:cNvGrpSpPr/>
          <p:nvPr/>
        </p:nvGrpSpPr>
        <p:grpSpPr>
          <a:xfrm>
            <a:off x="526798" y="349310"/>
            <a:ext cx="2605680" cy="640800"/>
            <a:chOff x="526798" y="349310"/>
            <a:chExt cx="2605680" cy="64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8877698-DB4C-9516-8E73-3256D822D0B3}"/>
                    </a:ext>
                  </a:extLst>
                </p14:cNvPr>
                <p14:cNvContentPartPr/>
                <p14:nvPr/>
              </p14:nvContentPartPr>
              <p14:xfrm>
                <a:off x="526798" y="356150"/>
                <a:ext cx="330120" cy="437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8877698-DB4C-9516-8E73-3256D822D0B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1158" y="320510"/>
                  <a:ext cx="40176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15EAB7F-11FC-DF2B-D5BB-E524A1AAF3FF}"/>
                    </a:ext>
                  </a:extLst>
                </p14:cNvPr>
                <p14:cNvContentPartPr/>
                <p14:nvPr/>
              </p14:nvContentPartPr>
              <p14:xfrm>
                <a:off x="1054558" y="438230"/>
                <a:ext cx="225360" cy="419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15EAB7F-11FC-DF2B-D5BB-E524A1AAF3F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18558" y="402230"/>
                  <a:ext cx="29700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1AC9515-CC3E-ED29-84CF-60565DCAC7DE}"/>
                    </a:ext>
                  </a:extLst>
                </p14:cNvPr>
                <p14:cNvContentPartPr/>
                <p14:nvPr/>
              </p14:nvContentPartPr>
              <p14:xfrm>
                <a:off x="953758" y="447950"/>
                <a:ext cx="408960" cy="316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1AC9515-CC3E-ED29-84CF-60565DCAC7D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7758" y="411950"/>
                  <a:ext cx="4806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C890D6E-809D-209A-7AB4-7567C80F378D}"/>
                    </a:ext>
                  </a:extLst>
                </p14:cNvPr>
                <p14:cNvContentPartPr/>
                <p14:nvPr/>
              </p14:nvContentPartPr>
              <p14:xfrm>
                <a:off x="1611478" y="354350"/>
                <a:ext cx="77400" cy="533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C890D6E-809D-209A-7AB4-7567C80F37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75838" y="318710"/>
                  <a:ext cx="14904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857A749-CDE9-ACCE-FE01-8BB41D7232D2}"/>
                    </a:ext>
                  </a:extLst>
                </p14:cNvPr>
                <p14:cNvContentPartPr/>
                <p14:nvPr/>
              </p14:nvContentPartPr>
              <p14:xfrm>
                <a:off x="1511398" y="475310"/>
                <a:ext cx="245520" cy="10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857A749-CDE9-ACCE-FE01-8BB41D7232D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75758" y="439310"/>
                  <a:ext cx="3171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475D543-7315-E713-2FBF-5B766A38B799}"/>
                    </a:ext>
                  </a:extLst>
                </p14:cNvPr>
                <p14:cNvContentPartPr/>
                <p14:nvPr/>
              </p14:nvContentPartPr>
              <p14:xfrm>
                <a:off x="1964638" y="551630"/>
                <a:ext cx="631440" cy="392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475D543-7315-E713-2FBF-5B766A38B79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28998" y="515630"/>
                  <a:ext cx="70308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6389FAC-B773-371F-959E-DA0996D938A2}"/>
                    </a:ext>
                  </a:extLst>
                </p14:cNvPr>
                <p14:cNvContentPartPr/>
                <p14:nvPr/>
              </p14:nvContentPartPr>
              <p14:xfrm>
                <a:off x="2812078" y="349310"/>
                <a:ext cx="320400" cy="640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6389FAC-B773-371F-959E-DA0996D938A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76078" y="313310"/>
                  <a:ext cx="392040" cy="71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86C147-FBFF-2E5C-1804-F4B8437FAC96}"/>
              </a:ext>
            </a:extLst>
          </p:cNvPr>
          <p:cNvGrpSpPr/>
          <p:nvPr/>
        </p:nvGrpSpPr>
        <p:grpSpPr>
          <a:xfrm>
            <a:off x="4756438" y="419150"/>
            <a:ext cx="2784600" cy="839160"/>
            <a:chOff x="4756438" y="419150"/>
            <a:chExt cx="2784600" cy="83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198480F-4E32-8A45-6EB0-8F9F5FE0DBB2}"/>
                    </a:ext>
                  </a:extLst>
                </p14:cNvPr>
                <p14:cNvContentPartPr/>
                <p14:nvPr/>
              </p14:nvContentPartPr>
              <p14:xfrm>
                <a:off x="4756438" y="633710"/>
                <a:ext cx="950760" cy="624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198480F-4E32-8A45-6EB0-8F9F5FE0DBB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20438" y="598070"/>
                  <a:ext cx="1022400" cy="69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60842E5-86F4-6C7C-ABE3-98119668FAC2}"/>
                    </a:ext>
                  </a:extLst>
                </p14:cNvPr>
                <p14:cNvContentPartPr/>
                <p14:nvPr/>
              </p14:nvContentPartPr>
              <p14:xfrm>
                <a:off x="5949478" y="419150"/>
                <a:ext cx="1022400" cy="819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60842E5-86F4-6C7C-ABE3-98119668FAC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13838" y="383510"/>
                  <a:ext cx="1094040" cy="89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94D4A62-0E1E-E800-C700-83073BDD295A}"/>
                    </a:ext>
                  </a:extLst>
                </p14:cNvPr>
                <p14:cNvContentPartPr/>
                <p14:nvPr/>
              </p14:nvContentPartPr>
              <p14:xfrm>
                <a:off x="6951358" y="559910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94D4A62-0E1E-E800-C700-83073BDD295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15358" y="52391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5FE04F1-17F6-BEE1-16D9-B6810248EE32}"/>
                    </a:ext>
                  </a:extLst>
                </p14:cNvPr>
                <p14:cNvContentPartPr/>
                <p14:nvPr/>
              </p14:nvContentPartPr>
              <p14:xfrm>
                <a:off x="7209838" y="433910"/>
                <a:ext cx="331200" cy="760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5FE04F1-17F6-BEE1-16D9-B6810248EE3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74198" y="397910"/>
                  <a:ext cx="402840" cy="83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D3CFB3A-6B34-AB9F-A183-EB6A81EC5D69}"/>
                  </a:ext>
                </a:extLst>
              </p14:cNvPr>
              <p14:cNvContentPartPr/>
              <p14:nvPr/>
            </p14:nvContentPartPr>
            <p14:xfrm>
              <a:off x="148798" y="1323830"/>
              <a:ext cx="11940840" cy="329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D3CFB3A-6B34-AB9F-A183-EB6A81EC5D6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3158" y="1287830"/>
                <a:ext cx="12012480" cy="40068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7A66A08-DBD9-7B91-B050-8A08CEA248FD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751018" y="2609280"/>
            <a:ext cx="6430432" cy="285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85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5DD6EAFD-B4CB-DEE1-2FC8-154677EE8CE1}"/>
              </a:ext>
            </a:extLst>
          </p:cNvPr>
          <p:cNvGrpSpPr/>
          <p:nvPr/>
        </p:nvGrpSpPr>
        <p:grpSpPr>
          <a:xfrm>
            <a:off x="526798" y="349310"/>
            <a:ext cx="2605680" cy="640800"/>
            <a:chOff x="526798" y="349310"/>
            <a:chExt cx="2605680" cy="64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8877698-DB4C-9516-8E73-3256D822D0B3}"/>
                    </a:ext>
                  </a:extLst>
                </p14:cNvPr>
                <p14:cNvContentPartPr/>
                <p14:nvPr/>
              </p14:nvContentPartPr>
              <p14:xfrm>
                <a:off x="526798" y="356150"/>
                <a:ext cx="330120" cy="437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8877698-DB4C-9516-8E73-3256D822D0B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1158" y="320510"/>
                  <a:ext cx="40176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15EAB7F-11FC-DF2B-D5BB-E524A1AAF3FF}"/>
                    </a:ext>
                  </a:extLst>
                </p14:cNvPr>
                <p14:cNvContentPartPr/>
                <p14:nvPr/>
              </p14:nvContentPartPr>
              <p14:xfrm>
                <a:off x="1054558" y="438230"/>
                <a:ext cx="225360" cy="419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15EAB7F-11FC-DF2B-D5BB-E524A1AAF3F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18558" y="402230"/>
                  <a:ext cx="29700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1AC9515-CC3E-ED29-84CF-60565DCAC7DE}"/>
                    </a:ext>
                  </a:extLst>
                </p14:cNvPr>
                <p14:cNvContentPartPr/>
                <p14:nvPr/>
              </p14:nvContentPartPr>
              <p14:xfrm>
                <a:off x="953758" y="447950"/>
                <a:ext cx="408960" cy="316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1AC9515-CC3E-ED29-84CF-60565DCAC7D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7758" y="411950"/>
                  <a:ext cx="4806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C890D6E-809D-209A-7AB4-7567C80F378D}"/>
                    </a:ext>
                  </a:extLst>
                </p14:cNvPr>
                <p14:cNvContentPartPr/>
                <p14:nvPr/>
              </p14:nvContentPartPr>
              <p14:xfrm>
                <a:off x="1611478" y="354350"/>
                <a:ext cx="77400" cy="533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C890D6E-809D-209A-7AB4-7567C80F37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75838" y="318710"/>
                  <a:ext cx="14904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857A749-CDE9-ACCE-FE01-8BB41D7232D2}"/>
                    </a:ext>
                  </a:extLst>
                </p14:cNvPr>
                <p14:cNvContentPartPr/>
                <p14:nvPr/>
              </p14:nvContentPartPr>
              <p14:xfrm>
                <a:off x="1511398" y="475310"/>
                <a:ext cx="245520" cy="10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857A749-CDE9-ACCE-FE01-8BB41D7232D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75758" y="439310"/>
                  <a:ext cx="3171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475D543-7315-E713-2FBF-5B766A38B799}"/>
                    </a:ext>
                  </a:extLst>
                </p14:cNvPr>
                <p14:cNvContentPartPr/>
                <p14:nvPr/>
              </p14:nvContentPartPr>
              <p14:xfrm>
                <a:off x="1964638" y="551630"/>
                <a:ext cx="631440" cy="392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475D543-7315-E713-2FBF-5B766A38B79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28998" y="515630"/>
                  <a:ext cx="70308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6389FAC-B773-371F-959E-DA0996D938A2}"/>
                    </a:ext>
                  </a:extLst>
                </p14:cNvPr>
                <p14:cNvContentPartPr/>
                <p14:nvPr/>
              </p14:nvContentPartPr>
              <p14:xfrm>
                <a:off x="2812078" y="349310"/>
                <a:ext cx="320400" cy="640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6389FAC-B773-371F-959E-DA0996D938A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76078" y="313310"/>
                  <a:ext cx="392040" cy="71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86C147-FBFF-2E5C-1804-F4B8437FAC96}"/>
              </a:ext>
            </a:extLst>
          </p:cNvPr>
          <p:cNvGrpSpPr/>
          <p:nvPr/>
        </p:nvGrpSpPr>
        <p:grpSpPr>
          <a:xfrm>
            <a:off x="4756438" y="419150"/>
            <a:ext cx="2784600" cy="839160"/>
            <a:chOff x="4756438" y="419150"/>
            <a:chExt cx="2784600" cy="83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198480F-4E32-8A45-6EB0-8F9F5FE0DBB2}"/>
                    </a:ext>
                  </a:extLst>
                </p14:cNvPr>
                <p14:cNvContentPartPr/>
                <p14:nvPr/>
              </p14:nvContentPartPr>
              <p14:xfrm>
                <a:off x="4756438" y="633710"/>
                <a:ext cx="950760" cy="624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198480F-4E32-8A45-6EB0-8F9F5FE0DBB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20438" y="598070"/>
                  <a:ext cx="1022400" cy="69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60842E5-86F4-6C7C-ABE3-98119668FAC2}"/>
                    </a:ext>
                  </a:extLst>
                </p14:cNvPr>
                <p14:cNvContentPartPr/>
                <p14:nvPr/>
              </p14:nvContentPartPr>
              <p14:xfrm>
                <a:off x="5949478" y="419150"/>
                <a:ext cx="1022400" cy="819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60842E5-86F4-6C7C-ABE3-98119668FAC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13838" y="383510"/>
                  <a:ext cx="1094040" cy="89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94D4A62-0E1E-E800-C700-83073BDD295A}"/>
                    </a:ext>
                  </a:extLst>
                </p14:cNvPr>
                <p14:cNvContentPartPr/>
                <p14:nvPr/>
              </p14:nvContentPartPr>
              <p14:xfrm>
                <a:off x="6951358" y="559910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94D4A62-0E1E-E800-C700-83073BDD295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15358" y="52391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5FE04F1-17F6-BEE1-16D9-B6810248EE32}"/>
                    </a:ext>
                  </a:extLst>
                </p14:cNvPr>
                <p14:cNvContentPartPr/>
                <p14:nvPr/>
              </p14:nvContentPartPr>
              <p14:xfrm>
                <a:off x="7209838" y="433910"/>
                <a:ext cx="331200" cy="760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5FE04F1-17F6-BEE1-16D9-B6810248EE3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74198" y="397910"/>
                  <a:ext cx="402840" cy="83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D3CFB3A-6B34-AB9F-A183-EB6A81EC5D69}"/>
                  </a:ext>
                </a:extLst>
              </p14:cNvPr>
              <p14:cNvContentPartPr/>
              <p14:nvPr/>
            </p14:nvContentPartPr>
            <p14:xfrm>
              <a:off x="148798" y="1323830"/>
              <a:ext cx="11940840" cy="329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D3CFB3A-6B34-AB9F-A183-EB6A81EC5D6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3158" y="1287830"/>
                <a:ext cx="12012480" cy="40068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A15C0EA-B306-6D5B-9656-12828FA5A4F5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871586" y="1986590"/>
            <a:ext cx="3713380" cy="442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03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2D68F1F4-CBD1-D57C-BAE4-BE29FC1FA68B}"/>
              </a:ext>
            </a:extLst>
          </p:cNvPr>
          <p:cNvSpPr txBox="1"/>
          <p:nvPr/>
        </p:nvSpPr>
        <p:spPr>
          <a:xfrm>
            <a:off x="1791477" y="1810138"/>
            <a:ext cx="10083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to the problem, how do we find 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AE9F77D-5FF7-FC4A-26D0-6EC54FEFFD20}"/>
              </a:ext>
            </a:extLst>
          </p:cNvPr>
          <p:cNvGrpSpPr/>
          <p:nvPr/>
        </p:nvGrpSpPr>
        <p:grpSpPr>
          <a:xfrm>
            <a:off x="2420398" y="4048310"/>
            <a:ext cx="748080" cy="505440"/>
            <a:chOff x="2420398" y="4048310"/>
            <a:chExt cx="748080" cy="50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F52D008-80D3-D3AF-2E21-0760C5E28C0B}"/>
                    </a:ext>
                  </a:extLst>
                </p14:cNvPr>
                <p14:cNvContentPartPr/>
                <p14:nvPr/>
              </p14:nvContentPartPr>
              <p14:xfrm>
                <a:off x="2420398" y="4048310"/>
                <a:ext cx="462960" cy="414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F52D008-80D3-D3AF-2E21-0760C5E28C0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84758" y="4012310"/>
                  <a:ext cx="5346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D65F170-1847-7045-215A-D999F095A188}"/>
                    </a:ext>
                  </a:extLst>
                </p14:cNvPr>
                <p14:cNvContentPartPr/>
                <p14:nvPr/>
              </p14:nvContentPartPr>
              <p14:xfrm>
                <a:off x="3153718" y="4544030"/>
                <a:ext cx="14760" cy="9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D65F170-1847-7045-215A-D999F095A18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17718" y="4508030"/>
                  <a:ext cx="86400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424018C-DF5F-811F-9D59-B6A1F9793982}"/>
              </a:ext>
            </a:extLst>
          </p:cNvPr>
          <p:cNvGrpSpPr/>
          <p:nvPr/>
        </p:nvGrpSpPr>
        <p:grpSpPr>
          <a:xfrm>
            <a:off x="3764998" y="3762830"/>
            <a:ext cx="914040" cy="889560"/>
            <a:chOff x="3764998" y="3762830"/>
            <a:chExt cx="914040" cy="88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36DD5B8-1530-9774-455A-FCB220703C3E}"/>
                    </a:ext>
                  </a:extLst>
                </p14:cNvPr>
                <p14:cNvContentPartPr/>
                <p14:nvPr/>
              </p14:nvContentPartPr>
              <p14:xfrm>
                <a:off x="3764998" y="4135790"/>
                <a:ext cx="370800" cy="516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36DD5B8-1530-9774-455A-FCB220703C3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28998" y="4100150"/>
                  <a:ext cx="44244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A9A650F-5A73-6454-1275-E16ACCE29941}"/>
                    </a:ext>
                  </a:extLst>
                </p14:cNvPr>
                <p14:cNvContentPartPr/>
                <p14:nvPr/>
              </p14:nvContentPartPr>
              <p14:xfrm>
                <a:off x="4217158" y="3845990"/>
                <a:ext cx="70200" cy="7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A9A650F-5A73-6454-1275-E16ACCE299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81518" y="3809990"/>
                  <a:ext cx="1418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FD1F68C-46B4-3903-1241-65596B618BC3}"/>
                    </a:ext>
                  </a:extLst>
                </p14:cNvPr>
                <p14:cNvContentPartPr/>
                <p14:nvPr/>
              </p14:nvContentPartPr>
              <p14:xfrm>
                <a:off x="4553038" y="3762830"/>
                <a:ext cx="54720" cy="275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FD1F68C-46B4-3903-1241-65596B618BC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17398" y="3726830"/>
                  <a:ext cx="1263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2190D7C-786B-7E72-00B7-583EF835A1B7}"/>
                    </a:ext>
                  </a:extLst>
                </p14:cNvPr>
                <p14:cNvContentPartPr/>
                <p14:nvPr/>
              </p14:nvContentPartPr>
              <p14:xfrm>
                <a:off x="4487878" y="4011950"/>
                <a:ext cx="191160" cy="28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2190D7C-786B-7E72-00B7-583EF835A1B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52238" y="3976310"/>
                  <a:ext cx="262800" cy="10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FFD51AA-556D-A5B5-A311-F6D7D0BA74D1}"/>
              </a:ext>
            </a:extLst>
          </p:cNvPr>
          <p:cNvGrpSpPr/>
          <p:nvPr/>
        </p:nvGrpSpPr>
        <p:grpSpPr>
          <a:xfrm>
            <a:off x="5663638" y="4227590"/>
            <a:ext cx="1446480" cy="578520"/>
            <a:chOff x="5663638" y="4227590"/>
            <a:chExt cx="1446480" cy="57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A28AD2E-4DFF-F539-020E-C79365B861CA}"/>
                    </a:ext>
                  </a:extLst>
                </p14:cNvPr>
                <p14:cNvContentPartPr/>
                <p14:nvPr/>
              </p14:nvContentPartPr>
              <p14:xfrm>
                <a:off x="5663638" y="4245230"/>
                <a:ext cx="29124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A28AD2E-4DFF-F539-020E-C79365B861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27638" y="4209230"/>
                  <a:ext cx="3628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A093620-1417-1FBA-A672-0FBE81F3032E}"/>
                    </a:ext>
                  </a:extLst>
                </p14:cNvPr>
                <p14:cNvContentPartPr/>
                <p14:nvPr/>
              </p14:nvContentPartPr>
              <p14:xfrm>
                <a:off x="5672998" y="4515950"/>
                <a:ext cx="444240" cy="12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A093620-1417-1FBA-A672-0FBE81F3032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36998" y="4479950"/>
                  <a:ext cx="5158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FC0A8EC-D9B5-7172-1A5E-04CA85DB2C9E}"/>
                    </a:ext>
                  </a:extLst>
                </p14:cNvPr>
                <p14:cNvContentPartPr/>
                <p14:nvPr/>
              </p14:nvContentPartPr>
              <p14:xfrm>
                <a:off x="6652918" y="4227590"/>
                <a:ext cx="457200" cy="485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FC0A8EC-D9B5-7172-1A5E-04CA85DB2C9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16918" y="4191590"/>
                  <a:ext cx="52884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CF28ACA-D4B9-95A5-C1CC-07DDD0962534}"/>
                    </a:ext>
                  </a:extLst>
                </p14:cNvPr>
                <p14:cNvContentPartPr/>
                <p14:nvPr/>
              </p14:nvContentPartPr>
              <p14:xfrm>
                <a:off x="5701078" y="4777310"/>
                <a:ext cx="682920" cy="28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CF28ACA-D4B9-95A5-C1CC-07DDD096253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65078" y="4741310"/>
                  <a:ext cx="754560" cy="10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042C611-10C4-AD6A-40DA-FD2C6F70D8F3}"/>
              </a:ext>
            </a:extLst>
          </p:cNvPr>
          <p:cNvGrpSpPr/>
          <p:nvPr/>
        </p:nvGrpSpPr>
        <p:grpSpPr>
          <a:xfrm>
            <a:off x="8084278" y="3769310"/>
            <a:ext cx="1670760" cy="1135440"/>
            <a:chOff x="8084278" y="3769310"/>
            <a:chExt cx="1670760" cy="113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56628FD-769C-1357-7276-B72FC3612F60}"/>
                    </a:ext>
                  </a:extLst>
                </p14:cNvPr>
                <p14:cNvContentPartPr/>
                <p14:nvPr/>
              </p14:nvContentPartPr>
              <p14:xfrm>
                <a:off x="8084278" y="3769310"/>
                <a:ext cx="285480" cy="1091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56628FD-769C-1357-7276-B72FC3612F6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48638" y="3733670"/>
                  <a:ext cx="357120" cy="11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480A7E7-6C46-29AE-2ADA-1013D5AA2A53}"/>
                    </a:ext>
                  </a:extLst>
                </p14:cNvPr>
                <p14:cNvContentPartPr/>
                <p14:nvPr/>
              </p14:nvContentPartPr>
              <p14:xfrm>
                <a:off x="8621398" y="4347830"/>
                <a:ext cx="507600" cy="396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480A7E7-6C46-29AE-2ADA-1013D5AA2A5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585758" y="4311830"/>
                  <a:ext cx="57924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4CB0128-963E-0EBF-B41E-3A47A9DFA642}"/>
                    </a:ext>
                  </a:extLst>
                </p14:cNvPr>
                <p14:cNvContentPartPr/>
                <p14:nvPr/>
              </p14:nvContentPartPr>
              <p14:xfrm>
                <a:off x="9271198" y="4407950"/>
                <a:ext cx="164160" cy="333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4CB0128-963E-0EBF-B41E-3A47A9DFA64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35558" y="4372310"/>
                  <a:ext cx="23580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AE1E68C-FC04-76F3-5E4E-30A98409BCE1}"/>
                    </a:ext>
                  </a:extLst>
                </p14:cNvPr>
                <p14:cNvContentPartPr/>
                <p14:nvPr/>
              </p14:nvContentPartPr>
              <p14:xfrm>
                <a:off x="9513838" y="4065590"/>
                <a:ext cx="241200" cy="839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AE1E68C-FC04-76F3-5E4E-30A98409BCE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478198" y="4029590"/>
                  <a:ext cx="312840" cy="9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40FA0F6-E66E-CF27-0831-D4DF1B26D9F4}"/>
                    </a:ext>
                  </a:extLst>
                </p14:cNvPr>
                <p14:cNvContentPartPr/>
                <p14:nvPr/>
              </p14:nvContentPartPr>
              <p14:xfrm>
                <a:off x="9703558" y="4123910"/>
                <a:ext cx="12960" cy="700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40FA0F6-E66E-CF27-0831-D4DF1B26D9F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667918" y="4087910"/>
                  <a:ext cx="84600" cy="77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8E971C5-FFDC-4D04-7C6C-535D4E90BE47}"/>
                  </a:ext>
                </a:extLst>
              </p14:cNvPr>
              <p14:cNvContentPartPr/>
              <p14:nvPr/>
            </p14:nvContentPartPr>
            <p14:xfrm>
              <a:off x="10412398" y="4329470"/>
              <a:ext cx="306360" cy="5709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8E971C5-FFDC-4D04-7C6C-535D4E90BE4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376758" y="4293470"/>
                <a:ext cx="378000" cy="6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C312EBA-6EA3-7803-95D1-AB78401D579B}"/>
                  </a:ext>
                </a:extLst>
              </p14:cNvPr>
              <p14:cNvContentPartPr/>
              <p14:nvPr/>
            </p14:nvContentPartPr>
            <p14:xfrm>
              <a:off x="11150038" y="3984230"/>
              <a:ext cx="412920" cy="11476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C312EBA-6EA3-7803-95D1-AB78401D579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114038" y="3948230"/>
                <a:ext cx="484560" cy="121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1063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7877B42-C48D-4937-2108-7FD740BBCFEC}"/>
                  </a:ext>
                </a:extLst>
              </p14:cNvPr>
              <p14:cNvContentPartPr/>
              <p14:nvPr/>
            </p14:nvContentPartPr>
            <p14:xfrm>
              <a:off x="2160118" y="656030"/>
              <a:ext cx="445320" cy="616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7877B42-C48D-4937-2108-7FD740BBCF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2118" y="638390"/>
                <a:ext cx="480960" cy="65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95605525-2618-A8B3-30E0-2A25677C3A26}"/>
              </a:ext>
            </a:extLst>
          </p:cNvPr>
          <p:cNvGrpSpPr/>
          <p:nvPr/>
        </p:nvGrpSpPr>
        <p:grpSpPr>
          <a:xfrm>
            <a:off x="3060118" y="830270"/>
            <a:ext cx="280080" cy="267120"/>
            <a:chOff x="3060118" y="830270"/>
            <a:chExt cx="280080" cy="26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3033A51-E2A7-C38F-B60D-769F47660D12}"/>
                    </a:ext>
                  </a:extLst>
                </p14:cNvPr>
                <p14:cNvContentPartPr/>
                <p14:nvPr/>
              </p14:nvContentPartPr>
              <p14:xfrm>
                <a:off x="3060118" y="932870"/>
                <a:ext cx="182160" cy="164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3033A51-E2A7-C38F-B60D-769F47660D1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42118" y="914870"/>
                  <a:ext cx="2178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04BFED9-B013-76A2-BBDE-B045C347F57D}"/>
                    </a:ext>
                  </a:extLst>
                </p14:cNvPr>
                <p14:cNvContentPartPr/>
                <p14:nvPr/>
              </p14:nvContentPartPr>
              <p14:xfrm>
                <a:off x="3074518" y="830270"/>
                <a:ext cx="265680" cy="232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04BFED9-B013-76A2-BBDE-B045C347F57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56878" y="812270"/>
                  <a:ext cx="301320" cy="26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664889F-D671-6C2F-FDD6-8B50794ACB4E}"/>
              </a:ext>
            </a:extLst>
          </p:cNvPr>
          <p:cNvGrpSpPr/>
          <p:nvPr/>
        </p:nvGrpSpPr>
        <p:grpSpPr>
          <a:xfrm>
            <a:off x="3843838" y="615710"/>
            <a:ext cx="810000" cy="612000"/>
            <a:chOff x="3843838" y="615710"/>
            <a:chExt cx="810000" cy="61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B7406A2-1C4F-2BB3-13DA-2B16B5C42B24}"/>
                    </a:ext>
                  </a:extLst>
                </p14:cNvPr>
                <p14:cNvContentPartPr/>
                <p14:nvPr/>
              </p14:nvContentPartPr>
              <p14:xfrm>
                <a:off x="3843838" y="957710"/>
                <a:ext cx="389520" cy="40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B7406A2-1C4F-2BB3-13DA-2B16B5C42B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26198" y="940070"/>
                  <a:ext cx="4251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3B4B064-3254-39DD-6BFC-31B55C4403EE}"/>
                    </a:ext>
                  </a:extLst>
                </p14:cNvPr>
                <p14:cNvContentPartPr/>
                <p14:nvPr/>
              </p14:nvContentPartPr>
              <p14:xfrm>
                <a:off x="4010158" y="783830"/>
                <a:ext cx="68040" cy="406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3B4B064-3254-39DD-6BFC-31B55C4403E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92158" y="765830"/>
                  <a:ext cx="10368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BDA476C-65E0-6EEF-2E29-08C6374D127F}"/>
                    </a:ext>
                  </a:extLst>
                </p14:cNvPr>
                <p14:cNvContentPartPr/>
                <p14:nvPr/>
              </p14:nvContentPartPr>
              <p14:xfrm>
                <a:off x="4403638" y="615710"/>
                <a:ext cx="250200" cy="612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BDA476C-65E0-6EEF-2E29-08C6374D127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85998" y="598070"/>
                  <a:ext cx="285840" cy="64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6885C5B-6409-F058-B4D3-DA56292221A1}"/>
                  </a:ext>
                </a:extLst>
              </p14:cNvPr>
              <p14:cNvContentPartPr/>
              <p14:nvPr/>
            </p14:nvContentPartPr>
            <p14:xfrm>
              <a:off x="5095558" y="960950"/>
              <a:ext cx="567720" cy="9788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6885C5B-6409-F058-B4D3-DA56292221A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77918" y="943310"/>
                <a:ext cx="603360" cy="101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126B1CEB-5D16-1B89-45A2-E1AA6AE0CD97}"/>
              </a:ext>
            </a:extLst>
          </p:cNvPr>
          <p:cNvGrpSpPr/>
          <p:nvPr/>
        </p:nvGrpSpPr>
        <p:grpSpPr>
          <a:xfrm>
            <a:off x="6456718" y="792110"/>
            <a:ext cx="1484280" cy="612000"/>
            <a:chOff x="6456718" y="792110"/>
            <a:chExt cx="1484280" cy="61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3C65D6A-5EFE-1A96-600F-4228C49DFD61}"/>
                    </a:ext>
                  </a:extLst>
                </p14:cNvPr>
                <p14:cNvContentPartPr/>
                <p14:nvPr/>
              </p14:nvContentPartPr>
              <p14:xfrm>
                <a:off x="6456718" y="802190"/>
                <a:ext cx="463320" cy="81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3C65D6A-5EFE-1A96-600F-4228C49DFD6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38718" y="784550"/>
                  <a:ext cx="4989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7D473F-A656-2081-7B6D-0A6E32012558}"/>
                    </a:ext>
                  </a:extLst>
                </p14:cNvPr>
                <p14:cNvContentPartPr/>
                <p14:nvPr/>
              </p14:nvContentPartPr>
              <p14:xfrm>
                <a:off x="6494158" y="1109990"/>
                <a:ext cx="622440" cy="39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7D473F-A656-2081-7B6D-0A6E3201255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76158" y="1092350"/>
                  <a:ext cx="6580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766E0CC-D6EB-5183-AEA3-20D88471A02B}"/>
                    </a:ext>
                  </a:extLst>
                </p14:cNvPr>
                <p14:cNvContentPartPr/>
                <p14:nvPr/>
              </p14:nvContentPartPr>
              <p14:xfrm>
                <a:off x="7499998" y="792110"/>
                <a:ext cx="441000" cy="612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766E0CC-D6EB-5183-AEA3-20D88471A02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81998" y="774110"/>
                  <a:ext cx="476640" cy="64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4A1063D-D777-13EA-4731-523A628C28DB}"/>
              </a:ext>
            </a:extLst>
          </p:cNvPr>
          <p:cNvGrpSpPr/>
          <p:nvPr/>
        </p:nvGrpSpPr>
        <p:grpSpPr>
          <a:xfrm>
            <a:off x="528238" y="2623070"/>
            <a:ext cx="2594520" cy="491760"/>
            <a:chOff x="528238" y="2623070"/>
            <a:chExt cx="2594520" cy="49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51EC0CD-3F13-F35B-C3DF-A76A5FF6B34B}"/>
                    </a:ext>
                  </a:extLst>
                </p14:cNvPr>
                <p14:cNvContentPartPr/>
                <p14:nvPr/>
              </p14:nvContentPartPr>
              <p14:xfrm>
                <a:off x="528238" y="2623070"/>
                <a:ext cx="1042920" cy="459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51EC0CD-3F13-F35B-C3DF-A76A5FF6B34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0598" y="2605430"/>
                  <a:ext cx="107856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E146A6B-E198-709D-F972-02ECFD0F0BCA}"/>
                    </a:ext>
                  </a:extLst>
                </p14:cNvPr>
                <p14:cNvContentPartPr/>
                <p14:nvPr/>
              </p14:nvContentPartPr>
              <p14:xfrm>
                <a:off x="1707238" y="2739350"/>
                <a:ext cx="1415520" cy="375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E146A6B-E198-709D-F972-02ECFD0F0BC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89238" y="2721350"/>
                  <a:ext cx="1451160" cy="41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18E49B1-532D-50D4-6EE5-40D8B29855A6}"/>
              </a:ext>
            </a:extLst>
          </p:cNvPr>
          <p:cNvGrpSpPr/>
          <p:nvPr/>
        </p:nvGrpSpPr>
        <p:grpSpPr>
          <a:xfrm>
            <a:off x="3984238" y="2967230"/>
            <a:ext cx="9720" cy="188280"/>
            <a:chOff x="3984238" y="2967230"/>
            <a:chExt cx="9720" cy="18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3FDE06B-90A5-CF72-5894-F39073327CFF}"/>
                    </a:ext>
                  </a:extLst>
                </p14:cNvPr>
                <p14:cNvContentPartPr/>
                <p14:nvPr/>
              </p14:nvContentPartPr>
              <p14:xfrm>
                <a:off x="3984238" y="2967230"/>
                <a:ext cx="9720" cy="5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3FDE06B-90A5-CF72-5894-F39073327CF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66238" y="2949230"/>
                  <a:ext cx="453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E40399B-CC0A-6F04-2705-F1B0259C0F9D}"/>
                    </a:ext>
                  </a:extLst>
                </p14:cNvPr>
                <p14:cNvContentPartPr/>
                <p14:nvPr/>
              </p14:nvContentPartPr>
              <p14:xfrm>
                <a:off x="3993238" y="3153710"/>
                <a:ext cx="360" cy="1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E40399B-CC0A-6F04-2705-F1B0259C0F9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75598" y="3135710"/>
                  <a:ext cx="36000" cy="3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E8B1088-6197-AAE3-2BD7-742D2C110FC3}"/>
                  </a:ext>
                </a:extLst>
              </p14:cNvPr>
              <p14:cNvContentPartPr/>
              <p14:nvPr/>
            </p14:nvContentPartPr>
            <p14:xfrm>
              <a:off x="6703318" y="2043110"/>
              <a:ext cx="231480" cy="6314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E8B1088-6197-AAE3-2BD7-742D2C110FC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685678" y="2025470"/>
                <a:ext cx="267120" cy="66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CB99424B-88E2-969A-766F-2ED9DC8E9123}"/>
              </a:ext>
            </a:extLst>
          </p:cNvPr>
          <p:cNvGrpSpPr/>
          <p:nvPr/>
        </p:nvGrpSpPr>
        <p:grpSpPr>
          <a:xfrm>
            <a:off x="7548598" y="2061830"/>
            <a:ext cx="1140480" cy="511560"/>
            <a:chOff x="7548598" y="2061830"/>
            <a:chExt cx="1140480" cy="51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8D04D3F-9F91-EB52-1530-8A16972A3116}"/>
                    </a:ext>
                  </a:extLst>
                </p14:cNvPr>
                <p14:cNvContentPartPr/>
                <p14:nvPr/>
              </p14:nvContentPartPr>
              <p14:xfrm>
                <a:off x="7548598" y="2239310"/>
                <a:ext cx="258840" cy="81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8D04D3F-9F91-EB52-1530-8A16972A311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30598" y="2221670"/>
                  <a:ext cx="2944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C28076D-41BF-9DA4-B964-D710CA442945}"/>
                    </a:ext>
                  </a:extLst>
                </p14:cNvPr>
                <p14:cNvContentPartPr/>
                <p14:nvPr/>
              </p14:nvContentPartPr>
              <p14:xfrm>
                <a:off x="7576318" y="2472590"/>
                <a:ext cx="487080" cy="93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C28076D-41BF-9DA4-B964-D710CA44294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58318" y="2454590"/>
                  <a:ext cx="5227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F27330E-6AB4-429B-8771-3F9DBB29186F}"/>
                    </a:ext>
                  </a:extLst>
                </p14:cNvPr>
                <p14:cNvContentPartPr/>
                <p14:nvPr/>
              </p14:nvContentPartPr>
              <p14:xfrm>
                <a:off x="8304238" y="2061830"/>
                <a:ext cx="384840" cy="511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F27330E-6AB4-429B-8771-3F9DBB29186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86238" y="2043830"/>
                  <a:ext cx="420480" cy="54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BB31875-C596-0597-BE4B-C93EB9BAAEDF}"/>
                  </a:ext>
                </a:extLst>
              </p14:cNvPr>
              <p14:cNvContentPartPr/>
              <p14:nvPr/>
            </p14:nvContentPartPr>
            <p14:xfrm>
              <a:off x="6798718" y="3499310"/>
              <a:ext cx="434160" cy="3596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BB31875-C596-0597-BE4B-C93EB9BAAED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781078" y="3481310"/>
                <a:ext cx="469800" cy="39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04C86F5C-58C4-A60B-E841-3E937F597CCB}"/>
              </a:ext>
            </a:extLst>
          </p:cNvPr>
          <p:cNvGrpSpPr/>
          <p:nvPr/>
        </p:nvGrpSpPr>
        <p:grpSpPr>
          <a:xfrm>
            <a:off x="7724278" y="3047150"/>
            <a:ext cx="1442520" cy="677160"/>
            <a:chOff x="7724278" y="3047150"/>
            <a:chExt cx="1442520" cy="67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D8521D7-67E2-3A95-DDDF-786A8959C6A1}"/>
                    </a:ext>
                  </a:extLst>
                </p14:cNvPr>
                <p14:cNvContentPartPr/>
                <p14:nvPr/>
              </p14:nvContentPartPr>
              <p14:xfrm>
                <a:off x="7724278" y="3460430"/>
                <a:ext cx="253440" cy="29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D8521D7-67E2-3A95-DDDF-786A8959C6A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06278" y="3442430"/>
                  <a:ext cx="2890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D96D2ED-A3C1-1673-6A06-5F6DD5DAF5E6}"/>
                    </a:ext>
                  </a:extLst>
                </p14:cNvPr>
                <p14:cNvContentPartPr/>
                <p14:nvPr/>
              </p14:nvContentPartPr>
              <p14:xfrm>
                <a:off x="7856038" y="3610910"/>
                <a:ext cx="269280" cy="10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D96D2ED-A3C1-1673-6A06-5F6DD5DAF5E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38398" y="3592910"/>
                  <a:ext cx="3049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6ED3EFB-4D20-575B-C8B2-AF5EB7055753}"/>
                    </a:ext>
                  </a:extLst>
                </p14:cNvPr>
                <p14:cNvContentPartPr/>
                <p14:nvPr/>
              </p14:nvContentPartPr>
              <p14:xfrm>
                <a:off x="8434558" y="3047150"/>
                <a:ext cx="304920" cy="643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6ED3EFB-4D20-575B-C8B2-AF5EB705575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16558" y="3029510"/>
                  <a:ext cx="340560" cy="67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F82B95F-8F35-0B0F-6920-FEB662355685}"/>
                    </a:ext>
                  </a:extLst>
                </p14:cNvPr>
                <p14:cNvContentPartPr/>
                <p14:nvPr/>
              </p14:nvContentPartPr>
              <p14:xfrm>
                <a:off x="8490358" y="3685430"/>
                <a:ext cx="676440" cy="38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F82B95F-8F35-0B0F-6920-FEB66235568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472718" y="3667430"/>
                  <a:ext cx="71208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66DAE94-3B58-B03B-D7ED-563590624A2E}"/>
              </a:ext>
            </a:extLst>
          </p:cNvPr>
          <p:cNvGrpSpPr/>
          <p:nvPr/>
        </p:nvGrpSpPr>
        <p:grpSpPr>
          <a:xfrm>
            <a:off x="9065638" y="1418150"/>
            <a:ext cx="2601360" cy="4664160"/>
            <a:chOff x="9065638" y="1418150"/>
            <a:chExt cx="2601360" cy="466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9AC087D-55AC-187F-30AB-6B23C9C1FE1B}"/>
                    </a:ext>
                  </a:extLst>
                </p14:cNvPr>
                <p14:cNvContentPartPr/>
                <p14:nvPr/>
              </p14:nvContentPartPr>
              <p14:xfrm>
                <a:off x="9363358" y="1418150"/>
                <a:ext cx="2303640" cy="4377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9AC087D-55AC-187F-30AB-6B23C9C1FE1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345358" y="1400150"/>
                  <a:ext cx="2339280" cy="441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9061E29-3804-BDF7-E19A-F3209ADCE1CA}"/>
                    </a:ext>
                  </a:extLst>
                </p14:cNvPr>
                <p14:cNvContentPartPr/>
                <p14:nvPr/>
              </p14:nvContentPartPr>
              <p14:xfrm>
                <a:off x="9312958" y="2034110"/>
                <a:ext cx="1831680" cy="3318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9061E29-3804-BDF7-E19A-F3209ADCE1C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95318" y="2016110"/>
                  <a:ext cx="1867320" cy="33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F8E290A-D1F7-177C-25A4-C8671005048D}"/>
                    </a:ext>
                  </a:extLst>
                </p14:cNvPr>
                <p14:cNvContentPartPr/>
                <p14:nvPr/>
              </p14:nvContentPartPr>
              <p14:xfrm>
                <a:off x="9065638" y="4748870"/>
                <a:ext cx="488880" cy="1333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F8E290A-D1F7-177C-25A4-C8671005048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047998" y="4731230"/>
                  <a:ext cx="524520" cy="136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3E5B49F-9ECE-4627-7F93-FA88A1E3C5EF}"/>
              </a:ext>
            </a:extLst>
          </p:cNvPr>
          <p:cNvGrpSpPr/>
          <p:nvPr/>
        </p:nvGrpSpPr>
        <p:grpSpPr>
          <a:xfrm>
            <a:off x="1609318" y="4775870"/>
            <a:ext cx="1881720" cy="533520"/>
            <a:chOff x="1609318" y="4775870"/>
            <a:chExt cx="1881720" cy="53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569663E-B001-8EB2-8088-019C688478AD}"/>
                    </a:ext>
                  </a:extLst>
                </p14:cNvPr>
                <p14:cNvContentPartPr/>
                <p14:nvPr/>
              </p14:nvContentPartPr>
              <p14:xfrm>
                <a:off x="1609318" y="4775870"/>
                <a:ext cx="396000" cy="422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569663E-B001-8EB2-8088-019C688478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591678" y="4758230"/>
                  <a:ext cx="43164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6F98509-96E6-395F-AFF3-AD47DD9A1EDB}"/>
                    </a:ext>
                  </a:extLst>
                </p14:cNvPr>
                <p14:cNvContentPartPr/>
                <p14:nvPr/>
              </p14:nvContentPartPr>
              <p14:xfrm>
                <a:off x="2631358" y="4777310"/>
                <a:ext cx="172800" cy="396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6F98509-96E6-395F-AFF3-AD47DD9A1ED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13358" y="4759310"/>
                  <a:ext cx="20844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EA49297-6BC8-39D4-75ED-7330F7DA0A9C}"/>
                    </a:ext>
                  </a:extLst>
                </p14:cNvPr>
                <p14:cNvContentPartPr/>
                <p14:nvPr/>
              </p14:nvContentPartPr>
              <p14:xfrm>
                <a:off x="2298718" y="4870550"/>
                <a:ext cx="482040" cy="350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EA49297-6BC8-39D4-75ED-7330F7DA0A9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80718" y="4852910"/>
                  <a:ext cx="51768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09534EF-61BB-0F0C-010D-E708B8336789}"/>
                    </a:ext>
                  </a:extLst>
                </p14:cNvPr>
                <p14:cNvContentPartPr/>
                <p14:nvPr/>
              </p14:nvContentPartPr>
              <p14:xfrm>
                <a:off x="3104758" y="4945070"/>
                <a:ext cx="386280" cy="67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09534EF-61BB-0F0C-010D-E708B833678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86758" y="4927430"/>
                  <a:ext cx="421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0A20FCD-1FD4-884F-D7E2-2F137D4DFB23}"/>
                    </a:ext>
                  </a:extLst>
                </p14:cNvPr>
                <p14:cNvContentPartPr/>
                <p14:nvPr/>
              </p14:nvContentPartPr>
              <p14:xfrm>
                <a:off x="3280078" y="4795670"/>
                <a:ext cx="116280" cy="513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0A20FCD-1FD4-884F-D7E2-2F137D4DFB2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62438" y="4778030"/>
                  <a:ext cx="151920" cy="54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63CB8D5-028E-F87B-2287-4D9575E13C15}"/>
              </a:ext>
            </a:extLst>
          </p:cNvPr>
          <p:cNvGrpSpPr/>
          <p:nvPr/>
        </p:nvGrpSpPr>
        <p:grpSpPr>
          <a:xfrm>
            <a:off x="4646638" y="4809710"/>
            <a:ext cx="1017360" cy="950400"/>
            <a:chOff x="4646638" y="4809710"/>
            <a:chExt cx="1017360" cy="95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1271365-CEEF-D1BF-F5D2-1ECF804E0089}"/>
                    </a:ext>
                  </a:extLst>
                </p14:cNvPr>
                <p14:cNvContentPartPr/>
                <p14:nvPr/>
              </p14:nvContentPartPr>
              <p14:xfrm>
                <a:off x="4646638" y="4809710"/>
                <a:ext cx="396000" cy="464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1271365-CEEF-D1BF-F5D2-1ECF804E008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28638" y="4792070"/>
                  <a:ext cx="43164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737484E-72C9-8B0D-81B7-8E0CF2D46E72}"/>
                    </a:ext>
                  </a:extLst>
                </p14:cNvPr>
                <p14:cNvContentPartPr/>
                <p14:nvPr/>
              </p14:nvContentPartPr>
              <p14:xfrm>
                <a:off x="5260798" y="4972790"/>
                <a:ext cx="403200" cy="7873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737484E-72C9-8B0D-81B7-8E0CF2D46E7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242798" y="4955150"/>
                  <a:ext cx="438840" cy="82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6DF0718-8093-E48D-1FE2-3185030AA63F}"/>
                  </a:ext>
                </a:extLst>
              </p14:cNvPr>
              <p14:cNvContentPartPr/>
              <p14:nvPr/>
            </p14:nvContentPartPr>
            <p14:xfrm>
              <a:off x="6195358" y="5000150"/>
              <a:ext cx="412200" cy="198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6DF0718-8093-E48D-1FE2-3185030AA63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177358" y="4982510"/>
                <a:ext cx="44784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FDB9A5B-7B6F-9785-E6B8-5E9FD11A4C3B}"/>
                  </a:ext>
                </a:extLst>
              </p14:cNvPr>
              <p14:cNvContentPartPr/>
              <p14:nvPr/>
            </p14:nvContentPartPr>
            <p14:xfrm>
              <a:off x="6176638" y="5271590"/>
              <a:ext cx="403560" cy="385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FDB9A5B-7B6F-9785-E6B8-5E9FD11A4C3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158998" y="5253950"/>
                <a:ext cx="439200" cy="7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5E9FC1BC-3235-2B70-3A5A-34D861026537}"/>
              </a:ext>
            </a:extLst>
          </p:cNvPr>
          <p:cNvGrpSpPr/>
          <p:nvPr/>
        </p:nvGrpSpPr>
        <p:grpSpPr>
          <a:xfrm>
            <a:off x="7128478" y="4786310"/>
            <a:ext cx="693000" cy="769320"/>
            <a:chOff x="7128478" y="4786310"/>
            <a:chExt cx="693000" cy="76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AEFC0CF-13C7-6A19-4B81-EC772B508D37}"/>
                    </a:ext>
                  </a:extLst>
                </p14:cNvPr>
                <p14:cNvContentPartPr/>
                <p14:nvPr/>
              </p14:nvContentPartPr>
              <p14:xfrm>
                <a:off x="7128478" y="4824110"/>
                <a:ext cx="319320" cy="372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AEFC0CF-13C7-6A19-4B81-EC772B508D3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10478" y="4806470"/>
                  <a:ext cx="35496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51DAB63-9196-44A6-E71A-714F1B8AB965}"/>
                    </a:ext>
                  </a:extLst>
                </p14:cNvPr>
                <p14:cNvContentPartPr/>
                <p14:nvPr/>
              </p14:nvContentPartPr>
              <p14:xfrm>
                <a:off x="7305238" y="4786310"/>
                <a:ext cx="159480" cy="6782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51DAB63-9196-44A6-E71A-714F1B8AB96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287238" y="4768670"/>
                  <a:ext cx="19512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C5929A6-04BC-B119-E123-0120AC912CE3}"/>
                    </a:ext>
                  </a:extLst>
                </p14:cNvPr>
                <p14:cNvContentPartPr/>
                <p14:nvPr/>
              </p14:nvContentPartPr>
              <p14:xfrm>
                <a:off x="7258798" y="5420630"/>
                <a:ext cx="562680" cy="135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C5929A6-04BC-B119-E123-0120AC912CE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241158" y="5402990"/>
                  <a:ext cx="598320" cy="170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49844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143BD229-4025-4D98-161B-F3AEFA7774DC}"/>
              </a:ext>
            </a:extLst>
          </p:cNvPr>
          <p:cNvGrpSpPr/>
          <p:nvPr/>
        </p:nvGrpSpPr>
        <p:grpSpPr>
          <a:xfrm>
            <a:off x="690238" y="224030"/>
            <a:ext cx="1647360" cy="741960"/>
            <a:chOff x="690238" y="224030"/>
            <a:chExt cx="1647360" cy="74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6F8D46E-3A5B-ABA5-8090-F9CB45706DEE}"/>
                    </a:ext>
                  </a:extLst>
                </p14:cNvPr>
                <p14:cNvContentPartPr/>
                <p14:nvPr/>
              </p14:nvContentPartPr>
              <p14:xfrm>
                <a:off x="895798" y="401150"/>
                <a:ext cx="35280" cy="511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6F8D46E-3A5B-ABA5-8090-F9CB45706DE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77798" y="383510"/>
                  <a:ext cx="7092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947BA82-2F3C-FB4F-75DE-F6B38137329A}"/>
                    </a:ext>
                  </a:extLst>
                </p14:cNvPr>
                <p14:cNvContentPartPr/>
                <p14:nvPr/>
              </p14:nvContentPartPr>
              <p14:xfrm>
                <a:off x="690238" y="542270"/>
                <a:ext cx="319320" cy="83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947BA82-2F3C-FB4F-75DE-F6B38137329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598" y="524630"/>
                  <a:ext cx="3549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E982CC1-000E-2F75-9963-910467D6A0BC}"/>
                    </a:ext>
                  </a:extLst>
                </p14:cNvPr>
                <p14:cNvContentPartPr/>
                <p14:nvPr/>
              </p14:nvContentPartPr>
              <p14:xfrm>
                <a:off x="1077598" y="587270"/>
                <a:ext cx="331920" cy="378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E982CC1-000E-2F75-9963-910467D6A0B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59598" y="569630"/>
                  <a:ext cx="36756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091F70B-63B7-C21C-58B5-9D954F046C09}"/>
                    </a:ext>
                  </a:extLst>
                </p14:cNvPr>
                <p14:cNvContentPartPr/>
                <p14:nvPr/>
              </p14:nvContentPartPr>
              <p14:xfrm>
                <a:off x="1688518" y="224030"/>
                <a:ext cx="649080" cy="738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091F70B-63B7-C21C-58B5-9D954F046C0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70518" y="206030"/>
                  <a:ext cx="684720" cy="77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4B32EE7-422D-A4C3-C33B-64A983BB79EE}"/>
              </a:ext>
            </a:extLst>
          </p:cNvPr>
          <p:cNvGrpSpPr/>
          <p:nvPr/>
        </p:nvGrpSpPr>
        <p:grpSpPr>
          <a:xfrm>
            <a:off x="2949958" y="242390"/>
            <a:ext cx="2036160" cy="1009800"/>
            <a:chOff x="2949958" y="242390"/>
            <a:chExt cx="2036160" cy="100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50F973F-64A7-214A-B649-B3F6E03D8ECA}"/>
                    </a:ext>
                  </a:extLst>
                </p14:cNvPr>
                <p14:cNvContentPartPr/>
                <p14:nvPr/>
              </p14:nvContentPartPr>
              <p14:xfrm>
                <a:off x="2949958" y="578270"/>
                <a:ext cx="530640" cy="404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50F973F-64A7-214A-B649-B3F6E03D8EC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32318" y="560630"/>
                  <a:ext cx="56628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D4E2F37-1142-1B9C-FF1A-EE72D5F4FFBE}"/>
                    </a:ext>
                  </a:extLst>
                </p14:cNvPr>
                <p14:cNvContentPartPr/>
                <p14:nvPr/>
              </p14:nvContentPartPr>
              <p14:xfrm>
                <a:off x="3560878" y="681590"/>
                <a:ext cx="288720" cy="404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D4E2F37-1142-1B9C-FF1A-EE72D5F4FFB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43238" y="663590"/>
                  <a:ext cx="3243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D6F85D1-D587-6E0D-19B1-BB4B8635353D}"/>
                    </a:ext>
                  </a:extLst>
                </p14:cNvPr>
                <p14:cNvContentPartPr/>
                <p14:nvPr/>
              </p14:nvContentPartPr>
              <p14:xfrm>
                <a:off x="3851398" y="589430"/>
                <a:ext cx="628560" cy="475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D6F85D1-D587-6E0D-19B1-BB4B8635353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33398" y="571430"/>
                  <a:ext cx="66420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E5B0595-5111-DA9C-193E-92197789ACBD}"/>
                    </a:ext>
                  </a:extLst>
                </p14:cNvPr>
                <p14:cNvContentPartPr/>
                <p14:nvPr/>
              </p14:nvContentPartPr>
              <p14:xfrm>
                <a:off x="4702438" y="242390"/>
                <a:ext cx="158040" cy="995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E5B0595-5111-DA9C-193E-92197789ACB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84438" y="224750"/>
                  <a:ext cx="193680" cy="10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87B57FE-E361-987D-8FC9-EE5809423EAF}"/>
                    </a:ext>
                  </a:extLst>
                </p14:cNvPr>
                <p14:cNvContentPartPr/>
                <p14:nvPr/>
              </p14:nvContentPartPr>
              <p14:xfrm>
                <a:off x="4802878" y="805070"/>
                <a:ext cx="183240" cy="447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87B57FE-E361-987D-8FC9-EE5809423EA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84878" y="787430"/>
                  <a:ext cx="218880" cy="48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7E02349-81D5-8D9B-1344-EFE278B5707D}"/>
              </a:ext>
            </a:extLst>
          </p:cNvPr>
          <p:cNvGrpSpPr/>
          <p:nvPr/>
        </p:nvGrpSpPr>
        <p:grpSpPr>
          <a:xfrm>
            <a:off x="5753998" y="563870"/>
            <a:ext cx="645480" cy="977040"/>
            <a:chOff x="5753998" y="563870"/>
            <a:chExt cx="645480" cy="97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E846315-E979-7885-38A9-61221A6BCC57}"/>
                    </a:ext>
                  </a:extLst>
                </p14:cNvPr>
                <p14:cNvContentPartPr/>
                <p14:nvPr/>
              </p14:nvContentPartPr>
              <p14:xfrm>
                <a:off x="5753998" y="750350"/>
                <a:ext cx="290160" cy="376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E846315-E979-7885-38A9-61221A6BCC5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36358" y="732350"/>
                  <a:ext cx="32580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52712B5-0555-DFD0-C791-1430712B0A4B}"/>
                    </a:ext>
                  </a:extLst>
                </p14:cNvPr>
                <p14:cNvContentPartPr/>
                <p14:nvPr/>
              </p14:nvContentPartPr>
              <p14:xfrm>
                <a:off x="6015358" y="563870"/>
                <a:ext cx="384120" cy="977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52712B5-0555-DFD0-C791-1430712B0A4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97358" y="546230"/>
                  <a:ext cx="419760" cy="101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D128285-1DD1-A456-9F22-0C966A311A28}"/>
              </a:ext>
            </a:extLst>
          </p:cNvPr>
          <p:cNvGrpSpPr/>
          <p:nvPr/>
        </p:nvGrpSpPr>
        <p:grpSpPr>
          <a:xfrm>
            <a:off x="7289758" y="438230"/>
            <a:ext cx="1372320" cy="848160"/>
            <a:chOff x="7289758" y="438230"/>
            <a:chExt cx="1372320" cy="84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5B0B9CE-3C6B-58B3-996B-5B7C41FFAA6D}"/>
                    </a:ext>
                  </a:extLst>
                </p14:cNvPr>
                <p14:cNvContentPartPr/>
                <p14:nvPr/>
              </p14:nvContentPartPr>
              <p14:xfrm>
                <a:off x="7289758" y="438230"/>
                <a:ext cx="242280" cy="678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5B0B9CE-3C6B-58B3-996B-5B7C41FFAA6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71758" y="420230"/>
                  <a:ext cx="277920" cy="71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5287C29-7377-91BE-F197-F936845C120B}"/>
                    </a:ext>
                  </a:extLst>
                </p14:cNvPr>
                <p14:cNvContentPartPr/>
                <p14:nvPr/>
              </p14:nvContentPartPr>
              <p14:xfrm>
                <a:off x="7582078" y="831350"/>
                <a:ext cx="190800" cy="317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5287C29-7377-91BE-F197-F936845C120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64078" y="813350"/>
                  <a:ext cx="22644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9F005CA-27E9-FC31-3C61-3048A2C9E1AE}"/>
                    </a:ext>
                  </a:extLst>
                </p14:cNvPr>
                <p14:cNvContentPartPr/>
                <p14:nvPr/>
              </p14:nvContentPartPr>
              <p14:xfrm>
                <a:off x="7987438" y="615710"/>
                <a:ext cx="158040" cy="632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9F005CA-27E9-FC31-3C61-3048A2C9E1A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69798" y="598070"/>
                  <a:ext cx="193680" cy="6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F16BE64-42FB-F519-0B58-70590DD2DCD0}"/>
                    </a:ext>
                  </a:extLst>
                </p14:cNvPr>
                <p14:cNvContentPartPr/>
                <p14:nvPr/>
              </p14:nvContentPartPr>
              <p14:xfrm>
                <a:off x="7856038" y="733430"/>
                <a:ext cx="560520" cy="199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F16BE64-42FB-F519-0B58-70590DD2DCD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38398" y="715430"/>
                  <a:ext cx="5961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70EED1B-7595-32E4-DDD5-F59A1540457A}"/>
                    </a:ext>
                  </a:extLst>
                </p14:cNvPr>
                <p14:cNvContentPartPr/>
                <p14:nvPr/>
              </p14:nvContentPartPr>
              <p14:xfrm>
                <a:off x="8433118" y="550190"/>
                <a:ext cx="228960" cy="736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70EED1B-7595-32E4-DDD5-F59A1540457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415118" y="532190"/>
                  <a:ext cx="264600" cy="77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CEBD86F-9746-00A3-B770-D83210DCFBEB}"/>
              </a:ext>
            </a:extLst>
          </p:cNvPr>
          <p:cNvGrpSpPr/>
          <p:nvPr/>
        </p:nvGrpSpPr>
        <p:grpSpPr>
          <a:xfrm>
            <a:off x="9498358" y="619670"/>
            <a:ext cx="1433520" cy="629640"/>
            <a:chOff x="9498358" y="619670"/>
            <a:chExt cx="1433520" cy="62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704406A-DC30-00E4-EF14-2092CB8F1954}"/>
                    </a:ext>
                  </a:extLst>
                </p14:cNvPr>
                <p14:cNvContentPartPr/>
                <p14:nvPr/>
              </p14:nvContentPartPr>
              <p14:xfrm>
                <a:off x="9498358" y="837470"/>
                <a:ext cx="311040" cy="411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704406A-DC30-00E4-EF14-2092CB8F195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480358" y="819830"/>
                  <a:ext cx="34668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621D3A4-B441-9977-6039-57CADC641939}"/>
                    </a:ext>
                  </a:extLst>
                </p14:cNvPr>
                <p14:cNvContentPartPr/>
                <p14:nvPr/>
              </p14:nvContentPartPr>
              <p14:xfrm>
                <a:off x="9983638" y="998030"/>
                <a:ext cx="3960" cy="223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621D3A4-B441-9977-6039-57CADC64193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65638" y="980390"/>
                  <a:ext cx="396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6FCF3D6-B2D1-E575-D45A-7DAFD31B8BF0}"/>
                    </a:ext>
                  </a:extLst>
                </p14:cNvPr>
                <p14:cNvContentPartPr/>
                <p14:nvPr/>
              </p14:nvContentPartPr>
              <p14:xfrm>
                <a:off x="10067878" y="755750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6FCF3D6-B2D1-E575-D45A-7DAFD31B8BF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049878" y="73775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9CEAC96-C256-FA26-60AF-8F5E0D372E04}"/>
                    </a:ext>
                  </a:extLst>
                </p14:cNvPr>
                <p14:cNvContentPartPr/>
                <p14:nvPr/>
              </p14:nvContentPartPr>
              <p14:xfrm>
                <a:off x="10099558" y="619670"/>
                <a:ext cx="832320" cy="615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9CEAC96-C256-FA26-60AF-8F5E0D372E0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81918" y="601670"/>
                  <a:ext cx="867960" cy="65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3443A33-F60B-F8A8-0270-CD2DA6F98140}"/>
              </a:ext>
            </a:extLst>
          </p:cNvPr>
          <p:cNvGrpSpPr/>
          <p:nvPr/>
        </p:nvGrpSpPr>
        <p:grpSpPr>
          <a:xfrm>
            <a:off x="1795798" y="2872910"/>
            <a:ext cx="1281960" cy="906120"/>
            <a:chOff x="1795798" y="2872910"/>
            <a:chExt cx="1281960" cy="90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0E5A0CD-AE6F-0B4F-0F28-8781D69152C5}"/>
                    </a:ext>
                  </a:extLst>
                </p14:cNvPr>
                <p14:cNvContentPartPr/>
                <p14:nvPr/>
              </p14:nvContentPartPr>
              <p14:xfrm>
                <a:off x="1795798" y="2872910"/>
                <a:ext cx="398520" cy="642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0E5A0CD-AE6F-0B4F-0F28-8781D69152C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78158" y="2854910"/>
                  <a:ext cx="43416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8801D1C-3E4B-8FCA-B634-D08F44A682BF}"/>
                    </a:ext>
                  </a:extLst>
                </p14:cNvPr>
                <p14:cNvContentPartPr/>
                <p14:nvPr/>
              </p14:nvContentPartPr>
              <p14:xfrm>
                <a:off x="2490958" y="2976590"/>
                <a:ext cx="586800" cy="765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8801D1C-3E4B-8FCA-B634-D08F44A682B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73318" y="2958590"/>
                  <a:ext cx="622440" cy="80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EC1A202-93BF-4E2C-5289-337F770B32B0}"/>
                    </a:ext>
                  </a:extLst>
                </p14:cNvPr>
                <p14:cNvContentPartPr/>
                <p14:nvPr/>
              </p14:nvContentPartPr>
              <p14:xfrm>
                <a:off x="2402398" y="2938790"/>
                <a:ext cx="630360" cy="840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EC1A202-93BF-4E2C-5289-337F770B32B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384398" y="2921150"/>
                  <a:ext cx="666000" cy="87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06E4981-011D-D823-ADD5-AA7834F6E45C}"/>
              </a:ext>
            </a:extLst>
          </p:cNvPr>
          <p:cNvGrpSpPr/>
          <p:nvPr/>
        </p:nvGrpSpPr>
        <p:grpSpPr>
          <a:xfrm>
            <a:off x="4133638" y="3209510"/>
            <a:ext cx="481680" cy="326880"/>
            <a:chOff x="4133638" y="3209510"/>
            <a:chExt cx="481680" cy="32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24EFDDF-7759-C6A1-161A-1172F96B1126}"/>
                    </a:ext>
                  </a:extLst>
                </p14:cNvPr>
                <p14:cNvContentPartPr/>
                <p14:nvPr/>
              </p14:nvContentPartPr>
              <p14:xfrm>
                <a:off x="4189438" y="3209510"/>
                <a:ext cx="41616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24EFDDF-7759-C6A1-161A-1172F96B112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71798" y="3191870"/>
                  <a:ext cx="451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E639787-150A-FAF9-2598-F067019B0608}"/>
                    </a:ext>
                  </a:extLst>
                </p14:cNvPr>
                <p14:cNvContentPartPr/>
                <p14:nvPr/>
              </p14:nvContentPartPr>
              <p14:xfrm>
                <a:off x="4133638" y="3486350"/>
                <a:ext cx="481680" cy="50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E639787-150A-FAF9-2598-F067019B060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15638" y="3468710"/>
                  <a:ext cx="517320" cy="8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1E7CA9-C888-7149-75D0-7603FBCE865E}"/>
              </a:ext>
            </a:extLst>
          </p:cNvPr>
          <p:cNvGrpSpPr/>
          <p:nvPr/>
        </p:nvGrpSpPr>
        <p:grpSpPr>
          <a:xfrm>
            <a:off x="5635198" y="2864630"/>
            <a:ext cx="770040" cy="867960"/>
            <a:chOff x="5635198" y="2864630"/>
            <a:chExt cx="770040" cy="86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E1D62C7-F6A4-C808-DBA1-EC5343343700}"/>
                    </a:ext>
                  </a:extLst>
                </p14:cNvPr>
                <p14:cNvContentPartPr/>
                <p14:nvPr/>
              </p14:nvContentPartPr>
              <p14:xfrm>
                <a:off x="5635198" y="2864630"/>
                <a:ext cx="339480" cy="846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E1D62C7-F6A4-C808-DBA1-EC534334370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17558" y="2846630"/>
                  <a:ext cx="375120" cy="88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4D45F6A-20E1-7ACC-E3BD-4624F4CCE27E}"/>
                    </a:ext>
                  </a:extLst>
                </p14:cNvPr>
                <p14:cNvContentPartPr/>
                <p14:nvPr/>
              </p14:nvContentPartPr>
              <p14:xfrm>
                <a:off x="5644918" y="3712070"/>
                <a:ext cx="760320" cy="20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4D45F6A-20E1-7ACC-E3BD-4624F4CCE27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27278" y="3694070"/>
                  <a:ext cx="79596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4F12606-99CC-F29B-ADF2-557AD9F94449}"/>
              </a:ext>
            </a:extLst>
          </p:cNvPr>
          <p:cNvGrpSpPr/>
          <p:nvPr/>
        </p:nvGrpSpPr>
        <p:grpSpPr>
          <a:xfrm>
            <a:off x="7911478" y="2711630"/>
            <a:ext cx="2042640" cy="1325880"/>
            <a:chOff x="7911478" y="2711630"/>
            <a:chExt cx="2042640" cy="132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82B0712-F7CB-7549-F424-854F5F0ECEA6}"/>
                    </a:ext>
                  </a:extLst>
                </p14:cNvPr>
                <p14:cNvContentPartPr/>
                <p14:nvPr/>
              </p14:nvContentPartPr>
              <p14:xfrm>
                <a:off x="7911478" y="2711630"/>
                <a:ext cx="336960" cy="1325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82B0712-F7CB-7549-F424-854F5F0ECEA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893838" y="2693630"/>
                  <a:ext cx="372600" cy="13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35C58FC-2332-2EDE-743E-278131E3732C}"/>
                    </a:ext>
                  </a:extLst>
                </p14:cNvPr>
                <p14:cNvContentPartPr/>
                <p14:nvPr/>
              </p14:nvContentPartPr>
              <p14:xfrm>
                <a:off x="8596198" y="3433430"/>
                <a:ext cx="633960" cy="381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35C58FC-2332-2EDE-743E-278131E3732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578198" y="3415790"/>
                  <a:ext cx="66960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97B1482-C337-8C0A-4574-3C21F1DD7FBF}"/>
                    </a:ext>
                  </a:extLst>
                </p14:cNvPr>
                <p14:cNvContentPartPr/>
                <p14:nvPr/>
              </p14:nvContentPartPr>
              <p14:xfrm>
                <a:off x="9337078" y="3578150"/>
                <a:ext cx="171360" cy="190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97B1482-C337-8C0A-4574-3C21F1DD7FB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319438" y="3560150"/>
                  <a:ext cx="2070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26043D8-9994-E4AA-ECDA-D10BB4C6ED1C}"/>
                    </a:ext>
                  </a:extLst>
                </p14:cNvPr>
                <p14:cNvContentPartPr/>
                <p14:nvPr/>
              </p14:nvContentPartPr>
              <p14:xfrm>
                <a:off x="9682678" y="3114830"/>
                <a:ext cx="271440" cy="839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26043D8-9994-E4AA-ECDA-D10BB4C6ED1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64678" y="3097190"/>
                  <a:ext cx="307080" cy="87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A6F13A8-2F8D-4BF3-8E21-00843693896F}"/>
              </a:ext>
            </a:extLst>
          </p:cNvPr>
          <p:cNvGrpSpPr/>
          <p:nvPr/>
        </p:nvGrpSpPr>
        <p:grpSpPr>
          <a:xfrm>
            <a:off x="10375318" y="3116270"/>
            <a:ext cx="767880" cy="1000440"/>
            <a:chOff x="10375318" y="3116270"/>
            <a:chExt cx="767880" cy="100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0D6E7E6-155A-A930-0D43-52F755230433}"/>
                    </a:ext>
                  </a:extLst>
                </p14:cNvPr>
                <p14:cNvContentPartPr/>
                <p14:nvPr/>
              </p14:nvContentPartPr>
              <p14:xfrm>
                <a:off x="10375318" y="3564110"/>
                <a:ext cx="279720" cy="327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0D6E7E6-155A-A930-0D43-52F75523043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57318" y="3546110"/>
                  <a:ext cx="3153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80D9D10-281C-87D9-CCE2-548B0426160E}"/>
                    </a:ext>
                  </a:extLst>
                </p14:cNvPr>
                <p14:cNvContentPartPr/>
                <p14:nvPr/>
              </p14:nvContentPartPr>
              <p14:xfrm>
                <a:off x="10804798" y="3116270"/>
                <a:ext cx="338400" cy="1000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80D9D10-281C-87D9-CCE2-548B0426160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787158" y="3098270"/>
                  <a:ext cx="374040" cy="10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A3E3225-4F37-67F1-F0B1-CFB7D396D988}"/>
              </a:ext>
            </a:extLst>
          </p:cNvPr>
          <p:cNvGrpSpPr/>
          <p:nvPr/>
        </p:nvGrpSpPr>
        <p:grpSpPr>
          <a:xfrm>
            <a:off x="830638" y="4996550"/>
            <a:ext cx="1604520" cy="637920"/>
            <a:chOff x="830638" y="4996550"/>
            <a:chExt cx="1604520" cy="63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C15C359-3033-56D4-D7C9-31A53E17AF54}"/>
                    </a:ext>
                  </a:extLst>
                </p14:cNvPr>
                <p14:cNvContentPartPr/>
                <p14:nvPr/>
              </p14:nvContentPartPr>
              <p14:xfrm>
                <a:off x="830638" y="5122190"/>
                <a:ext cx="701640" cy="29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C15C359-3033-56D4-D7C9-31A53E17AF5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12638" y="5104550"/>
                  <a:ext cx="7372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C646536-B1B8-9899-5935-4573A95D83A1}"/>
                    </a:ext>
                  </a:extLst>
                </p14:cNvPr>
                <p14:cNvContentPartPr/>
                <p14:nvPr/>
              </p14:nvContentPartPr>
              <p14:xfrm>
                <a:off x="970318" y="5373830"/>
                <a:ext cx="614160" cy="66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C646536-B1B8-9899-5935-4573A95D83A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2318" y="5356190"/>
                  <a:ext cx="6498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B9E4882-EF67-F397-155D-8C09AF899B77}"/>
                    </a:ext>
                  </a:extLst>
                </p14:cNvPr>
                <p14:cNvContentPartPr/>
                <p14:nvPr/>
              </p14:nvContentPartPr>
              <p14:xfrm>
                <a:off x="1735318" y="4996550"/>
                <a:ext cx="699840" cy="637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B9E4882-EF67-F397-155D-8C09AF899B7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17678" y="4978910"/>
                  <a:ext cx="735480" cy="67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BB7DCBA-3F7C-22D0-A635-91D2BB7DC848}"/>
                  </a:ext>
                </a:extLst>
              </p14:cNvPr>
              <p14:cNvContentPartPr/>
              <p14:nvPr/>
            </p14:nvContentPartPr>
            <p14:xfrm>
              <a:off x="3573838" y="5187710"/>
              <a:ext cx="225000" cy="3546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BB7DCBA-3F7C-22D0-A635-91D2BB7DC84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555838" y="5169710"/>
                <a:ext cx="26064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8DA45E1-6260-CA9F-7332-2CB1D02B9FD8}"/>
                  </a:ext>
                </a:extLst>
              </p14:cNvPr>
              <p14:cNvContentPartPr/>
              <p14:nvPr/>
            </p14:nvContentPartPr>
            <p14:xfrm>
              <a:off x="3454678" y="5187710"/>
              <a:ext cx="333360" cy="3697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8DA45E1-6260-CA9F-7332-2CB1D02B9FD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437038" y="5169710"/>
                <a:ext cx="369000" cy="40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BCCFE5A1-B566-4ED1-25CF-9F339D28E5B7}"/>
              </a:ext>
            </a:extLst>
          </p:cNvPr>
          <p:cNvGrpSpPr/>
          <p:nvPr/>
        </p:nvGrpSpPr>
        <p:grpSpPr>
          <a:xfrm>
            <a:off x="4217158" y="4589030"/>
            <a:ext cx="2743560" cy="1308240"/>
            <a:chOff x="4217158" y="4589030"/>
            <a:chExt cx="2743560" cy="130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0B18600-F272-F62B-9D65-39D65F172A46}"/>
                    </a:ext>
                  </a:extLst>
                </p14:cNvPr>
                <p14:cNvContentPartPr/>
                <p14:nvPr/>
              </p14:nvContentPartPr>
              <p14:xfrm>
                <a:off x="4217158" y="5276990"/>
                <a:ext cx="541800" cy="111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0B18600-F272-F62B-9D65-39D65F172A4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199518" y="5258990"/>
                  <a:ext cx="5774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1B960FA-962B-CB99-6DDF-8829CAF2E8D7}"/>
                    </a:ext>
                  </a:extLst>
                </p14:cNvPr>
                <p14:cNvContentPartPr/>
                <p14:nvPr/>
              </p14:nvContentPartPr>
              <p14:xfrm>
                <a:off x="4478518" y="5581910"/>
                <a:ext cx="211680" cy="44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1B960FA-962B-CB99-6DDF-8829CAF2E8D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60878" y="5564270"/>
                  <a:ext cx="2473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A34F531-3277-11BC-BD10-85B4DBF7AC38}"/>
                    </a:ext>
                  </a:extLst>
                </p14:cNvPr>
                <p14:cNvContentPartPr/>
                <p14:nvPr/>
              </p14:nvContentPartPr>
              <p14:xfrm>
                <a:off x="5351518" y="5253230"/>
                <a:ext cx="474120" cy="462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A34F531-3277-11BC-BD10-85B4DBF7AC3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33518" y="5235590"/>
                  <a:ext cx="50976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B4AAD56-DDC1-BE49-788C-9F1B00B61E70}"/>
                    </a:ext>
                  </a:extLst>
                </p14:cNvPr>
                <p14:cNvContentPartPr/>
                <p14:nvPr/>
              </p14:nvContentPartPr>
              <p14:xfrm>
                <a:off x="4385278" y="5879990"/>
                <a:ext cx="586800" cy="17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B4AAD56-DDC1-BE49-788C-9F1B00B61E7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367278" y="5862350"/>
                  <a:ext cx="6224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9188442-CE5F-68A3-A49A-34C3C45F55D6}"/>
                    </a:ext>
                  </a:extLst>
                </p14:cNvPr>
                <p14:cNvContentPartPr/>
                <p14:nvPr/>
              </p14:nvContentPartPr>
              <p14:xfrm>
                <a:off x="6195358" y="4903670"/>
                <a:ext cx="236160" cy="13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9188442-CE5F-68A3-A49A-34C3C45F55D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177358" y="4885670"/>
                  <a:ext cx="2718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6B62F0D-17C6-8621-B6C6-195D23E92EEB}"/>
                    </a:ext>
                  </a:extLst>
                </p14:cNvPr>
                <p14:cNvContentPartPr/>
                <p14:nvPr/>
              </p14:nvContentPartPr>
              <p14:xfrm>
                <a:off x="6577678" y="4589030"/>
                <a:ext cx="128520" cy="459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6B62F0D-17C6-8621-B6C6-195D23E92EE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60038" y="4571030"/>
                  <a:ext cx="16416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399A2EF-6564-C3AF-26A2-7EA55445264A}"/>
                    </a:ext>
                  </a:extLst>
                </p14:cNvPr>
                <p14:cNvContentPartPr/>
                <p14:nvPr/>
              </p14:nvContentPartPr>
              <p14:xfrm>
                <a:off x="6549958" y="5046230"/>
                <a:ext cx="410760" cy="57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399A2EF-6564-C3AF-26A2-7EA55445264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532318" y="5028590"/>
                  <a:ext cx="446400" cy="9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2662224-9654-EC53-62E3-CE3C90669726}"/>
              </a:ext>
            </a:extLst>
          </p:cNvPr>
          <p:cNvGrpSpPr/>
          <p:nvPr/>
        </p:nvGrpSpPr>
        <p:grpSpPr>
          <a:xfrm>
            <a:off x="7607998" y="4945070"/>
            <a:ext cx="1176480" cy="702360"/>
            <a:chOff x="7607998" y="4945070"/>
            <a:chExt cx="1176480" cy="70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45272CF-9EDA-C99B-C22D-8F10618DF5F1}"/>
                    </a:ext>
                  </a:extLst>
                </p14:cNvPr>
                <p14:cNvContentPartPr/>
                <p14:nvPr/>
              </p14:nvContentPartPr>
              <p14:xfrm>
                <a:off x="7607998" y="4945070"/>
                <a:ext cx="342000" cy="702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45272CF-9EDA-C99B-C22D-8F10618DF5F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89998" y="4927430"/>
                  <a:ext cx="377640" cy="73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5F1C18F-B2E4-6F6D-618B-9320BD2F45D3}"/>
                    </a:ext>
                  </a:extLst>
                </p14:cNvPr>
                <p14:cNvContentPartPr/>
                <p14:nvPr/>
              </p14:nvContentPartPr>
              <p14:xfrm>
                <a:off x="8016238" y="5243510"/>
                <a:ext cx="403560" cy="280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5F1C18F-B2E4-6F6D-618B-9320BD2F45D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98598" y="5225870"/>
                  <a:ext cx="4392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215E6AC-A399-B400-79F1-72F292AD31A7}"/>
                    </a:ext>
                  </a:extLst>
                </p14:cNvPr>
                <p14:cNvContentPartPr/>
                <p14:nvPr/>
              </p14:nvContentPartPr>
              <p14:xfrm>
                <a:off x="8636158" y="5235950"/>
                <a:ext cx="148320" cy="272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215E6AC-A399-B400-79F1-72F292AD31A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618518" y="5218310"/>
                  <a:ext cx="183960" cy="30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17609C7-0CEB-070C-F338-4A7052F2EAE9}"/>
                  </a:ext>
                </a:extLst>
              </p14:cNvPr>
              <p14:cNvContentPartPr/>
              <p14:nvPr/>
            </p14:nvContentPartPr>
            <p14:xfrm>
              <a:off x="9189118" y="5061350"/>
              <a:ext cx="351000" cy="5299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17609C7-0CEB-070C-F338-4A7052F2EAE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171118" y="5043350"/>
                <a:ext cx="386640" cy="56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38081A16-A8AA-FF39-3B49-605BE27CA58B}"/>
              </a:ext>
            </a:extLst>
          </p:cNvPr>
          <p:cNvGrpSpPr/>
          <p:nvPr/>
        </p:nvGrpSpPr>
        <p:grpSpPr>
          <a:xfrm>
            <a:off x="9955198" y="5010230"/>
            <a:ext cx="757800" cy="730800"/>
            <a:chOff x="9955198" y="5010230"/>
            <a:chExt cx="757800" cy="73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90804E4-16B7-13C1-2B24-3C376FC13BF5}"/>
                    </a:ext>
                  </a:extLst>
                </p14:cNvPr>
                <p14:cNvContentPartPr/>
                <p14:nvPr/>
              </p14:nvContentPartPr>
              <p14:xfrm>
                <a:off x="9955198" y="5280950"/>
                <a:ext cx="301320" cy="361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90804E4-16B7-13C1-2B24-3C376FC13BF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937198" y="5263310"/>
                  <a:ext cx="33696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E3AED0E-E507-438F-5A4B-1D20BB8B8FC7}"/>
                    </a:ext>
                  </a:extLst>
                </p14:cNvPr>
                <p14:cNvContentPartPr/>
                <p14:nvPr/>
              </p14:nvContentPartPr>
              <p14:xfrm>
                <a:off x="10590238" y="5010230"/>
                <a:ext cx="122760" cy="730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E3AED0E-E507-438F-5A4B-1D20BB8B8FC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572238" y="4992590"/>
                  <a:ext cx="158400" cy="766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61456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3342EDA-2B92-A020-A2AA-0C95853058CD}"/>
              </a:ext>
            </a:extLst>
          </p:cNvPr>
          <p:cNvGrpSpPr/>
          <p:nvPr/>
        </p:nvGrpSpPr>
        <p:grpSpPr>
          <a:xfrm>
            <a:off x="3424078" y="2173790"/>
            <a:ext cx="783000" cy="1874880"/>
            <a:chOff x="3424078" y="2173790"/>
            <a:chExt cx="783000" cy="18748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E681D84-099C-67D1-C9F6-EE5A48FB8EB0}"/>
                    </a:ext>
                  </a:extLst>
                </p14:cNvPr>
                <p14:cNvContentPartPr/>
                <p14:nvPr/>
              </p14:nvContentPartPr>
              <p14:xfrm>
                <a:off x="3442798" y="2173790"/>
                <a:ext cx="360" cy="1874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E681D84-099C-67D1-C9F6-EE5A48FB8EB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79798" y="2110790"/>
                  <a:ext cx="126000" cy="20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9C1C7A2-060B-A8DD-1CD4-8412973B718D}"/>
                    </a:ext>
                  </a:extLst>
                </p14:cNvPr>
                <p14:cNvContentPartPr/>
                <p14:nvPr/>
              </p14:nvContentPartPr>
              <p14:xfrm>
                <a:off x="3424078" y="2182430"/>
                <a:ext cx="783000" cy="59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9C1C7A2-060B-A8DD-1CD4-8412973B718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61438" y="2119790"/>
                  <a:ext cx="9086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4612D5F-164F-9D6A-927C-929CE5CC9766}"/>
                    </a:ext>
                  </a:extLst>
                </p14:cNvPr>
                <p14:cNvContentPartPr/>
                <p14:nvPr/>
              </p14:nvContentPartPr>
              <p14:xfrm>
                <a:off x="3424078" y="2799110"/>
                <a:ext cx="698760" cy="10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4612D5F-164F-9D6A-927C-929CE5CC976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61438" y="2736470"/>
                  <a:ext cx="824400" cy="13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E6CC8B4-0291-88F2-6E00-D48CA0F9D144}"/>
                  </a:ext>
                </a:extLst>
              </p14:cNvPr>
              <p14:cNvContentPartPr/>
              <p14:nvPr/>
            </p14:nvContentPartPr>
            <p14:xfrm>
              <a:off x="5093398" y="2369990"/>
              <a:ext cx="29160" cy="1361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E6CC8B4-0291-88F2-6E00-D48CA0F9D14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30398" y="2306990"/>
                <a:ext cx="154800" cy="14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7CC12A2-B3CC-EEB1-7513-42C41755F2C1}"/>
                  </a:ext>
                </a:extLst>
              </p14:cNvPr>
              <p14:cNvContentPartPr/>
              <p14:nvPr/>
            </p14:nvContentPartPr>
            <p14:xfrm>
              <a:off x="5038678" y="1856630"/>
              <a:ext cx="39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7CC12A2-B3CC-EEB1-7513-42C41755F2C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75678" y="1793990"/>
                <a:ext cx="1296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E67A562-AC4A-97D4-5293-99D175FCBA88}"/>
                  </a:ext>
                </a:extLst>
              </p14:cNvPr>
              <p14:cNvContentPartPr/>
              <p14:nvPr/>
            </p14:nvContentPartPr>
            <p14:xfrm>
              <a:off x="5868478" y="2256230"/>
              <a:ext cx="1205280" cy="1466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E67A562-AC4A-97D4-5293-99D175FCBA8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05478" y="2193590"/>
                <a:ext cx="1330920" cy="159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7554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DA8A4C-58C1-BD29-D737-4F438EA50EF4}"/>
              </a:ext>
            </a:extLst>
          </p:cNvPr>
          <p:cNvSpPr txBox="1"/>
          <p:nvPr/>
        </p:nvSpPr>
        <p:spPr>
          <a:xfrm>
            <a:off x="2183363" y="1306286"/>
            <a:ext cx="68020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https://brilliant.org/wiki/modular-arithmetic/#modular-arithmetic-multiplicative-inverses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73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F8E568-3FE2-30FD-9C81-CBA70A0D7B89}"/>
              </a:ext>
            </a:extLst>
          </p:cNvPr>
          <p:cNvSpPr txBox="1"/>
          <p:nvPr/>
        </p:nvSpPr>
        <p:spPr>
          <a:xfrm>
            <a:off x="1059413" y="1180711"/>
            <a:ext cx="8210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CAESAR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54A36-60AB-3F6E-5C85-DC90E0023628}"/>
              </a:ext>
            </a:extLst>
          </p:cNvPr>
          <p:cNvSpPr txBox="1"/>
          <p:nvPr/>
        </p:nvSpPr>
        <p:spPr>
          <a:xfrm>
            <a:off x="1607975" y="2122470"/>
            <a:ext cx="897604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25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Caesar cipher: shift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tròn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(substitution cipher)</a:t>
            </a:r>
          </a:p>
          <a:p>
            <a:pPr marL="342900" indent="-342900">
              <a:buFontTx/>
              <a:buChar char="-"/>
            </a:pP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Caesar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26! = 403291461126605635584000000</a:t>
            </a:r>
          </a:p>
        </p:txBody>
      </p:sp>
    </p:spTree>
    <p:extLst>
      <p:ext uri="{BB962C8B-B14F-4D97-AF65-F5344CB8AC3E}">
        <p14:creationId xmlns:p14="http://schemas.microsoft.com/office/powerpoint/2010/main" val="331844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D5ACEE-7E6E-6809-A240-542C2E7C5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02" y="1967785"/>
            <a:ext cx="4519052" cy="273581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2CDE269-60CB-0C79-C92B-37FECE934C1A}"/>
              </a:ext>
            </a:extLst>
          </p:cNvPr>
          <p:cNvGrpSpPr/>
          <p:nvPr/>
        </p:nvGrpSpPr>
        <p:grpSpPr>
          <a:xfrm>
            <a:off x="5309008" y="3153710"/>
            <a:ext cx="1038600" cy="538560"/>
            <a:chOff x="5309008" y="3153710"/>
            <a:chExt cx="1038600" cy="53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E9F3B97-7EC1-096E-E5B2-BB9B9A38E4F7}"/>
                    </a:ext>
                  </a:extLst>
                </p14:cNvPr>
                <p14:cNvContentPartPr/>
                <p14:nvPr/>
              </p14:nvContentPartPr>
              <p14:xfrm>
                <a:off x="5309008" y="3452150"/>
                <a:ext cx="100764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E9F3B97-7EC1-096E-E5B2-BB9B9A38E4F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273368" y="3416150"/>
                  <a:ext cx="10792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B20A05E-1754-FD86-94B0-BFB990BC2E5B}"/>
                    </a:ext>
                  </a:extLst>
                </p14:cNvPr>
                <p14:cNvContentPartPr/>
                <p14:nvPr/>
              </p14:nvContentPartPr>
              <p14:xfrm>
                <a:off x="6055288" y="3153710"/>
                <a:ext cx="292320" cy="538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B20A05E-1754-FD86-94B0-BFB990BC2E5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19648" y="3117710"/>
                  <a:ext cx="363960" cy="6102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B4F000D-82E0-69C9-24AF-F50A2633F1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2997" y="2283701"/>
            <a:ext cx="3292125" cy="22785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969DFF-78E3-FA54-62C9-02A71E9C83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3755" y="5081892"/>
            <a:ext cx="5354789" cy="103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98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728B2E-E025-90CC-A47F-5FCB53AC4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1" y="2348354"/>
            <a:ext cx="5015119" cy="193291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DFA1602-31CE-764C-CA33-C9A9DE7A143F}"/>
              </a:ext>
            </a:extLst>
          </p:cNvPr>
          <p:cNvGrpSpPr/>
          <p:nvPr/>
        </p:nvGrpSpPr>
        <p:grpSpPr>
          <a:xfrm>
            <a:off x="5224768" y="3153710"/>
            <a:ext cx="1607400" cy="322200"/>
            <a:chOff x="5224768" y="3153710"/>
            <a:chExt cx="1607400" cy="32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9B9DB6E-C4CA-0593-F50F-319FC165B690}"/>
                    </a:ext>
                  </a:extLst>
                </p14:cNvPr>
                <p14:cNvContentPartPr/>
                <p14:nvPr/>
              </p14:nvContentPartPr>
              <p14:xfrm>
                <a:off x="5224768" y="3282950"/>
                <a:ext cx="1540800" cy="20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9B9DB6E-C4CA-0593-F50F-319FC165B69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89128" y="3247310"/>
                  <a:ext cx="1612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33B2491-3476-89A7-2DE5-A8FB3823E4D3}"/>
                    </a:ext>
                  </a:extLst>
                </p14:cNvPr>
                <p14:cNvContentPartPr/>
                <p14:nvPr/>
              </p14:nvContentPartPr>
              <p14:xfrm>
                <a:off x="6577648" y="3153710"/>
                <a:ext cx="254520" cy="322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33B2491-3476-89A7-2DE5-A8FB3823E4D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42008" y="3117710"/>
                  <a:ext cx="326160" cy="3938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25AF227-E7C7-DBAA-8FDE-EFDDF7C643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1243" y="2542892"/>
            <a:ext cx="4802151" cy="148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28A1EAD2-A5B1-E72B-C580-BBF7A09F7315}"/>
              </a:ext>
            </a:extLst>
          </p:cNvPr>
          <p:cNvGrpSpPr/>
          <p:nvPr/>
        </p:nvGrpSpPr>
        <p:grpSpPr>
          <a:xfrm>
            <a:off x="575728" y="354350"/>
            <a:ext cx="4517640" cy="772560"/>
            <a:chOff x="575728" y="354350"/>
            <a:chExt cx="4517640" cy="77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0542D4E-3B2F-7874-F19A-92FCC1277799}"/>
                    </a:ext>
                  </a:extLst>
                </p14:cNvPr>
                <p14:cNvContentPartPr/>
                <p14:nvPr/>
              </p14:nvContentPartPr>
              <p14:xfrm>
                <a:off x="575728" y="385310"/>
                <a:ext cx="237960" cy="540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0542D4E-3B2F-7874-F19A-92FCC127779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9728" y="349670"/>
                  <a:ext cx="309600" cy="61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A9968A8-D1BD-26FF-4E0B-EE4AAB3D38D6}"/>
                    </a:ext>
                  </a:extLst>
                </p14:cNvPr>
                <p14:cNvContentPartPr/>
                <p14:nvPr/>
              </p14:nvContentPartPr>
              <p14:xfrm>
                <a:off x="998008" y="522470"/>
                <a:ext cx="176040" cy="439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A9968A8-D1BD-26FF-4E0B-EE4AAB3D38D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62008" y="486470"/>
                  <a:ext cx="24768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F8DEF75-CC6B-59AD-D077-BF0D1549007A}"/>
                    </a:ext>
                  </a:extLst>
                </p14:cNvPr>
                <p14:cNvContentPartPr/>
                <p14:nvPr/>
              </p14:nvContentPartPr>
              <p14:xfrm>
                <a:off x="1381048" y="354350"/>
                <a:ext cx="280440" cy="633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F8DEF75-CC6B-59AD-D077-BF0D1549007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45048" y="318710"/>
                  <a:ext cx="352080" cy="70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9355372-D4C5-1FC9-B2F3-9BA486D10169}"/>
                    </a:ext>
                  </a:extLst>
                </p14:cNvPr>
                <p14:cNvContentPartPr/>
                <p14:nvPr/>
              </p14:nvContentPartPr>
              <p14:xfrm>
                <a:off x="1772728" y="595550"/>
                <a:ext cx="400680" cy="368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9355372-D4C5-1FC9-B2F3-9BA486D1016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37088" y="559910"/>
                  <a:ext cx="47232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CBA927D-849C-561A-DC9A-CC729935A842}"/>
                    </a:ext>
                  </a:extLst>
                </p14:cNvPr>
                <p14:cNvContentPartPr/>
                <p14:nvPr/>
              </p14:nvContentPartPr>
              <p14:xfrm>
                <a:off x="2315248" y="615710"/>
                <a:ext cx="43200" cy="339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CBA927D-849C-561A-DC9A-CC729935A84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79608" y="580070"/>
                  <a:ext cx="11484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AAF55D2-91A4-FAF0-2FE4-44EEA2D9ADD4}"/>
                    </a:ext>
                  </a:extLst>
                </p14:cNvPr>
                <p14:cNvContentPartPr/>
                <p14:nvPr/>
              </p14:nvContentPartPr>
              <p14:xfrm>
                <a:off x="2313808" y="503750"/>
                <a:ext cx="29520" cy="339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AAF55D2-91A4-FAF0-2FE4-44EEA2D9AD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77808" y="468110"/>
                  <a:ext cx="10116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1253935-4A36-0A71-5C1A-ED291610DB82}"/>
                    </a:ext>
                  </a:extLst>
                </p14:cNvPr>
                <p14:cNvContentPartPr/>
                <p14:nvPr/>
              </p14:nvContentPartPr>
              <p14:xfrm>
                <a:off x="2183128" y="587630"/>
                <a:ext cx="321480" cy="29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1253935-4A36-0A71-5C1A-ED291610DB8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47488" y="551990"/>
                  <a:ext cx="3931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B690639-8480-7F53-4D7D-F8A7C90D5E7A}"/>
                    </a:ext>
                  </a:extLst>
                </p14:cNvPr>
                <p14:cNvContentPartPr/>
                <p14:nvPr/>
              </p14:nvContentPartPr>
              <p14:xfrm>
                <a:off x="2677768" y="681230"/>
                <a:ext cx="19080" cy="262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B690639-8480-7F53-4D7D-F8A7C90D5E7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42128" y="645230"/>
                  <a:ext cx="907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35FF8E5-A8E1-97E9-0672-899CBBDF10E2}"/>
                    </a:ext>
                  </a:extLst>
                </p14:cNvPr>
                <p14:cNvContentPartPr/>
                <p14:nvPr/>
              </p14:nvContentPartPr>
              <p14:xfrm>
                <a:off x="2733928" y="474230"/>
                <a:ext cx="1800" cy="1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35FF8E5-A8E1-97E9-0672-899CBBDF10E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97928" y="438230"/>
                  <a:ext cx="734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9602FF4-3481-FB3B-2D0D-365E10DF6E6D}"/>
                    </a:ext>
                  </a:extLst>
                </p14:cNvPr>
                <p14:cNvContentPartPr/>
                <p14:nvPr/>
              </p14:nvContentPartPr>
              <p14:xfrm>
                <a:off x="3069808" y="559910"/>
                <a:ext cx="360" cy="441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9602FF4-3481-FB3B-2D0D-365E10DF6E6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33808" y="523910"/>
                  <a:ext cx="7200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4460452-D54A-98C6-92C5-1879ED4A1CF4}"/>
                    </a:ext>
                  </a:extLst>
                </p14:cNvPr>
                <p14:cNvContentPartPr/>
                <p14:nvPr/>
              </p14:nvContentPartPr>
              <p14:xfrm>
                <a:off x="2957848" y="642710"/>
                <a:ext cx="343080" cy="38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4460452-D54A-98C6-92C5-1879ED4A1CF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21848" y="606710"/>
                  <a:ext cx="4147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4172C85-5F10-E854-D96A-034E49CB9198}"/>
                    </a:ext>
                  </a:extLst>
                </p14:cNvPr>
                <p14:cNvContentPartPr/>
                <p14:nvPr/>
              </p14:nvContentPartPr>
              <p14:xfrm>
                <a:off x="3367888" y="681230"/>
                <a:ext cx="236160" cy="322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4172C85-5F10-E854-D96A-034E49CB919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31888" y="645230"/>
                  <a:ext cx="30780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A550D50-89F1-8398-BA47-A4008C78186C}"/>
                    </a:ext>
                  </a:extLst>
                </p14:cNvPr>
                <p14:cNvContentPartPr/>
                <p14:nvPr/>
              </p14:nvContentPartPr>
              <p14:xfrm>
                <a:off x="3816088" y="522470"/>
                <a:ext cx="360" cy="532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A550D50-89F1-8398-BA47-A4008C78186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80088" y="486470"/>
                  <a:ext cx="7200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DC00280-CFFD-6513-97FA-D5BFB22F6CB2}"/>
                    </a:ext>
                  </a:extLst>
                </p14:cNvPr>
                <p14:cNvContentPartPr/>
                <p14:nvPr/>
              </p14:nvContentPartPr>
              <p14:xfrm>
                <a:off x="3722488" y="726950"/>
                <a:ext cx="207720" cy="29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DC00280-CFFD-6513-97FA-D5BFB22F6CB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86848" y="690950"/>
                  <a:ext cx="2793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C9E0D54-34A1-F72D-D8C6-19A96EFAD151}"/>
                    </a:ext>
                  </a:extLst>
                </p14:cNvPr>
                <p14:cNvContentPartPr/>
                <p14:nvPr/>
              </p14:nvContentPartPr>
              <p14:xfrm>
                <a:off x="4124248" y="662150"/>
                <a:ext cx="28080" cy="309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C9E0D54-34A1-F72D-D8C6-19A96EFAD15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88248" y="626150"/>
                  <a:ext cx="9972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CAE1632-402D-2275-AE17-56F8FF20E8D2}"/>
                    </a:ext>
                  </a:extLst>
                </p14:cNvPr>
                <p14:cNvContentPartPr/>
                <p14:nvPr/>
              </p14:nvContentPartPr>
              <p14:xfrm>
                <a:off x="4253848" y="675110"/>
                <a:ext cx="314280" cy="451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CAE1632-402D-2275-AE17-56F8FF20E8D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17848" y="639470"/>
                  <a:ext cx="38592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0FDAC2B-0882-98C5-24C7-3215A8A15E91}"/>
                    </a:ext>
                  </a:extLst>
                </p14:cNvPr>
                <p14:cNvContentPartPr/>
                <p14:nvPr/>
              </p14:nvContentPartPr>
              <p14:xfrm>
                <a:off x="4580008" y="700670"/>
                <a:ext cx="513360" cy="397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0FDAC2B-0882-98C5-24C7-3215A8A15E9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44008" y="665030"/>
                  <a:ext cx="58500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FCF0874-C3DF-B4BF-DBDC-F1BC1FEA45F9}"/>
                    </a:ext>
                  </a:extLst>
                </p14:cNvPr>
                <p14:cNvContentPartPr/>
                <p14:nvPr/>
              </p14:nvContentPartPr>
              <p14:xfrm>
                <a:off x="4338448" y="363710"/>
                <a:ext cx="360" cy="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FCF0874-C3DF-B4BF-DBDC-F1BC1FEA45F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02448" y="32807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873FAF1-5E2E-883D-2C7C-6EA0530E6868}"/>
              </a:ext>
            </a:extLst>
          </p:cNvPr>
          <p:cNvGrpSpPr/>
          <p:nvPr/>
        </p:nvGrpSpPr>
        <p:grpSpPr>
          <a:xfrm>
            <a:off x="5893648" y="540830"/>
            <a:ext cx="2225520" cy="956520"/>
            <a:chOff x="5893648" y="540830"/>
            <a:chExt cx="2225520" cy="95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A786544-E627-B3C8-A6B9-F40609E529F9}"/>
                    </a:ext>
                  </a:extLst>
                </p14:cNvPr>
                <p14:cNvContentPartPr/>
                <p14:nvPr/>
              </p14:nvContentPartPr>
              <p14:xfrm>
                <a:off x="5893648" y="728390"/>
                <a:ext cx="358920" cy="254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A786544-E627-B3C8-A6B9-F40609E529F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58008" y="692390"/>
                  <a:ext cx="4305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0D631A1-15C2-44D7-EA47-D6975F3801D1}"/>
                    </a:ext>
                  </a:extLst>
                </p14:cNvPr>
                <p14:cNvContentPartPr/>
                <p14:nvPr/>
              </p14:nvContentPartPr>
              <p14:xfrm>
                <a:off x="6390808" y="876710"/>
                <a:ext cx="28800" cy="467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0D631A1-15C2-44D7-EA47-D6975F3801D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55168" y="841070"/>
                  <a:ext cx="10044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6B8B5E9-5A65-038D-AFC2-6FC0B2833640}"/>
                    </a:ext>
                  </a:extLst>
                </p14:cNvPr>
                <p14:cNvContentPartPr/>
                <p14:nvPr/>
              </p14:nvContentPartPr>
              <p14:xfrm>
                <a:off x="6447328" y="662150"/>
                <a:ext cx="36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6B8B5E9-5A65-038D-AFC2-6FC0B283364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11328" y="62615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D8F6C2D-C125-5999-0501-B06FF88AADF3}"/>
                    </a:ext>
                  </a:extLst>
                </p14:cNvPr>
                <p14:cNvContentPartPr/>
                <p14:nvPr/>
              </p14:nvContentPartPr>
              <p14:xfrm>
                <a:off x="6689608" y="782030"/>
                <a:ext cx="255600" cy="715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D8F6C2D-C125-5999-0501-B06FF88AADF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653968" y="746030"/>
                  <a:ext cx="327240" cy="78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A746AD7-78F3-2FD6-EB98-E40B803D80DF}"/>
                    </a:ext>
                  </a:extLst>
                </p14:cNvPr>
                <p14:cNvContentPartPr/>
                <p14:nvPr/>
              </p14:nvContentPartPr>
              <p14:xfrm>
                <a:off x="7071208" y="540830"/>
                <a:ext cx="1047960" cy="819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A746AD7-78F3-2FD6-EB98-E40B803D80D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035208" y="505190"/>
                  <a:ext cx="1119600" cy="89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5602839-859D-5D25-99F8-F107EE5F9BE1}"/>
              </a:ext>
            </a:extLst>
          </p:cNvPr>
          <p:cNvGrpSpPr/>
          <p:nvPr/>
        </p:nvGrpSpPr>
        <p:grpSpPr>
          <a:xfrm>
            <a:off x="2911048" y="2537750"/>
            <a:ext cx="3478680" cy="1058040"/>
            <a:chOff x="2911048" y="2537750"/>
            <a:chExt cx="3478680" cy="105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E8EA56E-0E30-9CB6-8947-68146C3C0B39}"/>
                    </a:ext>
                  </a:extLst>
                </p14:cNvPr>
                <p14:cNvContentPartPr/>
                <p14:nvPr/>
              </p14:nvContentPartPr>
              <p14:xfrm>
                <a:off x="2911048" y="2537750"/>
                <a:ext cx="270360" cy="388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E8EA56E-0E30-9CB6-8947-68146C3C0B3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75048" y="2502110"/>
                  <a:ext cx="34200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F429185-5CFB-31AF-7AF2-CF24620C93A0}"/>
                    </a:ext>
                  </a:extLst>
                </p14:cNvPr>
                <p14:cNvContentPartPr/>
                <p14:nvPr/>
              </p14:nvContentPartPr>
              <p14:xfrm>
                <a:off x="3442768" y="2593910"/>
                <a:ext cx="360" cy="469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F429185-5CFB-31AF-7AF2-CF24620C93A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06768" y="2557910"/>
                  <a:ext cx="7200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8B57588-81A4-F20D-1425-43EF9FAB8171}"/>
                    </a:ext>
                  </a:extLst>
                </p14:cNvPr>
                <p14:cNvContentPartPr/>
                <p14:nvPr/>
              </p14:nvContentPartPr>
              <p14:xfrm>
                <a:off x="3803128" y="2618030"/>
                <a:ext cx="2586600" cy="977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8B57588-81A4-F20D-1425-43EF9FAB817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67488" y="2582030"/>
                  <a:ext cx="2658240" cy="104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8A35CE0-D6EE-278B-DC13-9304B9C1323C}"/>
                  </a:ext>
                </a:extLst>
              </p14:cNvPr>
              <p14:cNvContentPartPr/>
              <p14:nvPr/>
            </p14:nvContentPartPr>
            <p14:xfrm>
              <a:off x="3741568" y="2127350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8A35CE0-D6EE-278B-DC13-9304B9C1323C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705568" y="2091710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8626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FC557606-4553-5ED3-3BEF-68F476BE9573}"/>
              </a:ext>
            </a:extLst>
          </p:cNvPr>
          <p:cNvSpPr txBox="1"/>
          <p:nvPr/>
        </p:nvSpPr>
        <p:spPr>
          <a:xfrm>
            <a:off x="1558213" y="1007706"/>
            <a:ext cx="6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Vigenere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cipher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7D9950-7BD8-BC43-F469-D5F3FC3F0DE9}"/>
              </a:ext>
            </a:extLst>
          </p:cNvPr>
          <p:cNvSpPr txBox="1"/>
          <p:nvPr/>
        </p:nvSpPr>
        <p:spPr>
          <a:xfrm>
            <a:off x="2153816" y="2397968"/>
            <a:ext cx="7884367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Caesar cipher, ta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Vigenere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cipher</a:t>
            </a:r>
          </a:p>
          <a:p>
            <a:pPr marL="342900" indent="-342900">
              <a:buFontTx/>
              <a:buChar char="-"/>
            </a:pP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Caesar hay substitution cipher,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vigenere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26x26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25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: 1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plaintext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‘a’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sang ciphertext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‘c’, ‘d’, ‘e’, …</a:t>
            </a:r>
          </a:p>
          <a:p>
            <a:pPr marL="342900" indent="-342900">
              <a:buFontTx/>
              <a:buChar char="-"/>
            </a:pPr>
            <a:endParaRPr lang="en-US" sz="25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86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DC2F01-6665-CFF9-06D7-231F00AEE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5795"/>
            <a:ext cx="6036105" cy="31140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353543-A913-C888-985E-62EF6A62C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96384"/>
            <a:ext cx="5810402" cy="146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20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251</TotalTime>
  <Words>307</Words>
  <Application>Microsoft Office PowerPoint</Application>
  <PresentationFormat>Widescreen</PresentationFormat>
  <Paragraphs>28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John</dc:creator>
  <cp:lastModifiedBy>Thomas John</cp:lastModifiedBy>
  <cp:revision>1</cp:revision>
  <dcterms:created xsi:type="dcterms:W3CDTF">2023-06-02T13:30:24Z</dcterms:created>
  <dcterms:modified xsi:type="dcterms:W3CDTF">2023-06-02T17:42:02Z</dcterms:modified>
</cp:coreProperties>
</file>