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Caveat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Caveat-regular.fntdata"/><Relationship Id="rId7" Type="http://schemas.openxmlformats.org/officeDocument/2006/relationships/font" Target="fonts/Cave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348877" cy="5143500"/>
          </a:xfrm>
          <a:prstGeom prst="rect">
            <a:avLst/>
          </a:prstGeom>
          <a:noFill/>
          <a:ln>
            <a:noFill/>
          </a:ln>
          <a:effectLst>
            <a:outerShdw blurRad="700088" rotWithShape="0" algn="bl" dir="5400000" dist="19050">
              <a:srgbClr val="000000">
                <a:alpha val="48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537" y="1459450"/>
            <a:ext cx="1212437" cy="11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282750" y="2903175"/>
            <a:ext cx="948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170Tk</a:t>
            </a:r>
            <a:endParaRPr b="1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4450" y="32850"/>
            <a:ext cx="3149550" cy="514350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408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