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gle, Logan J." userId="e8cf955b-9612-49dd-8a19-94f28d2019f3" providerId="ADAL" clId="{080FC5FE-C14D-4949-8AC2-456EF6D23500}"/>
    <pc:docChg chg="undo custSel addSld delSld modSld">
      <pc:chgData name="Cagle, Logan J." userId="e8cf955b-9612-49dd-8a19-94f28d2019f3" providerId="ADAL" clId="{080FC5FE-C14D-4949-8AC2-456EF6D23500}" dt="2024-09-19T15:07:44.330" v="114" actId="20577"/>
      <pc:docMkLst>
        <pc:docMk/>
      </pc:docMkLst>
      <pc:sldChg chg="modSp mod">
        <pc:chgData name="Cagle, Logan J." userId="e8cf955b-9612-49dd-8a19-94f28d2019f3" providerId="ADAL" clId="{080FC5FE-C14D-4949-8AC2-456EF6D23500}" dt="2024-09-19T15:06:00.444" v="14" actId="20577"/>
        <pc:sldMkLst>
          <pc:docMk/>
          <pc:sldMk cId="0" sldId="256"/>
        </pc:sldMkLst>
        <pc:spChg chg="mod">
          <ac:chgData name="Cagle, Logan J." userId="e8cf955b-9612-49dd-8a19-94f28d2019f3" providerId="ADAL" clId="{080FC5FE-C14D-4949-8AC2-456EF6D23500}" dt="2024-09-19T15:06:00.444" v="14" actId="20577"/>
          <ac:spMkLst>
            <pc:docMk/>
            <pc:sldMk cId="0" sldId="256"/>
            <ac:spMk id="84" creationId="{00000000-0000-0000-0000-000000000000}"/>
          </ac:spMkLst>
        </pc:spChg>
      </pc:sldChg>
      <pc:sldChg chg="modSp mod">
        <pc:chgData name="Cagle, Logan J." userId="e8cf955b-9612-49dd-8a19-94f28d2019f3" providerId="ADAL" clId="{080FC5FE-C14D-4949-8AC2-456EF6D23500}" dt="2024-09-19T15:07:44.330" v="114" actId="20577"/>
        <pc:sldMkLst>
          <pc:docMk/>
          <pc:sldMk cId="0" sldId="258"/>
        </pc:sldMkLst>
        <pc:spChg chg="mod">
          <ac:chgData name="Cagle, Logan J." userId="e8cf955b-9612-49dd-8a19-94f28d2019f3" providerId="ADAL" clId="{080FC5FE-C14D-4949-8AC2-456EF6D23500}" dt="2024-09-19T15:07:44.330" v="114" actId="20577"/>
          <ac:spMkLst>
            <pc:docMk/>
            <pc:sldMk cId="0" sldId="258"/>
            <ac:spMk id="97" creationId="{00000000-0000-0000-0000-000000000000}"/>
          </ac:spMkLst>
        </pc:spChg>
      </pc:sldChg>
      <pc:sldChg chg="modSp mod">
        <pc:chgData name="Cagle, Logan J." userId="e8cf955b-9612-49dd-8a19-94f28d2019f3" providerId="ADAL" clId="{080FC5FE-C14D-4949-8AC2-456EF6D23500}" dt="2024-09-19T15:07:15.658" v="97" actId="20577"/>
        <pc:sldMkLst>
          <pc:docMk/>
          <pc:sldMk cId="0" sldId="259"/>
        </pc:sldMkLst>
        <pc:spChg chg="mod">
          <ac:chgData name="Cagle, Logan J." userId="e8cf955b-9612-49dd-8a19-94f28d2019f3" providerId="ADAL" clId="{080FC5FE-C14D-4949-8AC2-456EF6D23500}" dt="2024-09-19T15:07:15.658" v="97" actId="20577"/>
          <ac:spMkLst>
            <pc:docMk/>
            <pc:sldMk cId="0" sldId="259"/>
            <ac:spMk id="103" creationId="{00000000-0000-0000-0000-000000000000}"/>
          </ac:spMkLst>
        </pc:spChg>
      </pc:sldChg>
      <pc:sldChg chg="modSp add del mod">
        <pc:chgData name="Cagle, Logan J." userId="e8cf955b-9612-49dd-8a19-94f28d2019f3" providerId="ADAL" clId="{080FC5FE-C14D-4949-8AC2-456EF6D23500}" dt="2024-09-19T15:07:01.620" v="93" actId="20577"/>
        <pc:sldMkLst>
          <pc:docMk/>
          <pc:sldMk cId="0" sldId="260"/>
        </pc:sldMkLst>
        <pc:spChg chg="mod">
          <ac:chgData name="Cagle, Logan J." userId="e8cf955b-9612-49dd-8a19-94f28d2019f3" providerId="ADAL" clId="{080FC5FE-C14D-4949-8AC2-456EF6D23500}" dt="2024-09-19T15:07:01.620" v="93" actId="20577"/>
          <ac:spMkLst>
            <pc:docMk/>
            <pc:sldMk cId="0" sldId="260"/>
            <ac:spMk id="109" creationId="{00000000-0000-0000-0000-000000000000}"/>
          </ac:spMkLst>
        </pc:spChg>
      </pc:sldChg>
      <pc:sldChg chg="del">
        <pc:chgData name="Cagle, Logan J." userId="e8cf955b-9612-49dd-8a19-94f28d2019f3" providerId="ADAL" clId="{080FC5FE-C14D-4949-8AC2-456EF6D23500}" dt="2024-09-19T15:06:20.732" v="15" actId="47"/>
        <pc:sldMkLst>
          <pc:docMk/>
          <pc:sldMk cId="0" sldId="261"/>
        </pc:sldMkLst>
      </pc:sldChg>
      <pc:sldChg chg="del">
        <pc:chgData name="Cagle, Logan J." userId="e8cf955b-9612-49dd-8a19-94f28d2019f3" providerId="ADAL" clId="{080FC5FE-C14D-4949-8AC2-456EF6D23500}" dt="2024-09-19T15:06:21.714" v="16" actId="47"/>
        <pc:sldMkLst>
          <pc:docMk/>
          <pc:sldMk cId="0" sldId="262"/>
        </pc:sldMkLst>
      </pc:sldChg>
      <pc:sldChg chg="del">
        <pc:chgData name="Cagle, Logan J." userId="e8cf955b-9612-49dd-8a19-94f28d2019f3" providerId="ADAL" clId="{080FC5FE-C14D-4949-8AC2-456EF6D23500}" dt="2024-09-19T15:06:22.619" v="17" actId="47"/>
        <pc:sldMkLst>
          <pc:docMk/>
          <pc:sldMk cId="0" sldId="263"/>
        </pc:sldMkLst>
      </pc:sldChg>
      <pc:sldChg chg="del">
        <pc:chgData name="Cagle, Logan J." userId="e8cf955b-9612-49dd-8a19-94f28d2019f3" providerId="ADAL" clId="{080FC5FE-C14D-4949-8AC2-456EF6D23500}" dt="2024-09-19T15:06:23.168" v="18" actId="47"/>
        <pc:sldMkLst>
          <pc:docMk/>
          <pc:sldMk cId="0" sldId="264"/>
        </pc:sldMkLst>
      </pc:sldChg>
      <pc:sldChg chg="del">
        <pc:chgData name="Cagle, Logan J." userId="e8cf955b-9612-49dd-8a19-94f28d2019f3" providerId="ADAL" clId="{080FC5FE-C14D-4949-8AC2-456EF6D23500}" dt="2024-09-19T15:06:23.564" v="19" actId="47"/>
        <pc:sldMkLst>
          <pc:docMk/>
          <pc:sldMk cId="0" sldId="265"/>
        </pc:sldMkLst>
      </pc:sldChg>
      <pc:sldChg chg="del">
        <pc:chgData name="Cagle, Logan J." userId="e8cf955b-9612-49dd-8a19-94f28d2019f3" providerId="ADAL" clId="{080FC5FE-C14D-4949-8AC2-456EF6D23500}" dt="2024-09-19T15:06:23.951" v="20" actId="47"/>
        <pc:sldMkLst>
          <pc:docMk/>
          <pc:sldMk cId="0" sldId="266"/>
        </pc:sldMkLst>
      </pc:sldChg>
      <pc:sldChg chg="del">
        <pc:chgData name="Cagle, Logan J." userId="e8cf955b-9612-49dd-8a19-94f28d2019f3" providerId="ADAL" clId="{080FC5FE-C14D-4949-8AC2-456EF6D23500}" dt="2024-09-19T15:06:24.474" v="21" actId="47"/>
        <pc:sldMkLst>
          <pc:docMk/>
          <pc:sldMk cId="0" sldId="267"/>
        </pc:sldMkLst>
      </pc:sldChg>
      <pc:sldChg chg="del">
        <pc:chgData name="Cagle, Logan J." userId="e8cf955b-9612-49dd-8a19-94f28d2019f3" providerId="ADAL" clId="{080FC5FE-C14D-4949-8AC2-456EF6D23500}" dt="2024-09-19T15:06:24.951" v="22" actId="47"/>
        <pc:sldMkLst>
          <pc:docMk/>
          <pc:sldMk cId="0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LAB 1 Group 7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Statement of Work</a:t>
            </a:r>
            <a:br>
              <a:rPr lang="en-US"/>
            </a:br>
            <a:r>
              <a:rPr lang="en-US"/>
              <a:t>Checkpoint</a:t>
            </a:r>
            <a:br>
              <a:rPr lang="en-US"/>
            </a:br>
            <a:r>
              <a:rPr lang="en-US"/>
              <a:t>Timeline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Instructions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are not required to use this format.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you need to add slides please do.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 the beginning of each project week you will update this and upload a pdf to canvas.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Also include an updated task_list spreadsheet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Week 1: Statement of work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752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Team Leader - </a:t>
            </a:r>
          </a:p>
          <a:p>
            <a:pPr marL="228600" lvl="0" indent="-1752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What is everyone’s responsibility for</a:t>
            </a:r>
            <a:endParaRPr dirty="0"/>
          </a:p>
          <a:p>
            <a:pPr marL="6858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The Lab? - </a:t>
            </a:r>
            <a:endParaRPr dirty="0"/>
          </a:p>
          <a:p>
            <a:pPr marL="6858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The week?- Week 1</a:t>
            </a:r>
            <a:endParaRPr dirty="0"/>
          </a:p>
          <a:p>
            <a:pPr marL="228600" lvl="0" indent="-1752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For each responsibility</a:t>
            </a:r>
            <a:endParaRPr dirty="0"/>
          </a:p>
          <a:p>
            <a:pPr marL="6858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Who is the lead and who is assisting (if applicable)?</a:t>
            </a:r>
            <a:endParaRPr dirty="0"/>
          </a:p>
          <a:p>
            <a:pPr marL="6858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What is the deadline? </a:t>
            </a:r>
            <a:endParaRPr dirty="0"/>
          </a:p>
          <a:p>
            <a:pPr marL="6858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What is the measure of success?</a:t>
            </a:r>
            <a:endParaRPr dirty="0"/>
          </a:p>
          <a:p>
            <a:pPr marL="6858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What is the plan if that task is not success by the deadline?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Week 1: Projected Timeline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Create a rough timeline that includes the proposed deadlines for the tasks and meeting times.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Week 1: Questions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What questions do you need answered to move forward?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Have they been posted on the discussion board?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Are there questions you can answer on the discussion board?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Widescreen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LAB 1 Group 7</vt:lpstr>
      <vt:lpstr>Instructions</vt:lpstr>
      <vt:lpstr>Week 1: Statement of work</vt:lpstr>
      <vt:lpstr>Week 1: Projected Timeline</vt:lpstr>
      <vt:lpstr>Week 1: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Cagle, Logan J.</cp:lastModifiedBy>
  <cp:revision>1</cp:revision>
  <dcterms:modified xsi:type="dcterms:W3CDTF">2024-09-19T15:07:53Z</dcterms:modified>
</cp:coreProperties>
</file>