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77" r:id="rId5"/>
    <p:sldId id="282" r:id="rId6"/>
    <p:sldId id="283" r:id="rId7"/>
    <p:sldId id="284" r:id="rId8"/>
    <p:sldId id="267" r:id="rId9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4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21.06.16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Revision of Paper: </a:t>
            </a:r>
            <a:r>
              <a:rPr lang="en-US" altLang="ko-KR" dirty="0"/>
              <a:t>Deep Learning-Based Optimal </a:t>
            </a:r>
            <a:r>
              <a:rPr lang="en-US" altLang="ko-KR" dirty="0" smtClean="0"/>
              <a:t>Placement of </a:t>
            </a:r>
            <a:r>
              <a:rPr lang="en-US" altLang="ko-KR" dirty="0"/>
              <a:t>a Mobile </a:t>
            </a:r>
            <a:r>
              <a:rPr lang="en-US" altLang="ko-KR" dirty="0" smtClean="0"/>
              <a:t>HAP for </a:t>
            </a:r>
            <a:r>
              <a:rPr lang="en-US" altLang="ko-KR" dirty="0"/>
              <a:t>Common Throughput </a:t>
            </a:r>
            <a:r>
              <a:rPr lang="en-US" altLang="ko-KR" dirty="0" smtClean="0"/>
              <a:t>Maximization in </a:t>
            </a:r>
            <a:r>
              <a:rPr lang="en-US" altLang="ko-KR" dirty="0"/>
              <a:t>Wireless Powered Communication </a:t>
            </a:r>
            <a:r>
              <a:rPr lang="en-US" altLang="ko-KR" dirty="0" smtClean="0"/>
              <a:t>Networks</a:t>
            </a:r>
          </a:p>
          <a:p>
            <a:pPr marL="457200" indent="-457200" latinLnBrk="1">
              <a:buFontTx/>
              <a:buChar char="-"/>
            </a:pPr>
            <a:r>
              <a:rPr lang="en-US" altLang="ko-KR" dirty="0"/>
              <a:t>Implementation: </a:t>
            </a:r>
            <a:r>
              <a:rPr lang="en-US" altLang="ko-KR" dirty="0" smtClean="0"/>
              <a:t>WPCN-UAV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58182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Revision of </a:t>
            </a:r>
            <a:r>
              <a:rPr lang="en-US" altLang="ko-KR" dirty="0" smtClean="0"/>
              <a:t>Paper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Deep Learning-Based Optimal Placement of a Mobile HAP for Common Throughput Maximization in Wireless Powered Communication 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/>
              <a:t>Eurasip</a:t>
            </a:r>
            <a:r>
              <a:rPr lang="en-US" altLang="ko-KR" dirty="0" smtClean="0"/>
              <a:t> Journal of Wireless Communications and Networking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Minor Revision (5/28)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Revision Due: July 07, 2021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42177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Revision of </a:t>
            </a:r>
            <a:r>
              <a:rPr lang="en-US" altLang="ko-KR" dirty="0" smtClean="0"/>
              <a:t>Paper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Response letter </a:t>
            </a:r>
            <a:r>
              <a:rPr lang="ko-KR" altLang="en-US" dirty="0" smtClean="0"/>
              <a:t>작성</a:t>
            </a:r>
            <a:r>
              <a:rPr lang="en-US" altLang="ko-KR" dirty="0"/>
              <a:t> </a:t>
            </a:r>
            <a:r>
              <a:rPr lang="ko-KR" altLang="en-US" dirty="0" smtClean="0"/>
              <a:t>및 수정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8</a:t>
            </a:r>
            <a:r>
              <a:rPr lang="ko-KR" altLang="en-US" dirty="0" smtClean="0"/>
              <a:t>개의 수정 사항에 대해서 각각 어떻게 수정했는지 작성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수정된 부분을 표시한 </a:t>
            </a:r>
            <a:r>
              <a:rPr lang="ko-KR" altLang="en-US" dirty="0" smtClean="0"/>
              <a:t>논문 작성 </a:t>
            </a:r>
            <a:r>
              <a:rPr lang="en-US" altLang="ko-KR" dirty="0" smtClean="0"/>
              <a:t>(shading, underline)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627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31726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실제 학습 결과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매 </a:t>
            </a:r>
            <a:r>
              <a:rPr lang="en-US" altLang="ko-KR" dirty="0" smtClean="0">
                <a:solidFill>
                  <a:srgbClr val="0000FF"/>
                </a:solidFill>
              </a:rPr>
              <a:t>epoch</a:t>
            </a:r>
            <a:r>
              <a:rPr lang="ko-KR" altLang="en-US" dirty="0" smtClean="0">
                <a:solidFill>
                  <a:srgbClr val="0000FF"/>
                </a:solidFill>
              </a:rPr>
              <a:t>마다 모델 훈련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r>
              <a:rPr lang="ko-KR" altLang="en-US" dirty="0" smtClean="0">
                <a:solidFill>
                  <a:schemeClr val="tx1"/>
                </a:solidFill>
              </a:rPr>
              <a:t>을 표준화한 결과 </a:t>
            </a:r>
            <a:r>
              <a:rPr lang="ko-KR" altLang="en-US" b="1" dirty="0" smtClean="0">
                <a:solidFill>
                  <a:srgbClr val="0000FF"/>
                </a:solidFill>
              </a:rPr>
              <a:t>무한대 값</a:t>
            </a:r>
            <a:r>
              <a:rPr lang="en-US" altLang="ko-KR" b="1" dirty="0" smtClean="0">
                <a:solidFill>
                  <a:srgbClr val="0000FF"/>
                </a:solidFill>
              </a:rPr>
              <a:t>(</a:t>
            </a:r>
            <a:r>
              <a:rPr lang="en-US" altLang="ko-KR" b="1" dirty="0" err="1" smtClean="0">
                <a:solidFill>
                  <a:srgbClr val="0000FF"/>
                </a:solidFill>
              </a:rPr>
              <a:t>inf</a:t>
            </a:r>
            <a:r>
              <a:rPr lang="en-US" altLang="ko-KR" b="1" dirty="0" smtClean="0">
                <a:solidFill>
                  <a:srgbClr val="0000FF"/>
                </a:solidFill>
              </a:rPr>
              <a:t>) </a:t>
            </a:r>
            <a:r>
              <a:rPr lang="ko-KR" altLang="en-US" b="1" dirty="0" smtClean="0">
                <a:solidFill>
                  <a:srgbClr val="0000FF"/>
                </a:solidFill>
              </a:rPr>
              <a:t>및 </a:t>
            </a:r>
            <a:r>
              <a:rPr lang="en-US" altLang="ko-KR" b="1" dirty="0" smtClean="0">
                <a:solidFill>
                  <a:srgbClr val="0000FF"/>
                </a:solidFill>
              </a:rPr>
              <a:t>None </a:t>
            </a:r>
            <a:r>
              <a:rPr lang="ko-KR" altLang="en-US" b="1" dirty="0" smtClean="0">
                <a:solidFill>
                  <a:srgbClr val="0000FF"/>
                </a:solidFill>
              </a:rPr>
              <a:t>값 </a:t>
            </a:r>
            <a:r>
              <a:rPr lang="en-US" altLang="ko-KR" b="1" dirty="0" smtClean="0">
                <a:solidFill>
                  <a:srgbClr val="0000FF"/>
                </a:solidFill>
              </a:rPr>
              <a:t>(nan)</a:t>
            </a:r>
            <a:r>
              <a:rPr lang="ko-KR" altLang="en-US" dirty="0" smtClean="0">
                <a:solidFill>
                  <a:schemeClr val="tx1"/>
                </a:solidFill>
              </a:rPr>
              <a:t>이 출력되는 것을 확인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3~4</a:t>
            </a:r>
            <a:r>
              <a:rPr lang="ko-KR" altLang="en-US" dirty="0" smtClean="0">
                <a:solidFill>
                  <a:schemeClr val="tx1"/>
                </a:solidFill>
              </a:rPr>
              <a:t>번째 </a:t>
            </a:r>
            <a:r>
              <a:rPr lang="en-US" altLang="ko-KR" dirty="0" smtClean="0">
                <a:solidFill>
                  <a:schemeClr val="tx1"/>
                </a:solidFill>
              </a:rPr>
              <a:t>epoch</a:t>
            </a:r>
            <a:r>
              <a:rPr lang="ko-KR" altLang="en-US" dirty="0" smtClean="0">
                <a:solidFill>
                  <a:schemeClr val="tx1"/>
                </a:solidFill>
              </a:rPr>
              <a:t>부터 </a:t>
            </a:r>
            <a:r>
              <a:rPr lang="en-US" altLang="ko-KR" dirty="0" err="1" smtClean="0">
                <a:solidFill>
                  <a:schemeClr val="tx1"/>
                </a:solidFill>
              </a:rPr>
              <a:t>inf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및 </a:t>
            </a:r>
            <a:r>
              <a:rPr lang="en-US" altLang="ko-KR" dirty="0" smtClean="0">
                <a:solidFill>
                  <a:schemeClr val="tx1"/>
                </a:solidFill>
              </a:rPr>
              <a:t>nan </a:t>
            </a:r>
            <a:r>
              <a:rPr lang="ko-KR" altLang="en-US" dirty="0" smtClean="0">
                <a:solidFill>
                  <a:schemeClr val="tx1"/>
                </a:solidFill>
              </a:rPr>
              <a:t>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epoch</a:t>
            </a:r>
            <a:r>
              <a:rPr lang="ko-KR" altLang="en-US" dirty="0" smtClean="0">
                <a:solidFill>
                  <a:schemeClr val="tx1"/>
                </a:solidFill>
              </a:rPr>
              <a:t>마다 </a:t>
            </a:r>
            <a:r>
              <a:rPr lang="en-US" altLang="ko-KR" dirty="0" smtClean="0">
                <a:solidFill>
                  <a:schemeClr val="tx1"/>
                </a:solidFill>
              </a:rPr>
              <a:t>column</a:t>
            </a:r>
            <a:r>
              <a:rPr lang="ko-KR" altLang="en-US" dirty="0" smtClean="0">
                <a:solidFill>
                  <a:schemeClr val="tx1"/>
                </a:solidFill>
              </a:rPr>
              <a:t>별 평균 및 표준편차 분석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07" y="4739951"/>
            <a:ext cx="6246473" cy="19443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823" y="6593109"/>
            <a:ext cx="9226704" cy="24378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09204" y="7333861"/>
            <a:ext cx="3806889" cy="134360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37425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31726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epoch</a:t>
            </a:r>
            <a:r>
              <a:rPr lang="ko-KR" altLang="en-US" dirty="0" smtClean="0">
                <a:solidFill>
                  <a:schemeClr val="tx1"/>
                </a:solidFill>
              </a:rPr>
              <a:t>마다 각각의 </a:t>
            </a:r>
            <a:r>
              <a:rPr lang="en-US" altLang="ko-KR" dirty="0" smtClean="0">
                <a:solidFill>
                  <a:schemeClr val="tx1"/>
                </a:solidFill>
              </a:rPr>
              <a:t>column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en-US" altLang="ko-KR" dirty="0" smtClean="0">
                <a:solidFill>
                  <a:schemeClr val="tx1"/>
                </a:solidFill>
              </a:rPr>
              <a:t>csv </a:t>
            </a:r>
            <a:r>
              <a:rPr lang="ko-KR" altLang="en-US" dirty="0" smtClean="0">
                <a:solidFill>
                  <a:schemeClr val="tx1"/>
                </a:solidFill>
              </a:rPr>
              <a:t>파일로 저장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02" y="3288263"/>
            <a:ext cx="9571523" cy="511273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71623" y="7389845"/>
            <a:ext cx="4991037" cy="65314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63487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87324" cy="25941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기존에 사용하던 </a:t>
            </a:r>
            <a:r>
              <a:rPr lang="en-US" altLang="ko-KR" dirty="0" smtClean="0">
                <a:solidFill>
                  <a:schemeClr val="tx1"/>
                </a:solidFill>
              </a:rPr>
              <a:t>AI_BASE </a:t>
            </a:r>
            <a:r>
              <a:rPr lang="ko-KR" altLang="en-US" dirty="0" smtClean="0">
                <a:solidFill>
                  <a:schemeClr val="tx1"/>
                </a:solidFill>
              </a:rPr>
              <a:t>기반 방법 대신 </a:t>
            </a:r>
            <a:r>
              <a:rPr lang="en-US" altLang="ko-KR" dirty="0" err="1" smtClean="0">
                <a:solidFill>
                  <a:srgbClr val="0000FF"/>
                </a:solidFill>
              </a:rPr>
              <a:t>Keras</a:t>
            </a:r>
            <a:r>
              <a:rPr lang="ko-KR" altLang="en-US" dirty="0" smtClean="0">
                <a:solidFill>
                  <a:srgbClr val="0000FF"/>
                </a:solidFill>
              </a:rPr>
              <a:t>에서 제공하는 방법으로 </a:t>
            </a:r>
            <a:r>
              <a:rPr lang="ko-KR" altLang="en-US" dirty="0" err="1" smtClean="0">
                <a:solidFill>
                  <a:srgbClr val="0000FF"/>
                </a:solidFill>
              </a:rPr>
              <a:t>딥러닝</a:t>
            </a:r>
            <a:r>
              <a:rPr lang="ko-KR" altLang="en-US" dirty="0" smtClean="0">
                <a:solidFill>
                  <a:srgbClr val="0000FF"/>
                </a:solidFill>
              </a:rPr>
              <a:t> 모델 생성</a:t>
            </a:r>
            <a:r>
              <a:rPr lang="ko-KR" altLang="en-US" dirty="0" smtClean="0">
                <a:solidFill>
                  <a:schemeClr val="tx1"/>
                </a:solidFill>
              </a:rPr>
              <a:t> 시도 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75" y="3452327"/>
            <a:ext cx="7854066" cy="529599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276670" y="3452326"/>
            <a:ext cx="3732246" cy="93306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52239" y="6627845"/>
            <a:ext cx="2702112" cy="29547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74578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5821</TotalTime>
  <Words>203</Words>
  <Application>Microsoft Office PowerPoint</Application>
  <PresentationFormat>사용자 지정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3223</cp:revision>
  <cp:lastPrinted>2020-09-22T02:33:58Z</cp:lastPrinted>
  <dcterms:modified xsi:type="dcterms:W3CDTF">2021-06-16T06:41:17Z</dcterms:modified>
</cp:coreProperties>
</file>