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379" r:id="rId4"/>
    <p:sldId id="380" r:id="rId5"/>
    <p:sldId id="381" r:id="rId6"/>
    <p:sldId id="382" r:id="rId7"/>
    <p:sldId id="383" r:id="rId8"/>
    <p:sldId id="339" r:id="rId9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abular-playground-series-jan-202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unesevitan/tabular-playground-series-jan-2021-models" TargetMode="External"/><Relationship Id="rId2" Type="http://schemas.openxmlformats.org/officeDocument/2006/relationships/hyperlink" Target="https://lightgbm.readthedocs.io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/march-machine-learning-mania-2016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21.02.26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Tabular Playground Series – Jan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www.kaggle.com/c/tabular-playground-series-jan-2021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73" y="4123643"/>
            <a:ext cx="9647052" cy="44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99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502655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1. Tabular Playground Series – Jan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 of </a:t>
            </a:r>
            <a:r>
              <a:rPr lang="en-US" altLang="ko-KR" dirty="0" err="1" smtClean="0">
                <a:solidFill>
                  <a:schemeClr val="tx1"/>
                </a:solidFill>
              </a:rPr>
              <a:t>lightGBM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lightgbm.readthedocs.io/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Tree </a:t>
            </a:r>
            <a:r>
              <a:rPr lang="ko-KR" altLang="en-US" dirty="0" smtClean="0">
                <a:solidFill>
                  <a:schemeClr val="tx1"/>
                </a:solidFill>
              </a:rPr>
              <a:t>형태로 분기하는 딥러닝 알고리즘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참고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www.kaggle.com/gunesevitan/tabular-playground-series-jan-2021-models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182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319455"/>
            <a:ext cx="11835130" cy="35460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1. Tabular Playground Series – Jan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Public Leaderboard Result (0.69808)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388 / 1728 = </a:t>
            </a:r>
            <a:r>
              <a:rPr lang="en-US" altLang="ko-KR" b="1" dirty="0" smtClean="0">
                <a:solidFill>
                  <a:srgbClr val="FF0000"/>
                </a:solidFill>
              </a:rPr>
              <a:t>22.45%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Private </a:t>
            </a:r>
            <a:r>
              <a:rPr lang="en-US" altLang="ko-KR" dirty="0">
                <a:solidFill>
                  <a:schemeClr val="tx1"/>
                </a:solidFill>
              </a:rPr>
              <a:t>Leaderboard</a:t>
            </a:r>
            <a:r>
              <a:rPr lang="en-US" altLang="ko-KR" dirty="0" smtClean="0">
                <a:solidFill>
                  <a:schemeClr val="tx1"/>
                </a:solidFill>
              </a:rPr>
              <a:t> Result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(0.69683)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397 / 1728 = </a:t>
            </a:r>
            <a:r>
              <a:rPr lang="en-US" altLang="ko-KR" b="1" dirty="0" smtClean="0">
                <a:solidFill>
                  <a:srgbClr val="FF0000"/>
                </a:solidFill>
              </a:rPr>
              <a:t>22.97%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5865541"/>
            <a:ext cx="12037379" cy="16582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71317" y="6490010"/>
            <a:ext cx="2810107" cy="35683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31531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2. March Machine Learning Mania 2016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www.kaggle.com/c/march-machine-learning-mania-2016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0" y="4894603"/>
            <a:ext cx="11775687" cy="32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86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2. March Machine Learning Mania 2016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Traditional Vanilla Deep Learning </a:t>
            </a:r>
            <a:r>
              <a:rPr lang="ko-KR" altLang="en-US" dirty="0" smtClean="0">
                <a:solidFill>
                  <a:schemeClr val="tx1"/>
                </a:solidFill>
              </a:rPr>
              <a:t>사용 </a:t>
            </a:r>
            <a:r>
              <a:rPr lang="en-US" altLang="ko-KR" dirty="0" smtClean="0">
                <a:solidFill>
                  <a:srgbClr val="FF0000"/>
                </a:solidFill>
              </a:rPr>
              <a:t>(0.58328)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LightGBM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사용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비교적 성능이 떨어짐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3" y="5123040"/>
            <a:ext cx="11424270" cy="27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32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135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2873</cp:revision>
  <cp:lastPrinted>2020-05-01T05:17:35Z</cp:lastPrinted>
  <dcterms:modified xsi:type="dcterms:W3CDTF">2021-02-26T02:28:15Z</dcterms:modified>
</cp:coreProperties>
</file>