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99" r:id="rId4"/>
    <p:sldId id="300" r:id="rId5"/>
    <p:sldId id="303" r:id="rId6"/>
    <p:sldId id="301" r:id="rId7"/>
    <p:sldId id="304" r:id="rId8"/>
    <p:sldId id="302" r:id="rId9"/>
    <p:sldId id="305" r:id="rId10"/>
    <p:sldId id="306" r:id="rId11"/>
    <p:sldId id="267" r:id="rId1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FF"/>
    <a:srgbClr val="1171FF"/>
    <a:srgbClr val="FF8050"/>
    <a:srgbClr val="E5D5FF"/>
    <a:srgbClr val="D2B7FF"/>
    <a:srgbClr val="00A2FF"/>
    <a:srgbClr val="FFFF00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21.10.15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33644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향후 계획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시 </a:t>
            </a:r>
            <a:r>
              <a:rPr lang="en-US" altLang="ko-KR" dirty="0" smtClean="0">
                <a:solidFill>
                  <a:srgbClr val="0000FF"/>
                </a:solidFill>
              </a:rPr>
              <a:t>Deep Learning model</a:t>
            </a:r>
            <a:r>
              <a:rPr lang="ko-KR" altLang="en-US" dirty="0" smtClean="0">
                <a:solidFill>
                  <a:srgbClr val="0000FF"/>
                </a:solidFill>
              </a:rPr>
              <a:t>을 이용하여 </a:t>
            </a:r>
            <a:r>
              <a:rPr lang="en-US" altLang="ko-KR" dirty="0" smtClean="0">
                <a:solidFill>
                  <a:srgbClr val="0000FF"/>
                </a:solidFill>
              </a:rPr>
              <a:t>test</a:t>
            </a:r>
            <a:r>
              <a:rPr lang="ko-KR" altLang="en-US" dirty="0" smtClean="0">
                <a:solidFill>
                  <a:schemeClr val="tx1"/>
                </a:solidFill>
              </a:rPr>
              <a:t>를 하는 부분의 속도가 느린데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해당 부분을 수정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</a:t>
            </a:r>
            <a:r>
              <a:rPr lang="en-US" altLang="ko-KR" dirty="0" smtClean="0">
                <a:solidFill>
                  <a:srgbClr val="0000FF"/>
                </a:solidFill>
              </a:rPr>
              <a:t>parameter</a:t>
            </a:r>
            <a:r>
              <a:rPr lang="ko-KR" altLang="en-US" dirty="0" smtClean="0">
                <a:solidFill>
                  <a:srgbClr val="0000FF"/>
                </a:solidFill>
              </a:rPr>
              <a:t>를 변경</a:t>
            </a:r>
            <a:r>
              <a:rPr lang="ko-KR" altLang="en-US" dirty="0" smtClean="0">
                <a:solidFill>
                  <a:schemeClr val="tx1"/>
                </a:solidFill>
              </a:rPr>
              <a:t>하여 실험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의 개수가 여러 개</a:t>
            </a:r>
            <a:r>
              <a:rPr lang="ko-KR" altLang="en-US" dirty="0" smtClean="0">
                <a:solidFill>
                  <a:schemeClr val="tx1"/>
                </a:solidFill>
              </a:rPr>
              <a:t>일 때에 대해서 실험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341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96038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231900" y="4622799"/>
            <a:ext cx="9823450" cy="3848101"/>
          </a:xfr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Implementation</a:t>
            </a:r>
            <a:r>
              <a:rPr lang="en-US" altLang="ko-KR" dirty="0"/>
              <a:t>: </a:t>
            </a:r>
            <a:r>
              <a:rPr lang="en-US" altLang="ko-KR" dirty="0" smtClean="0"/>
              <a:t>WPCN-UAV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32445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진행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0.5, 0.75, 1.0</a:t>
            </a:r>
            <a:r>
              <a:rPr lang="ko-KR" altLang="en-US" dirty="0" smtClean="0">
                <a:solidFill>
                  <a:srgbClr val="0000FF"/>
                </a:solidFill>
              </a:rPr>
              <a:t>으로 서로 다르게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지정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 : Q Table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ko-KR" altLang="en-US" dirty="0" smtClean="0">
                <a:solidFill>
                  <a:schemeClr val="tx1"/>
                </a:solidFill>
              </a:rPr>
              <a:t>몇 </a:t>
            </a:r>
            <a:r>
              <a:rPr lang="en-US" altLang="ko-KR" dirty="0" smtClean="0">
                <a:solidFill>
                  <a:schemeClr val="tx1"/>
                </a:solidFill>
              </a:rPr>
              <a:t>%</a:t>
            </a:r>
            <a:r>
              <a:rPr lang="ko-KR" altLang="en-US" dirty="0" smtClean="0">
                <a:solidFill>
                  <a:schemeClr val="tx1"/>
                </a:solidFill>
              </a:rPr>
              <a:t>의 최신 자료를 이용할 것인가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0.5</a:t>
            </a:r>
            <a:r>
              <a:rPr lang="ko-KR" altLang="en-US" b="1" dirty="0" smtClean="0">
                <a:solidFill>
                  <a:srgbClr val="0000FF"/>
                </a:solidFill>
              </a:rPr>
              <a:t>면 </a:t>
            </a:r>
            <a:r>
              <a:rPr lang="en-US" altLang="ko-KR" b="1" dirty="0" smtClean="0">
                <a:solidFill>
                  <a:srgbClr val="0000FF"/>
                </a:solidFill>
              </a:rPr>
              <a:t>50%</a:t>
            </a:r>
            <a:r>
              <a:rPr lang="ko-KR" altLang="en-US" dirty="0" smtClean="0">
                <a:solidFill>
                  <a:schemeClr val="tx1"/>
                </a:solidFill>
              </a:rPr>
              <a:t>의 최신 자료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</a:rPr>
              <a:t>1.0</a:t>
            </a:r>
            <a:r>
              <a:rPr lang="ko-KR" altLang="en-US" b="1" dirty="0" smtClean="0">
                <a:solidFill>
                  <a:srgbClr val="0000FF"/>
                </a:solidFill>
              </a:rPr>
              <a:t>이면 </a:t>
            </a:r>
            <a:r>
              <a:rPr lang="en-US" altLang="ko-KR" b="1" dirty="0" smtClean="0">
                <a:solidFill>
                  <a:srgbClr val="0000FF"/>
                </a:solidFill>
              </a:rPr>
              <a:t>100%</a:t>
            </a:r>
            <a:r>
              <a:rPr lang="ko-KR" altLang="en-US" dirty="0" smtClean="0">
                <a:solidFill>
                  <a:schemeClr val="tx1"/>
                </a:solidFill>
              </a:rPr>
              <a:t>의 최신 자료 이용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 환경이 비교적 간단한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UAV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</a:rPr>
              <a:t>개</a:t>
            </a:r>
            <a:r>
              <a:rPr lang="ko-KR" altLang="en-US" dirty="0" smtClean="0">
                <a:solidFill>
                  <a:schemeClr val="tx1"/>
                </a:solidFill>
              </a:rPr>
              <a:t>일 때로 실험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09394"/>
              </p:ext>
            </p:extLst>
          </p:nvPr>
        </p:nvGraphicFramePr>
        <p:xfrm>
          <a:off x="1035431" y="4950929"/>
          <a:ext cx="10933938" cy="3243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646">
                  <a:extLst>
                    <a:ext uri="{9D8B030D-6E8A-4147-A177-3AD203B41FA5}">
                      <a16:colId xmlns:a16="http://schemas.microsoft.com/office/drawing/2014/main" val="1548735582"/>
                    </a:ext>
                  </a:extLst>
                </a:gridCol>
                <a:gridCol w="3644646">
                  <a:extLst>
                    <a:ext uri="{9D8B030D-6E8A-4147-A177-3AD203B41FA5}">
                      <a16:colId xmlns:a16="http://schemas.microsoft.com/office/drawing/2014/main" val="1166504051"/>
                    </a:ext>
                  </a:extLst>
                </a:gridCol>
                <a:gridCol w="3644646">
                  <a:extLst>
                    <a:ext uri="{9D8B030D-6E8A-4147-A177-3AD203B41FA5}">
                      <a16:colId xmlns:a16="http://schemas.microsoft.com/office/drawing/2014/main" val="3568358152"/>
                    </a:ext>
                  </a:extLst>
                </a:gridCol>
              </a:tblGrid>
              <a:tr h="810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err="1" smtClean="0"/>
                        <a:t>QTable_rate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Episodes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실험일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06157"/>
                  </a:ext>
                </a:extLst>
              </a:tr>
              <a:tr h="810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1.0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900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2021. 10. 13.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452871"/>
                  </a:ext>
                </a:extLst>
              </a:tr>
              <a:tr h="810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600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2021.</a:t>
                      </a:r>
                      <a:r>
                        <a:rPr lang="en-US" altLang="ko-KR" sz="2800" baseline="0" dirty="0" smtClean="0"/>
                        <a:t> 10. 14.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117478"/>
                  </a:ext>
                </a:extLst>
              </a:tr>
              <a:tr h="8109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0.75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600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smtClean="0"/>
                        <a:t>2021.</a:t>
                      </a:r>
                      <a:r>
                        <a:rPr lang="en-US" altLang="ko-KR" sz="2800" baseline="0" dirty="0" smtClean="0"/>
                        <a:t> 10. 14.</a:t>
                      </a:r>
                      <a:endParaRPr lang="ko-KR" altLang="en-US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16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970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900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68" y="3403391"/>
            <a:ext cx="7936718" cy="50473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5968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3365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0762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68159" y="2519317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477" y="3167429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012" y="8154783"/>
            <a:ext cx="1883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900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0702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15506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1.0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900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en-US" altLang="ko-KR" dirty="0" smtClean="0">
                <a:solidFill>
                  <a:srgbClr val="0000FF"/>
                </a:solidFill>
              </a:rPr>
              <a:t>880, 890, 900</a:t>
            </a:r>
            <a:r>
              <a:rPr lang="ko-KR" altLang="en-US" dirty="0" smtClean="0">
                <a:solidFill>
                  <a:schemeClr val="tx1"/>
                </a:solidFill>
              </a:rPr>
              <a:t>일 때의 그래프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17364"/>
            <a:ext cx="4182829" cy="31371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6" y="4017364"/>
            <a:ext cx="4182829" cy="31371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95" y="4017364"/>
            <a:ext cx="4182829" cy="31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97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646751" y="2612168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291" y="260720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37831" y="260720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83371" y="260720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005" y="3365423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42" y="7837845"/>
            <a:ext cx="1883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600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33" y="3571405"/>
            <a:ext cx="10598780" cy="45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1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33045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en-US" altLang="ko-KR" dirty="0" smtClean="0">
                <a:solidFill>
                  <a:srgbClr val="0000FF"/>
                </a:solidFill>
              </a:rPr>
              <a:t>580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590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600</a:t>
            </a:r>
            <a:r>
              <a:rPr lang="ko-KR" altLang="en-US" dirty="0">
                <a:solidFill>
                  <a:schemeClr val="tx1"/>
                </a:solidFill>
              </a:rPr>
              <a:t>일 때의 </a:t>
            </a:r>
            <a:r>
              <a:rPr lang="ko-KR" altLang="en-US" dirty="0" smtClean="0">
                <a:solidFill>
                  <a:schemeClr val="tx1"/>
                </a:solidFill>
              </a:rPr>
              <a:t>그래프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25" y="4228540"/>
            <a:ext cx="4085325" cy="3063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5" y="4228540"/>
            <a:ext cx="4085325" cy="30639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600" y="4228540"/>
            <a:ext cx="4085325" cy="30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96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7262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0.75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584265" y="2612168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9805" y="260720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5345" y="260720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Train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20885" y="2607201"/>
            <a:ext cx="17488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Valid </a:t>
            </a:r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Acc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(last 1/3/5)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043" y="3350433"/>
            <a:ext cx="1527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581" y="7822855"/>
            <a:ext cx="18835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Episode 600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646" y="3571405"/>
            <a:ext cx="10573506" cy="450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6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659577" cy="14907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실험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QTable_rate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smtClean="0">
                <a:solidFill>
                  <a:srgbClr val="0000FF"/>
                </a:solidFill>
              </a:rPr>
              <a:t>0.75</a:t>
            </a:r>
            <a:r>
              <a:rPr lang="en-US" altLang="ko-KR" dirty="0" smtClean="0">
                <a:solidFill>
                  <a:schemeClr val="tx1"/>
                </a:solidFill>
              </a:rPr>
              <a:t>, Episodes=</a:t>
            </a:r>
            <a:r>
              <a:rPr lang="en-US" altLang="ko-KR" dirty="0" smtClean="0">
                <a:solidFill>
                  <a:srgbClr val="0000FF"/>
                </a:solidFill>
              </a:rPr>
              <a:t>6</a:t>
            </a:r>
            <a:r>
              <a:rPr lang="en-US" altLang="ko-KR" dirty="0" smtClean="0">
                <a:solidFill>
                  <a:srgbClr val="0000FF"/>
                </a:solidFill>
              </a:rPr>
              <a:t>00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Episode </a:t>
            </a:r>
            <a:r>
              <a:rPr lang="en-US" altLang="ko-KR" dirty="0" smtClean="0">
                <a:solidFill>
                  <a:srgbClr val="0000FF"/>
                </a:solidFill>
              </a:rPr>
              <a:t>580, 590, 600</a:t>
            </a:r>
            <a:r>
              <a:rPr lang="ko-KR" altLang="en-US" dirty="0" smtClean="0">
                <a:solidFill>
                  <a:schemeClr val="tx1"/>
                </a:solidFill>
              </a:rPr>
              <a:t>일 때의 그래프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587" y="4016360"/>
            <a:ext cx="4078663" cy="30589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1" y="4016360"/>
            <a:ext cx="4078663" cy="30589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24" y="4016360"/>
            <a:ext cx="4078663" cy="30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47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299</Words>
  <Application>Microsoft Office PowerPoint</Application>
  <PresentationFormat>사용자 지정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4015</cp:revision>
  <cp:lastPrinted>2020-09-22T02:33:58Z</cp:lastPrinted>
  <dcterms:modified xsi:type="dcterms:W3CDTF">2021-10-15T02:39:24Z</dcterms:modified>
</cp:coreProperties>
</file>