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1FF"/>
    <a:srgbClr val="0000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21.03.31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이 동작하도록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/>
              <a:t>Deep Q Learning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(state, action, reward) </a:t>
            </a:r>
            <a:r>
              <a:rPr lang="ko-KR" altLang="en-US" dirty="0" smtClean="0"/>
              <a:t>쌍에 대해 </a:t>
            </a:r>
            <a:r>
              <a:rPr lang="ko-KR" altLang="en-US" b="1" dirty="0" smtClean="0">
                <a:solidFill>
                  <a:srgbClr val="0000FF"/>
                </a:solidFill>
              </a:rPr>
              <a:t>해당 </a:t>
            </a:r>
            <a:r>
              <a:rPr lang="en-US" altLang="ko-KR" b="1" dirty="0" smtClean="0">
                <a:solidFill>
                  <a:srgbClr val="0000FF"/>
                </a:solidFill>
              </a:rPr>
              <a:t>action</a:t>
            </a:r>
            <a:r>
              <a:rPr lang="ko-KR" altLang="en-US" b="1" dirty="0" smtClean="0">
                <a:solidFill>
                  <a:srgbClr val="0000FF"/>
                </a:solidFill>
              </a:rPr>
              <a:t>이 아닌 다른 </a:t>
            </a:r>
            <a:r>
              <a:rPr lang="en-US" altLang="ko-KR" b="1" dirty="0" smtClean="0">
                <a:solidFill>
                  <a:srgbClr val="0000FF"/>
                </a:solidFill>
              </a:rPr>
              <a:t>action</a:t>
            </a:r>
            <a:r>
              <a:rPr lang="ko-KR" altLang="en-US" dirty="0" smtClean="0"/>
              <a:t>에 대해서는 값을 어떻게 적용할 것인가</a:t>
            </a:r>
            <a:r>
              <a:rPr lang="en-US" altLang="ko-KR" dirty="0" smtClean="0"/>
              <a:t>?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8736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b="1" dirty="0" smtClean="0">
                <a:solidFill>
                  <a:schemeClr val="tx1"/>
                </a:solidFill>
              </a:rPr>
              <a:t>이 동작하도록 </a:t>
            </a:r>
            <a:r>
              <a:rPr lang="ko-KR" altLang="en-US" b="1" dirty="0" smtClean="0">
                <a:solidFill>
                  <a:schemeClr val="tx1"/>
                </a:solidFill>
              </a:rPr>
              <a:t>구현 및 오류 수정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48" y="3409627"/>
            <a:ext cx="7228586" cy="48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28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deepLearning_test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ko-KR" altLang="en-US" b="1" dirty="0" smtClean="0">
                <a:solidFill>
                  <a:schemeClr val="tx1"/>
                </a:solidFill>
              </a:rPr>
              <a:t>함수에 대한 </a:t>
            </a:r>
            <a:r>
              <a:rPr lang="en-US" altLang="ko-KR" b="1" dirty="0" err="1" smtClean="0">
                <a:solidFill>
                  <a:schemeClr val="tx1"/>
                </a:solidFill>
              </a:rPr>
              <a:t>bugfix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 err="1" smtClean="0">
                <a:sym typeface="Helvetica"/>
              </a:rPr>
              <a:t>rewardsOfActionsOfNextState</a:t>
            </a:r>
            <a:r>
              <a:rPr lang="ko-KR" altLang="en-US" b="0" dirty="0" smtClean="0">
                <a:sym typeface="Helvetica"/>
              </a:rPr>
              <a:t>는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np.shape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(1, 27) </a:t>
            </a:r>
            <a:r>
              <a:rPr lang="ko-KR" altLang="en-US" b="0" dirty="0" smtClean="0">
                <a:sym typeface="Helvetica"/>
              </a:rPr>
              <a:t>형태의 배열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4" y="3742660"/>
            <a:ext cx="8980714" cy="5004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7423" y="5433237"/>
            <a:ext cx="4646428" cy="58479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0372" y="7329377"/>
            <a:ext cx="4611726" cy="33669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372" y="6944650"/>
            <a:ext cx="362118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QofNextStateAction</a:t>
            </a: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 정수가 됨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76869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28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Cluster</a:t>
            </a:r>
            <a:r>
              <a:rPr lang="ko-KR" altLang="en-US" b="1" dirty="0" smtClean="0">
                <a:solidFill>
                  <a:schemeClr val="tx1"/>
                </a:solidFill>
              </a:rPr>
              <a:t>에 </a:t>
            </a:r>
            <a:r>
              <a:rPr lang="en-US" altLang="ko-KR" b="1" u="sng" dirty="0" smtClean="0">
                <a:solidFill>
                  <a:schemeClr val="tx1"/>
                </a:solidFill>
              </a:rPr>
              <a:t>device</a:t>
            </a:r>
            <a:r>
              <a:rPr lang="ko-KR" altLang="en-US" b="1" u="sng" dirty="0" smtClean="0">
                <a:solidFill>
                  <a:schemeClr val="tx1"/>
                </a:solidFill>
              </a:rPr>
              <a:t>가 없을 때 </a:t>
            </a:r>
            <a:r>
              <a:rPr lang="en-US" altLang="ko-KR" b="1" u="sng" dirty="0" smtClean="0">
                <a:solidFill>
                  <a:schemeClr val="tx1"/>
                </a:solidFill>
              </a:rPr>
              <a:t>index error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발생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Index error</a:t>
            </a:r>
            <a:r>
              <a:rPr lang="ko-KR" altLang="en-US" dirty="0" smtClean="0">
                <a:solidFill>
                  <a:schemeClr val="tx1"/>
                </a:solidFill>
              </a:rPr>
              <a:t>를 해결하기 위해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cluster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가 있을 때만 </a:t>
            </a:r>
            <a:r>
              <a:rPr lang="en-US" altLang="ko-KR" dirty="0" err="1" smtClean="0">
                <a:solidFill>
                  <a:srgbClr val="0000FF"/>
                </a:solidFill>
              </a:rPr>
              <a:t>beforeThroughput</a:t>
            </a:r>
            <a:r>
              <a:rPr lang="ko-KR" altLang="en-US" dirty="0" smtClean="0">
                <a:solidFill>
                  <a:srgbClr val="0000FF"/>
                </a:solidFill>
              </a:rPr>
              <a:t>과 </a:t>
            </a:r>
            <a:r>
              <a:rPr lang="en-US" altLang="ko-KR" dirty="0" err="1" smtClean="0">
                <a:solidFill>
                  <a:srgbClr val="0000FF"/>
                </a:solidFill>
              </a:rPr>
              <a:t>afterThroughput</a:t>
            </a:r>
            <a:r>
              <a:rPr lang="ko-KR" altLang="en-US" dirty="0" smtClean="0">
                <a:solidFill>
                  <a:srgbClr val="0000FF"/>
                </a:solidFill>
              </a:rPr>
              <a:t>을 계산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61" y="4089548"/>
            <a:ext cx="6984677" cy="47181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37813" y="5443869"/>
            <a:ext cx="5082363" cy="94629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7812" y="7829549"/>
            <a:ext cx="5082363" cy="94629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0023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28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deepLearningQ_test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</a:rPr>
              <a:t>실행할 때마다 </a:t>
            </a:r>
            <a:r>
              <a:rPr lang="en-US" altLang="ko-KR" dirty="0" smtClean="0">
                <a:solidFill>
                  <a:srgbClr val="0000FF"/>
                </a:solidFill>
              </a:rPr>
              <a:t>Neural Network model </a:t>
            </a:r>
            <a:r>
              <a:rPr lang="ko-KR" altLang="en-US" dirty="0" smtClean="0">
                <a:solidFill>
                  <a:srgbClr val="0000FF"/>
                </a:solidFill>
              </a:rPr>
              <a:t>구조가 </a:t>
            </a:r>
            <a:r>
              <a:rPr lang="ko-KR" altLang="en-US" dirty="0" smtClean="0">
                <a:solidFill>
                  <a:srgbClr val="0000FF"/>
                </a:solidFill>
              </a:rPr>
              <a:t>출력</a:t>
            </a:r>
            <a:r>
              <a:rPr lang="ko-KR" altLang="en-US" dirty="0" smtClean="0">
                <a:solidFill>
                  <a:schemeClr val="tx1"/>
                </a:solidFill>
              </a:rPr>
              <a:t>되는 오류 해결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3" y="3810222"/>
            <a:ext cx="6480147" cy="4515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86" y="5463108"/>
            <a:ext cx="5491864" cy="10018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5376" y="4038423"/>
            <a:ext cx="685750" cy="33850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1599" y="5744798"/>
            <a:ext cx="594785" cy="58157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3776" y="7743720"/>
            <a:ext cx="2965694" cy="35828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4567" y="5952134"/>
            <a:ext cx="5297179" cy="2679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8250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28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deepLearningQ_test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실행할 때마다 </a:t>
            </a:r>
            <a:r>
              <a:rPr lang="en-US" altLang="ko-KR" dirty="0" smtClean="0">
                <a:solidFill>
                  <a:srgbClr val="FF0000"/>
                </a:solidFill>
              </a:rPr>
              <a:t>Neural Network model </a:t>
            </a:r>
            <a:r>
              <a:rPr lang="ko-KR" altLang="en-US" dirty="0" smtClean="0">
                <a:solidFill>
                  <a:srgbClr val="FF0000"/>
                </a:solidFill>
              </a:rPr>
              <a:t>구조가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ko-KR" altLang="en-US" dirty="0" smtClean="0">
                <a:solidFill>
                  <a:schemeClr val="tx1"/>
                </a:solidFill>
              </a:rPr>
              <a:t>되는 것을 삭제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매 </a:t>
            </a: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마다 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9" y="4295553"/>
            <a:ext cx="6480147" cy="4515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47" y="3560316"/>
            <a:ext cx="5491864" cy="10018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99172" y="4523754"/>
            <a:ext cx="685750" cy="33850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85395" y="6230129"/>
            <a:ext cx="594785" cy="58157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7572" y="8229051"/>
            <a:ext cx="2965694" cy="35828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8428" y="3962726"/>
            <a:ext cx="5297179" cy="441146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26" y="4648695"/>
            <a:ext cx="3449944" cy="42532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070112" y="4671537"/>
            <a:ext cx="2775097" cy="441146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70112" y="6347714"/>
            <a:ext cx="2775097" cy="441146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0111" y="8415951"/>
            <a:ext cx="2775097" cy="441146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42385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509823" y="5175689"/>
            <a:ext cx="9994605" cy="365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343002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을 사용할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어떤 </a:t>
            </a:r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output (action reward)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에서 검색하는 대신 </a:t>
            </a:r>
            <a:r>
              <a:rPr lang="en-US" altLang="ko-KR" dirty="0" smtClean="0">
                <a:solidFill>
                  <a:srgbClr val="0000FF"/>
                </a:solidFill>
              </a:rPr>
              <a:t>Deep Learning </a:t>
            </a:r>
            <a:r>
              <a:rPr lang="ko-KR" altLang="en-US" dirty="0" smtClean="0">
                <a:solidFill>
                  <a:srgbClr val="0000FF"/>
                </a:solidFill>
              </a:rPr>
              <a:t>모델에 입력시켜서 출력</a:t>
            </a:r>
            <a:r>
              <a:rPr lang="ko-KR" altLang="en-US" dirty="0" smtClean="0">
                <a:solidFill>
                  <a:schemeClr val="tx1"/>
                </a:solidFill>
              </a:rPr>
              <a:t>을 구함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구현 중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(input, output) </a:t>
            </a:r>
            <a:r>
              <a:rPr lang="ko-KR" altLang="en-US" b="1" dirty="0" smtClean="0">
                <a:solidFill>
                  <a:schemeClr val="tx1"/>
                </a:solidFill>
              </a:rPr>
              <a:t>쌍에서 </a:t>
            </a:r>
            <a:r>
              <a:rPr lang="ko-KR" altLang="en-US" b="1" dirty="0" smtClean="0">
                <a:solidFill>
                  <a:srgbClr val="FF0000"/>
                </a:solidFill>
              </a:rPr>
              <a:t>해당 </a:t>
            </a:r>
            <a:r>
              <a:rPr lang="en-US" altLang="ko-KR" b="1" dirty="0" smtClean="0">
                <a:solidFill>
                  <a:srgbClr val="FF0000"/>
                </a:solidFill>
              </a:rPr>
              <a:t>output</a:t>
            </a:r>
            <a:r>
              <a:rPr lang="ko-KR" altLang="en-US" b="1" dirty="0" smtClean="0">
                <a:solidFill>
                  <a:srgbClr val="FF0000"/>
                </a:solidFill>
              </a:rPr>
              <a:t>의 경우는 </a:t>
            </a:r>
            <a:r>
              <a:rPr lang="en-US" altLang="ko-KR" b="1" dirty="0" smtClean="0">
                <a:solidFill>
                  <a:srgbClr val="FF0000"/>
                </a:solidFill>
              </a:rPr>
              <a:t>Q value</a:t>
            </a:r>
            <a:r>
              <a:rPr lang="ko-KR" altLang="en-US" b="1" dirty="0" smtClean="0">
                <a:solidFill>
                  <a:srgbClr val="FF0000"/>
                </a:solidFill>
              </a:rPr>
              <a:t>를 새로 갱신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다른 </a:t>
            </a:r>
            <a:r>
              <a:rPr lang="en-US" altLang="ko-KR" b="1" dirty="0" smtClean="0">
                <a:solidFill>
                  <a:srgbClr val="FF0000"/>
                </a:solidFill>
              </a:rPr>
              <a:t>output</a:t>
            </a:r>
            <a:r>
              <a:rPr lang="ko-KR" altLang="en-US" b="1" dirty="0" smtClean="0">
                <a:solidFill>
                  <a:srgbClr val="FF0000"/>
                </a:solidFill>
              </a:rPr>
              <a:t>의 경우는 </a:t>
            </a:r>
            <a:r>
              <a:rPr lang="en-US" altLang="ko-KR" b="1" dirty="0" smtClean="0">
                <a:solidFill>
                  <a:srgbClr val="FF0000"/>
                </a:solidFill>
              </a:rPr>
              <a:t>Deep Learning</a:t>
            </a:r>
            <a:r>
              <a:rPr lang="ko-KR" altLang="en-US" b="1" dirty="0" smtClean="0">
                <a:solidFill>
                  <a:schemeClr val="tx1"/>
                </a:solidFill>
              </a:rPr>
              <a:t>을 통해 도출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402959" y="6677556"/>
            <a:ext cx="489097" cy="145680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4010" y="6169725"/>
            <a:ext cx="489097" cy="247247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-1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-2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0688" y="5634924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1"/>
                </a:solidFill>
              </a:rPr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9529" y="5632212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1"/>
                </a:solidFill>
              </a:rPr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88242" y="6944315"/>
            <a:ext cx="1169581" cy="9232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NN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/>
          <p:cNvCxnSpPr>
            <a:stCxn id="6" idx="3"/>
            <a:endCxn id="8" idx="2"/>
          </p:cNvCxnSpPr>
          <p:nvPr/>
        </p:nvCxnSpPr>
        <p:spPr>
          <a:xfrm flipV="1">
            <a:off x="2892056" y="7405960"/>
            <a:ext cx="496186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stCxn id="8" idx="6"/>
            <a:endCxn id="19" idx="1"/>
          </p:cNvCxnSpPr>
          <p:nvPr/>
        </p:nvCxnSpPr>
        <p:spPr>
          <a:xfrm>
            <a:off x="4557823" y="7405960"/>
            <a:ext cx="496187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707855" y="5175689"/>
            <a:ext cx="53171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state=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{1,2,3,4}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action=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output=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" name="Straight Arrow Connector 26"/>
          <p:cNvCxnSpPr>
            <a:stCxn id="19" idx="3"/>
            <a:endCxn id="28" idx="1"/>
          </p:cNvCxnSpPr>
          <p:nvPr/>
        </p:nvCxnSpPr>
        <p:spPr>
          <a:xfrm>
            <a:off x="5543107" y="7405961"/>
            <a:ext cx="4359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 27"/>
          <p:cNvSpPr/>
          <p:nvPr/>
        </p:nvSpPr>
        <p:spPr>
          <a:xfrm>
            <a:off x="5979042" y="6169725"/>
            <a:ext cx="489097" cy="247247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en-US" altLang="ko-KR" sz="220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-2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0392" y="6800666"/>
            <a:ext cx="406361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Append to Q Table: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Input: </a:t>
            </a:r>
            <a:r>
              <a:rPr lang="en-US" altLang="ko-KR" dirty="0" smtClean="0">
                <a:solidFill>
                  <a:srgbClr val="00B0F0"/>
                </a:solidFill>
              </a:rPr>
              <a:t>[1, 2, 3, 4]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[1, 3,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-2, 0, 1, 1]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" name="Straight Arrow Connector 31"/>
          <p:cNvCxnSpPr>
            <a:stCxn id="28" idx="3"/>
            <a:endCxn id="26" idx="1"/>
          </p:cNvCxnSpPr>
          <p:nvPr/>
        </p:nvCxnSpPr>
        <p:spPr>
          <a:xfrm flipV="1">
            <a:off x="6468139" y="7405960"/>
            <a:ext cx="822253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13737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301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3150</cp:revision>
  <cp:lastPrinted>2020-09-22T02:33:58Z</cp:lastPrinted>
  <dcterms:modified xsi:type="dcterms:W3CDTF">2021-03-31T07:34:47Z</dcterms:modified>
</cp:coreProperties>
</file>