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9" r:id="rId4"/>
    <p:sldId id="300" r:id="rId5"/>
    <p:sldId id="302" r:id="rId6"/>
    <p:sldId id="303" r:id="rId7"/>
    <p:sldId id="304" r:id="rId8"/>
    <p:sldId id="305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21.11.26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30691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</a:t>
            </a: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– throughput </a:t>
            </a:r>
            <a:r>
              <a:rPr lang="ko-KR" altLang="en-US" dirty="0" smtClean="0">
                <a:solidFill>
                  <a:schemeClr val="tx1"/>
                </a:solidFill>
              </a:rPr>
              <a:t>출력 관련 테스트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출력 관련 테스트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을 계산하는 함수인 </a:t>
            </a:r>
            <a:r>
              <a:rPr lang="en-US" altLang="ko-KR" b="1" dirty="0" smtClean="0">
                <a:solidFill>
                  <a:srgbClr val="0000FF"/>
                </a:solidFill>
              </a:rPr>
              <a:t>formula_11 </a:t>
            </a:r>
            <a:r>
              <a:rPr lang="ko-KR" altLang="en-US" b="1" dirty="0" smtClean="0">
                <a:solidFill>
                  <a:srgbClr val="0000FF"/>
                </a:solidFill>
              </a:rPr>
              <a:t>함수 및 이와 관련된 함수</a:t>
            </a:r>
            <a:r>
              <a:rPr lang="ko-KR" altLang="en-US" dirty="0" smtClean="0">
                <a:solidFill>
                  <a:schemeClr val="tx1"/>
                </a:solidFill>
              </a:rPr>
              <a:t>에서의 결과값 출력 테스트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958366"/>
            <a:ext cx="11830475" cy="29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659577" cy="42153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WPCN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시스템 구현 및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실험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– throughput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출력 관련 테스트 진행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Formula_11 (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최종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throughput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계산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함수와 관련된 함수들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formula_10: instantaneous throughput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𝒌𝒍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ormula_09: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received SINR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formula_04: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ormula_02: </a:t>
                </a:r>
                <a:r>
                  <a:rPr lang="en-US" altLang="ko-KR" b="1" dirty="0" err="1" smtClean="0">
                    <a:solidFill>
                      <a:srgbClr val="0000FF"/>
                    </a:solidFill>
                  </a:rPr>
                  <a:t>PLoS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altLang="ko-KR" b="1" dirty="0" err="1" smtClean="0">
                    <a:solidFill>
                      <a:srgbClr val="0000FF"/>
                    </a:solidFill>
                  </a:rPr>
                  <a:t>PNLoS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value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err="1" smtClean="0">
                    <a:solidFill>
                      <a:schemeClr val="tx1"/>
                    </a:solidFill>
                  </a:rPr>
                  <a:t>getInferencekl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𝒌𝒍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 inference received by UAV l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659577" cy="4215335"/>
              </a:xfrm>
              <a:prstGeom prst="rect">
                <a:avLst/>
              </a:prstGeom>
              <a:blipFill>
                <a:blip r:embed="rId2"/>
                <a:stretch>
                  <a:fillRect l="-2039" t="-2312" b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991676" y="6103504"/>
            <a:ext cx="1262129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formula_02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3444" y="6103503"/>
            <a:ext cx="1262129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formula_04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2357" y="6103503"/>
            <a:ext cx="1262129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formula_09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02802" y="6103503"/>
            <a:ext cx="1262129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formula_10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299157" y="6103502"/>
            <a:ext cx="1262129" cy="779701"/>
          </a:xfrm>
          <a:prstGeom prst="rect">
            <a:avLst/>
          </a:prstGeom>
          <a:solidFill>
            <a:srgbClr val="9933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formula_11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2356" y="7680901"/>
            <a:ext cx="1262129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getInferencekl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직선 화살표 연결선 4"/>
          <p:cNvCxnSpPr>
            <a:stCxn id="3" idx="3"/>
            <a:endCxn id="8" idx="1"/>
          </p:cNvCxnSpPr>
          <p:nvPr/>
        </p:nvCxnSpPr>
        <p:spPr>
          <a:xfrm flipV="1">
            <a:off x="2253805" y="6493354"/>
            <a:ext cx="949639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>
            <a:stCxn id="8" idx="3"/>
          </p:cNvCxnSpPr>
          <p:nvPr/>
        </p:nvCxnSpPr>
        <p:spPr>
          <a:xfrm flipV="1">
            <a:off x="4465573" y="6493352"/>
            <a:ext cx="949639" cy="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>
            <a:stCxn id="12" idx="0"/>
            <a:endCxn id="9" idx="2"/>
          </p:cNvCxnSpPr>
          <p:nvPr/>
        </p:nvCxnSpPr>
        <p:spPr>
          <a:xfrm flipV="1">
            <a:off x="6053421" y="6883204"/>
            <a:ext cx="1" cy="79769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/>
          <p:cNvCxnSpPr>
            <a:stCxn id="9" idx="3"/>
            <a:endCxn id="10" idx="1"/>
          </p:cNvCxnSpPr>
          <p:nvPr/>
        </p:nvCxnSpPr>
        <p:spPr>
          <a:xfrm>
            <a:off x="6684486" y="6493354"/>
            <a:ext cx="111831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/>
          <p:cNvCxnSpPr>
            <a:stCxn id="10" idx="3"/>
            <a:endCxn id="11" idx="1"/>
          </p:cNvCxnSpPr>
          <p:nvPr/>
        </p:nvCxnSpPr>
        <p:spPr>
          <a:xfrm flipV="1">
            <a:off x="9064931" y="6493353"/>
            <a:ext cx="1234226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2255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8888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</a:t>
            </a: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– throughput </a:t>
            </a:r>
            <a:r>
              <a:rPr lang="ko-KR" altLang="en-US" dirty="0" smtClean="0">
                <a:solidFill>
                  <a:schemeClr val="tx1"/>
                </a:solidFill>
              </a:rPr>
              <a:t>출력 관련 테스트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Formula_11 (</a:t>
            </a:r>
            <a:r>
              <a:rPr lang="ko-KR" altLang="en-US" dirty="0" smtClean="0">
                <a:solidFill>
                  <a:schemeClr val="tx1"/>
                </a:solidFill>
              </a:rPr>
              <a:t>최종 </a:t>
            </a: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함수와 관련된 함수들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=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alkl_value</a:t>
            </a:r>
            <a:r>
              <a:rPr lang="en-US" altLang="ko-KR" b="1" dirty="0" smtClean="0">
                <a:solidFill>
                  <a:srgbClr val="FF0000"/>
                </a:solidFill>
              </a:rPr>
              <a:t> * throughput)</a:t>
            </a:r>
            <a:r>
              <a:rPr lang="ko-KR" altLang="en-US" b="1" dirty="0" smtClean="0">
                <a:solidFill>
                  <a:srgbClr val="FF0000"/>
                </a:solidFill>
              </a:rPr>
              <a:t>의 합계 </a:t>
            </a:r>
            <a:r>
              <a:rPr lang="en-US" altLang="ko-KR" b="1" dirty="0" smtClean="0">
                <a:solidFill>
                  <a:srgbClr val="FF0000"/>
                </a:solidFill>
              </a:rPr>
              <a:t>/ N </a:t>
            </a:r>
            <a:r>
              <a:rPr lang="en-US" altLang="ko-KR" dirty="0" smtClean="0">
                <a:solidFill>
                  <a:schemeClr val="tx1"/>
                </a:solidFill>
              </a:rPr>
              <a:t>(time slot</a:t>
            </a:r>
            <a:r>
              <a:rPr lang="ko-KR" altLang="en-US" dirty="0" smtClean="0">
                <a:solidFill>
                  <a:schemeClr val="tx1"/>
                </a:solidFill>
              </a:rPr>
              <a:t>의 개수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alkl_value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부분 집중 점검 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42" y="4456090"/>
            <a:ext cx="8033957" cy="44816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24442" y="5061397"/>
            <a:ext cx="4762724" cy="29621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60397" y="8549424"/>
            <a:ext cx="4865405" cy="41409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4355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7926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</a:t>
            </a: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– throughput </a:t>
            </a:r>
            <a:r>
              <a:rPr lang="ko-KR" altLang="en-US" dirty="0" smtClean="0">
                <a:solidFill>
                  <a:schemeClr val="tx1"/>
                </a:solidFill>
              </a:rPr>
              <a:t>출력 관련 테스트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Alkl_value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부분 점검 결과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특정한 </a:t>
            </a:r>
            <a:r>
              <a:rPr lang="en-US" altLang="ko-KR" b="1" u="sng" dirty="0" smtClean="0">
                <a:solidFill>
                  <a:schemeClr val="tx1"/>
                </a:solidFill>
              </a:rPr>
              <a:t>l, n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alkl_value</a:t>
            </a:r>
            <a:r>
              <a:rPr lang="en-US" altLang="ko-KR" b="1" u="sng" dirty="0" smtClean="0">
                <a:solidFill>
                  <a:schemeClr val="tx1"/>
                </a:solidFill>
              </a:rPr>
              <a:t> = 1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인 </a:t>
            </a:r>
            <a:r>
              <a:rPr lang="en-US" altLang="ko-KR" b="1" u="sng" dirty="0" smtClean="0">
                <a:solidFill>
                  <a:schemeClr val="tx1"/>
                </a:solidFill>
              </a:rPr>
              <a:t>k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의 값이 반드시 </a:t>
            </a:r>
            <a:r>
              <a:rPr lang="en-US" altLang="ko-KR" b="1" u="sng" dirty="0" smtClean="0">
                <a:solidFill>
                  <a:schemeClr val="tx1"/>
                </a:solidFill>
              </a:rPr>
              <a:t>1</a:t>
            </a:r>
            <a:r>
              <a:rPr lang="ko-KR" altLang="en-US" b="1" u="sng" dirty="0" smtClean="0">
                <a:solidFill>
                  <a:schemeClr val="tx1"/>
                </a:solidFill>
              </a:rPr>
              <a:t>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4" y="4171949"/>
            <a:ext cx="6310737" cy="4282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4171950"/>
            <a:ext cx="6022137" cy="670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84" y="5079709"/>
            <a:ext cx="6022137" cy="678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84" y="6146107"/>
            <a:ext cx="6082238" cy="16327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54763" y="4117818"/>
            <a:ext cx="1574121" cy="3176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4762" y="5742924"/>
            <a:ext cx="1749069" cy="25510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91741" y="4359887"/>
            <a:ext cx="1514880" cy="3067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91741" y="5275427"/>
            <a:ext cx="1514880" cy="3067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91740" y="6330328"/>
            <a:ext cx="1574981" cy="119817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10808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7926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</a:t>
            </a: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– throughput </a:t>
            </a:r>
            <a:r>
              <a:rPr lang="ko-KR" altLang="en-US" dirty="0" smtClean="0">
                <a:solidFill>
                  <a:schemeClr val="tx1"/>
                </a:solidFill>
              </a:rPr>
              <a:t>출력 관련 테스트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Alkl_value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부분 점검 결과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특정한 </a:t>
            </a:r>
            <a:r>
              <a:rPr lang="en-US" altLang="ko-KR" b="1" u="sng" dirty="0" smtClean="0">
                <a:solidFill>
                  <a:schemeClr val="tx1"/>
                </a:solidFill>
              </a:rPr>
              <a:t>l, k</a:t>
            </a:r>
            <a:r>
              <a:rPr lang="ko-KR" altLang="en-US" dirty="0" smtClean="0">
                <a:solidFill>
                  <a:schemeClr val="tx1"/>
                </a:solidFill>
              </a:rPr>
              <a:t>의 값에 </a:t>
            </a:r>
            <a:r>
              <a:rPr lang="ko-KR" altLang="en-US" dirty="0" smtClean="0">
                <a:solidFill>
                  <a:schemeClr val="tx1"/>
                </a:solidFill>
              </a:rPr>
              <a:t>대해 </a:t>
            </a:r>
            <a:r>
              <a:rPr lang="en-US" altLang="ko-KR" dirty="0" err="1" smtClean="0">
                <a:solidFill>
                  <a:schemeClr val="tx1"/>
                </a:solidFill>
              </a:rPr>
              <a:t>alkl_value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b="1" u="sng" dirty="0" smtClean="0">
                <a:solidFill>
                  <a:schemeClr val="tx1"/>
                </a:solidFill>
              </a:rPr>
              <a:t>n = 0 … N-1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의 값의 합</a:t>
            </a:r>
            <a:endParaRPr lang="en-US" altLang="ko-KR" b="1" u="sng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7" y="4441265"/>
            <a:ext cx="9178433" cy="434640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328884" y="4652459"/>
            <a:ext cx="4476491" cy="7824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004" y="5571896"/>
            <a:ext cx="4476492" cy="32074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2391" y="8287191"/>
            <a:ext cx="3840071" cy="34165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직선 화살표 연결선 21"/>
          <p:cNvCxnSpPr>
            <a:stCxn id="19" idx="1"/>
            <a:endCxn id="21" idx="0"/>
          </p:cNvCxnSpPr>
          <p:nvPr/>
        </p:nvCxnSpPr>
        <p:spPr>
          <a:xfrm flipH="1">
            <a:off x="3772427" y="5043672"/>
            <a:ext cx="2556457" cy="324351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/>
          <p:cNvCxnSpPr>
            <a:endCxn id="21" idx="0"/>
          </p:cNvCxnSpPr>
          <p:nvPr/>
        </p:nvCxnSpPr>
        <p:spPr>
          <a:xfrm flipH="1">
            <a:off x="3772427" y="5705341"/>
            <a:ext cx="2543577" cy="258185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29367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553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</a:t>
            </a: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– throughput </a:t>
            </a:r>
            <a:r>
              <a:rPr lang="ko-KR" altLang="en-US" dirty="0" smtClean="0">
                <a:solidFill>
                  <a:schemeClr val="tx1"/>
                </a:solidFill>
              </a:rPr>
              <a:t>출력 관련 테스트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Alkl_value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부분 점검 결과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최종 </a:t>
            </a:r>
            <a:r>
              <a:rPr lang="en-US" altLang="ko-KR" dirty="0" err="1" smtClean="0">
                <a:solidFill>
                  <a:schemeClr val="tx1"/>
                </a:solidFill>
              </a:rPr>
              <a:t>nlkl_value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값은 이 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N=20</a:t>
            </a:r>
            <a:r>
              <a:rPr lang="ko-KR" altLang="en-US" b="1" u="sng" dirty="0" smtClean="0">
                <a:solidFill>
                  <a:schemeClr val="tx1"/>
                </a:solidFill>
              </a:rPr>
              <a:t>으로 나눈</a:t>
            </a:r>
            <a:r>
              <a:rPr lang="ko-KR" altLang="en-US" dirty="0" smtClean="0">
                <a:solidFill>
                  <a:schemeClr val="tx1"/>
                </a:solidFill>
              </a:rPr>
              <a:t> 것</a:t>
            </a:r>
            <a:endParaRPr lang="en-US" altLang="ko-KR" b="1" u="sng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84" y="6769390"/>
            <a:ext cx="6778603" cy="1478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21" y="4589519"/>
            <a:ext cx="7205789" cy="8324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3090" y="4846941"/>
            <a:ext cx="3088471" cy="3561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98849" y="7575115"/>
            <a:ext cx="1107270" cy="35827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직선 화살표 연결선 9"/>
          <p:cNvCxnSpPr>
            <a:stCxn id="8" idx="2"/>
            <a:endCxn id="9" idx="0"/>
          </p:cNvCxnSpPr>
          <p:nvPr/>
        </p:nvCxnSpPr>
        <p:spPr>
          <a:xfrm>
            <a:off x="5307326" y="5203064"/>
            <a:ext cx="2845158" cy="237205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6665511" y="5883443"/>
            <a:ext cx="1498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 N (=20)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5498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240</Words>
  <Application>Microsoft Office PowerPoint</Application>
  <PresentationFormat>사용자 지정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4267</cp:revision>
  <cp:lastPrinted>2020-09-22T02:33:58Z</cp:lastPrinted>
  <dcterms:modified xsi:type="dcterms:W3CDTF">2021-11-26T03:43:51Z</dcterms:modified>
</cp:coreProperties>
</file>