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39" r:id="rId12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8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c/tabular-playground-series-jan-2021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donorschoose-application-screeni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c/integer-sequence-learning/overview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20</a:t>
            </a:r>
            <a:r>
              <a:rPr lang="en-US" smtClean="0"/>
              <a:t>21.02.19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275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3. Tabular Playground Series – Jan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www.kaggle.com/c/tabular-playground-series-jan-2021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73" y="4123643"/>
            <a:ext cx="9647052" cy="44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99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en-US" altLang="ko-KR" b="1" smtClean="0">
                <a:solidFill>
                  <a:schemeClr val="tx1"/>
                </a:solidFill>
              </a:rPr>
              <a:t>. DonorsChoose.org Application Screening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www.kaggle.com/c/donorschoose-application-screening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63" y="4358615"/>
            <a:ext cx="8115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15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donorschoose</a:t>
            </a:r>
            <a:r>
              <a:rPr lang="en-US" altLang="ko-KR" b="1" dirty="0" smtClean="0">
                <a:solidFill>
                  <a:schemeClr val="tx1"/>
                </a:solidFill>
              </a:rPr>
              <a:t>-application-screening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48" y="3462513"/>
            <a:ext cx="8787740" cy="52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74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donorschoose</a:t>
            </a:r>
            <a:r>
              <a:rPr lang="en-US" altLang="ko-KR" b="1" dirty="0" smtClean="0">
                <a:solidFill>
                  <a:schemeClr val="tx1"/>
                </a:solidFill>
              </a:rPr>
              <a:t>-application-screening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21" y="3372592"/>
            <a:ext cx="8405662" cy="53534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7121" y="3776353"/>
            <a:ext cx="8301279" cy="85502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7949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Integer Sequence Learning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www.kaggle.com/c/integer-sequence-learning/overview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59" y="4391053"/>
            <a:ext cx="9268464" cy="38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06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9364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Integer Sequence Learning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해결 방법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각 숫자 값 사이의 차이인 </a:t>
            </a:r>
            <a:r>
              <a:rPr lang="en-US" altLang="ko-KR" dirty="0" smtClean="0">
                <a:solidFill>
                  <a:schemeClr val="tx1"/>
                </a:solidFill>
              </a:rPr>
              <a:t>difference</a:t>
            </a:r>
            <a:r>
              <a:rPr lang="ko-KR" altLang="en-US" dirty="0" smtClean="0">
                <a:solidFill>
                  <a:schemeClr val="tx1"/>
                </a:solidFill>
              </a:rPr>
              <a:t>를 이용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26722"/>
              </p:ext>
            </p:extLst>
          </p:nvPr>
        </p:nvGraphicFramePr>
        <p:xfrm>
          <a:off x="2571226" y="4492535"/>
          <a:ext cx="9244716" cy="323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132">
                  <a:extLst>
                    <a:ext uri="{9D8B030D-6E8A-4147-A177-3AD203B41FA5}">
                      <a16:colId xmlns:a16="http://schemas.microsoft.com/office/drawing/2014/main" val="2789539622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138730882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2100698611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3078359309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3359370518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2658757297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902196190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102714014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814380797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3500501240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833494142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318750985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792169544"/>
                    </a:ext>
                  </a:extLst>
                </a:gridCol>
              </a:tblGrid>
              <a:tr h="647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19292"/>
                  </a:ext>
                </a:extLst>
              </a:tr>
              <a:tr h="647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523761"/>
                  </a:ext>
                </a:extLst>
              </a:tr>
              <a:tr h="647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663948"/>
                  </a:ext>
                </a:extLst>
              </a:tr>
              <a:tr h="647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425923"/>
                  </a:ext>
                </a:extLst>
              </a:tr>
              <a:tr h="647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04017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767" y="4603233"/>
            <a:ext cx="12166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original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4501" y="5239478"/>
            <a:ext cx="4953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dif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5535" y="5875723"/>
            <a:ext cx="6732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dif2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5534" y="6553818"/>
            <a:ext cx="6732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dif3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5533" y="7214386"/>
            <a:ext cx="6732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dif4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75030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275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Integer Sequence Learning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최근 일정 개수의 숫자를 패턴으로 하여 </a:t>
            </a:r>
            <a:r>
              <a:rPr lang="ko-KR" altLang="en-US" dirty="0" smtClean="0">
                <a:solidFill>
                  <a:srgbClr val="0000FF"/>
                </a:solidFill>
              </a:rPr>
              <a:t>해당 패턴 직후의 값들 중 가장 자주 나타나는 값</a:t>
            </a:r>
            <a:r>
              <a:rPr lang="ko-KR" altLang="en-US" dirty="0" smtClean="0">
                <a:solidFill>
                  <a:schemeClr val="tx1"/>
                </a:solidFill>
              </a:rPr>
              <a:t>을 이용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21717"/>
              </p:ext>
            </p:extLst>
          </p:nvPr>
        </p:nvGraphicFramePr>
        <p:xfrm>
          <a:off x="2286219" y="5015049"/>
          <a:ext cx="9244716" cy="323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132">
                  <a:extLst>
                    <a:ext uri="{9D8B030D-6E8A-4147-A177-3AD203B41FA5}">
                      <a16:colId xmlns:a16="http://schemas.microsoft.com/office/drawing/2014/main" val="2789539622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138730882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2100698611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3078359309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3359370518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2658757297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902196190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102714014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814380797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3500501240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833494142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318750985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792169544"/>
                    </a:ext>
                  </a:extLst>
                </a:gridCol>
              </a:tblGrid>
              <a:tr h="647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19292"/>
                  </a:ext>
                </a:extLst>
              </a:tr>
              <a:tr h="647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523761"/>
                  </a:ext>
                </a:extLst>
              </a:tr>
              <a:tr h="647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-2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663948"/>
                  </a:ext>
                </a:extLst>
              </a:tr>
              <a:tr h="647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-2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425923"/>
                  </a:ext>
                </a:extLst>
              </a:tr>
              <a:tr h="647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-2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-2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04017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5760" y="5125747"/>
            <a:ext cx="12166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original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9494" y="5761992"/>
            <a:ext cx="4953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dif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0528" y="6398237"/>
            <a:ext cx="6732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dif2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0527" y="7076332"/>
            <a:ext cx="6732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dif3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0526" y="7736900"/>
            <a:ext cx="6732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dif4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47199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275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Integer Sequence Learning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107 / 284 = 37.68%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" y="4518572"/>
            <a:ext cx="12244367" cy="3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6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279</Words>
  <Application>Microsoft Office PowerPoint</Application>
  <PresentationFormat>Custom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2865</cp:revision>
  <cp:lastPrinted>2020-05-01T05:17:35Z</cp:lastPrinted>
  <dcterms:modified xsi:type="dcterms:W3CDTF">2021-02-19T03:55:20Z</dcterms:modified>
</cp:coreProperties>
</file>