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99" r:id="rId4"/>
    <p:sldId id="307" r:id="rId5"/>
    <p:sldId id="300" r:id="rId6"/>
    <p:sldId id="303" r:id="rId7"/>
    <p:sldId id="308" r:id="rId8"/>
    <p:sldId id="309" r:id="rId9"/>
    <p:sldId id="310" r:id="rId10"/>
    <p:sldId id="311" r:id="rId11"/>
    <p:sldId id="306" r:id="rId12"/>
    <p:sldId id="267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21.10.22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1550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0.2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3,000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en-US" altLang="ko-KR" dirty="0" smtClean="0">
                <a:solidFill>
                  <a:srgbClr val="0000FF"/>
                </a:solidFill>
              </a:rPr>
              <a:t>2900, 2950, 3000</a:t>
            </a:r>
            <a:r>
              <a:rPr lang="ko-KR" altLang="en-US" dirty="0" smtClean="0">
                <a:solidFill>
                  <a:schemeClr val="tx1"/>
                </a:solidFill>
              </a:rPr>
              <a:t>일 때의 그래프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455" y="4083008"/>
            <a:ext cx="4161410" cy="3121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5" y="4083009"/>
            <a:ext cx="4161410" cy="3121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45" y="4083008"/>
            <a:ext cx="4161410" cy="31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25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245008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rgbClr val="0000FF"/>
                </a:solidFill>
              </a:rPr>
              <a:t>parameter</a:t>
            </a:r>
            <a:r>
              <a:rPr lang="ko-KR" altLang="en-US" dirty="0" smtClean="0">
                <a:solidFill>
                  <a:srgbClr val="0000FF"/>
                </a:solidFill>
              </a:rPr>
              <a:t>를 변경</a:t>
            </a:r>
            <a:r>
              <a:rPr lang="ko-KR" altLang="en-US" dirty="0" smtClean="0">
                <a:solidFill>
                  <a:schemeClr val="tx1"/>
                </a:solidFill>
              </a:rPr>
              <a:t>하여 실험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의 개수가 여러 개</a:t>
            </a:r>
            <a:r>
              <a:rPr lang="ko-KR" altLang="en-US" dirty="0" smtClean="0">
                <a:solidFill>
                  <a:schemeClr val="tx1"/>
                </a:solidFill>
              </a:rPr>
              <a:t>일 때에 대해서 실험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341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</a:t>
            </a:r>
            <a:r>
              <a:rPr lang="en-US" altLang="ko-KR" dirty="0"/>
              <a:t>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68871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실행 시간 축소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Model test </a:t>
            </a:r>
            <a:r>
              <a:rPr lang="ko-KR" altLang="en-US" dirty="0" smtClean="0">
                <a:solidFill>
                  <a:schemeClr val="tx1"/>
                </a:solidFill>
              </a:rPr>
              <a:t>부분의 함수를 다음과 같이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</a:rPr>
              <a:t>: Time slot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dirty="0" smtClean="0">
                <a:solidFill>
                  <a:srgbClr val="0000FF"/>
                </a:solidFill>
              </a:rPr>
              <a:t>18sec -&gt; 2.5sec</a:t>
            </a:r>
            <a:r>
              <a:rPr lang="ko-KR" altLang="en-US" dirty="0" smtClean="0">
                <a:solidFill>
                  <a:schemeClr val="tx1"/>
                </a:solidFill>
              </a:rPr>
              <a:t>으로 감소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약 </a:t>
            </a:r>
            <a:r>
              <a:rPr lang="en-US" altLang="ko-KR" dirty="0" smtClean="0">
                <a:solidFill>
                  <a:srgbClr val="0000FF"/>
                </a:solidFill>
              </a:rPr>
              <a:t>7</a:t>
            </a:r>
            <a:r>
              <a:rPr lang="ko-KR" altLang="en-US" dirty="0" smtClean="0">
                <a:solidFill>
                  <a:srgbClr val="0000FF"/>
                </a:solidFill>
              </a:rPr>
              <a:t>배</a:t>
            </a:r>
            <a:r>
              <a:rPr lang="ko-KR" altLang="en-US" dirty="0" smtClean="0">
                <a:solidFill>
                  <a:schemeClr val="tx1"/>
                </a:solidFill>
              </a:rPr>
              <a:t>의 속도 향상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10 episode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분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시간당 </a:t>
            </a:r>
            <a:r>
              <a:rPr lang="en-US" altLang="ko-KR" dirty="0" smtClean="0">
                <a:solidFill>
                  <a:srgbClr val="0000FF"/>
                </a:solidFill>
              </a:rPr>
              <a:t>200 episode)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50 episode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dirty="0" smtClean="0">
                <a:solidFill>
                  <a:schemeClr val="tx1"/>
                </a:solidFill>
              </a:rPr>
              <a:t>2~3</a:t>
            </a:r>
            <a:r>
              <a:rPr lang="ko-KR" altLang="en-US" dirty="0" smtClean="0">
                <a:solidFill>
                  <a:schemeClr val="tx1"/>
                </a:solidFill>
              </a:rPr>
              <a:t>분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시간당 </a:t>
            </a:r>
            <a:r>
              <a:rPr lang="en-US" altLang="ko-KR" dirty="0" smtClean="0">
                <a:solidFill>
                  <a:srgbClr val="0000FF"/>
                </a:solidFill>
              </a:rPr>
              <a:t>1000~1500 episode)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로 향상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85" y="2923785"/>
            <a:ext cx="10764863" cy="36021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54242" y="3222886"/>
            <a:ext cx="5771213" cy="32978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4243" y="5285908"/>
            <a:ext cx="4916774" cy="3054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6" name="직선 화살표 연결선 5"/>
          <p:cNvCxnSpPr>
            <a:stCxn id="4" idx="2"/>
            <a:endCxn id="8" idx="0"/>
          </p:cNvCxnSpPr>
          <p:nvPr/>
        </p:nvCxnSpPr>
        <p:spPr>
          <a:xfrm flipH="1">
            <a:off x="3612630" y="3552670"/>
            <a:ext cx="427219" cy="173323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2135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0.75, 0.25, 0.2</a:t>
            </a:r>
            <a:r>
              <a:rPr lang="ko-KR" altLang="en-US" dirty="0" smtClean="0">
                <a:solidFill>
                  <a:srgbClr val="0000FF"/>
                </a:solidFill>
              </a:rPr>
              <a:t>로 서로 다르게</a:t>
            </a:r>
            <a:r>
              <a:rPr lang="ko-KR" altLang="en-US" dirty="0" smtClean="0">
                <a:solidFill>
                  <a:schemeClr val="tx1"/>
                </a:solidFill>
              </a:rPr>
              <a:t>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환경이 비교적 간단한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일 때로 실험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85912"/>
              </p:ext>
            </p:extLst>
          </p:nvPr>
        </p:nvGraphicFramePr>
        <p:xfrm>
          <a:off x="1035431" y="4321342"/>
          <a:ext cx="10933938" cy="324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646">
                  <a:extLst>
                    <a:ext uri="{9D8B030D-6E8A-4147-A177-3AD203B41FA5}">
                      <a16:colId xmlns:a16="http://schemas.microsoft.com/office/drawing/2014/main" val="1548735582"/>
                    </a:ext>
                  </a:extLst>
                </a:gridCol>
                <a:gridCol w="3644646">
                  <a:extLst>
                    <a:ext uri="{9D8B030D-6E8A-4147-A177-3AD203B41FA5}">
                      <a16:colId xmlns:a16="http://schemas.microsoft.com/office/drawing/2014/main" val="1166504051"/>
                    </a:ext>
                  </a:extLst>
                </a:gridCol>
                <a:gridCol w="3644646">
                  <a:extLst>
                    <a:ext uri="{9D8B030D-6E8A-4147-A177-3AD203B41FA5}">
                      <a16:colId xmlns:a16="http://schemas.microsoft.com/office/drawing/2014/main" val="3568358152"/>
                    </a:ext>
                  </a:extLst>
                </a:gridCol>
              </a:tblGrid>
              <a:tr h="810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 smtClean="0"/>
                        <a:t>QTable_rate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Episodes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실험일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06157"/>
                  </a:ext>
                </a:extLst>
              </a:tr>
              <a:tr h="810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0.75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950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2021. 10. 21.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452871"/>
                  </a:ext>
                </a:extLst>
              </a:tr>
              <a:tr h="810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0.25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1,500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2021.</a:t>
                      </a:r>
                      <a:r>
                        <a:rPr lang="en-US" altLang="ko-KR" sz="2800" baseline="0" dirty="0" smtClean="0"/>
                        <a:t> 10. 21.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17478"/>
                  </a:ext>
                </a:extLst>
              </a:tr>
              <a:tr h="810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3,000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2021.</a:t>
                      </a:r>
                      <a:r>
                        <a:rPr lang="en-US" altLang="ko-KR" sz="2800" baseline="0" dirty="0" smtClean="0"/>
                        <a:t> 10. 22.</a:t>
                      </a:r>
                      <a:endParaRPr lang="ko-KR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16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57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0.75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950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987809" y="2984981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0341" y="2984981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7863" y="2984012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0732" y="2982305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200" y="3664256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333" y="7150441"/>
            <a:ext cx="18835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950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89" y="3840258"/>
            <a:ext cx="9376709" cy="38736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2631" y="4950414"/>
            <a:ext cx="18835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100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9251" y="7778239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05205" y="7778239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60171" y="7433465"/>
            <a:ext cx="850786" cy="30949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68403" y="7433465"/>
            <a:ext cx="850786" cy="30949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0702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1550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0.75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950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en-US" altLang="ko-KR" dirty="0" smtClean="0">
                <a:solidFill>
                  <a:srgbClr val="0000FF"/>
                </a:solidFill>
              </a:rPr>
              <a:t>850, 900, 950</a:t>
            </a:r>
            <a:r>
              <a:rPr lang="ko-KR" altLang="en-US" dirty="0" smtClean="0">
                <a:solidFill>
                  <a:schemeClr val="tx1"/>
                </a:solidFill>
              </a:rPr>
              <a:t>일 때의 그래프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31" y="4151266"/>
            <a:ext cx="4238561" cy="31789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9" y="4151268"/>
            <a:ext cx="4238561" cy="3178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70" y="4151266"/>
            <a:ext cx="4238561" cy="31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97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77" y="3279747"/>
            <a:ext cx="9214325" cy="5227459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0.25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1,500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987809" y="2325416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0341" y="2325416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7863" y="232444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0732" y="2322740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2317" y="3124063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367" y="7982565"/>
            <a:ext cx="21416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</a:t>
            </a:r>
            <a:r>
              <a:rPr lang="en-US" altLang="ko-KR" dirty="0" smtClean="0"/>
              <a:t>1,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500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1260" y="4396575"/>
            <a:ext cx="18835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100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9251" y="8542736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05205" y="8542736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60171" y="8197962"/>
            <a:ext cx="850786" cy="30949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68403" y="8197962"/>
            <a:ext cx="850786" cy="30949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0946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1550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0.25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1,500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en-US" altLang="ko-KR" dirty="0" smtClean="0">
                <a:solidFill>
                  <a:srgbClr val="0000FF"/>
                </a:solidFill>
              </a:rPr>
              <a:t>1400, 1450, 1500</a:t>
            </a:r>
            <a:r>
              <a:rPr lang="ko-KR" altLang="en-US" dirty="0" smtClean="0">
                <a:solidFill>
                  <a:schemeClr val="tx1"/>
                </a:solidFill>
              </a:rPr>
              <a:t>일 때의 그래프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29" y="4019796"/>
            <a:ext cx="4184036" cy="31380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7" y="4019797"/>
            <a:ext cx="4184036" cy="31380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93" y="4019796"/>
            <a:ext cx="4184036" cy="31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6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0.2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3,000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987809" y="2984981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5608" y="2982305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8457" y="2997885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5275" y="3006749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2073" y="3603179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061" y="8349696"/>
            <a:ext cx="2061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3000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206" y="4308106"/>
            <a:ext cx="18835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100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09" y="3848005"/>
            <a:ext cx="7503306" cy="49791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999832" y="5427062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84485" y="8620435"/>
            <a:ext cx="705665" cy="2155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48121" y="8618349"/>
            <a:ext cx="705665" cy="2155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1" name="직선 화살표 연결선 10"/>
          <p:cNvCxnSpPr>
            <a:stCxn id="20" idx="0"/>
            <a:endCxn id="18" idx="1"/>
          </p:cNvCxnSpPr>
          <p:nvPr/>
        </p:nvCxnSpPr>
        <p:spPr>
          <a:xfrm flipV="1">
            <a:off x="7037318" y="5663024"/>
            <a:ext cx="3962514" cy="295741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/>
          <p:cNvCxnSpPr>
            <a:stCxn id="22" idx="0"/>
            <a:endCxn id="18" idx="2"/>
          </p:cNvCxnSpPr>
          <p:nvPr/>
        </p:nvCxnSpPr>
        <p:spPr>
          <a:xfrm flipV="1">
            <a:off x="8900954" y="5898986"/>
            <a:ext cx="2617450" cy="271936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28069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327</Words>
  <Application>Microsoft Office PowerPoint</Application>
  <PresentationFormat>사용자 지정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4071</cp:revision>
  <cp:lastPrinted>2020-09-22T02:33:58Z</cp:lastPrinted>
  <dcterms:modified xsi:type="dcterms:W3CDTF">2021-10-22T03:24:34Z</dcterms:modified>
</cp:coreProperties>
</file>