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510" r:id="rId4"/>
    <p:sldId id="512" r:id="rId5"/>
    <p:sldId id="514" r:id="rId6"/>
    <p:sldId id="515" r:id="rId7"/>
    <p:sldId id="516" r:id="rId8"/>
    <p:sldId id="517" r:id="rId9"/>
    <p:sldId id="518" r:id="rId10"/>
    <p:sldId id="513" r:id="rId11"/>
    <p:sldId id="339" r:id="rId12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0000FF"/>
    <a:srgbClr val="FF0000"/>
    <a:srgbClr val="00C000"/>
    <a:srgbClr val="00A2FF"/>
    <a:srgbClr val="FFFFFF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commonlitreadabilitypriz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21.10.29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Patent Idea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155738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특허 아이디어 구상 중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현재 </a:t>
            </a:r>
            <a:r>
              <a:rPr lang="ko-KR" altLang="en-US" dirty="0" smtClean="0">
                <a:solidFill>
                  <a:srgbClr val="FF0000"/>
                </a:solidFill>
                <a:sym typeface="Helvetica"/>
              </a:rPr>
              <a:t>특허 </a:t>
            </a:r>
            <a:r>
              <a:rPr lang="ko-KR" altLang="en-US" dirty="0" err="1" smtClean="0">
                <a:solidFill>
                  <a:srgbClr val="FF0000"/>
                </a:solidFill>
                <a:sym typeface="Helvetica"/>
              </a:rPr>
              <a:t>발명신고서</a:t>
            </a:r>
            <a:r>
              <a:rPr lang="ko-KR" altLang="en-US" dirty="0" smtClean="0">
                <a:solidFill>
                  <a:srgbClr val="FF0000"/>
                </a:solidFill>
                <a:sym typeface="Helvetica"/>
              </a:rPr>
              <a:t> 초안 작성 완료</a:t>
            </a:r>
            <a:endParaRPr lang="en-US" altLang="ko-KR" dirty="0" smtClean="0">
              <a:solidFill>
                <a:srgbClr val="FF0000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662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</a:p>
          <a:p>
            <a:pPr latinLnBrk="1"/>
            <a:r>
              <a:rPr lang="en-US" altLang="ko-KR" dirty="0" smtClean="0"/>
              <a:t>Patent </a:t>
            </a:r>
            <a:r>
              <a:rPr lang="en-US" altLang="ko-KR" dirty="0" smtClean="0"/>
              <a:t>Idea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www.kaggle.com/c/commonlitreadabilityprize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81" y="4699811"/>
            <a:ext cx="10790238" cy="31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67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23193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사용한 알고리즘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LSTM + (</a:t>
            </a:r>
            <a:r>
              <a:rPr lang="en-US" altLang="ko-KR" dirty="0" err="1" smtClean="0">
                <a:solidFill>
                  <a:srgbClr val="0000FF"/>
                </a:solidFill>
              </a:rPr>
              <a:t>pretrained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en-US" altLang="ko-KR" dirty="0" err="1" smtClean="0">
                <a:solidFill>
                  <a:srgbClr val="0000FF"/>
                </a:solidFill>
              </a:rPr>
              <a:t>roBERTa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+ (</a:t>
            </a:r>
            <a:r>
              <a:rPr lang="en-US" altLang="ko-KR" dirty="0" err="1">
                <a:solidFill>
                  <a:srgbClr val="0000FF"/>
                </a:solidFill>
              </a:rPr>
              <a:t>pretrained</a:t>
            </a:r>
            <a:r>
              <a:rPr lang="en-US" altLang="ko-KR" dirty="0">
                <a:solidFill>
                  <a:srgbClr val="0000FF"/>
                </a:solidFill>
              </a:rPr>
              <a:t>) </a:t>
            </a:r>
            <a:r>
              <a:rPr lang="en-US" altLang="ko-KR" dirty="0" err="1">
                <a:solidFill>
                  <a:srgbClr val="0000FF"/>
                </a:solidFill>
              </a:rPr>
              <a:t>DistilBERT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ensemble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2508738" y="5429947"/>
            <a:ext cx="1899139" cy="4411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LSTM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31545" y="5429947"/>
            <a:ext cx="1899139" cy="4411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roBERTa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54352" y="5429947"/>
            <a:ext cx="1899139" cy="4411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DistilBERT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1544" y="6412538"/>
            <a:ext cx="189913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merged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3130" y="7312212"/>
            <a:ext cx="305596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Find optimal weight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31544" y="8267766"/>
            <a:ext cx="1899139" cy="441146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Final output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" name="직선 화살표 연결선 6"/>
          <p:cNvCxnSpPr>
            <a:stCxn id="2" idx="2"/>
          </p:cNvCxnSpPr>
          <p:nvPr/>
        </p:nvCxnSpPr>
        <p:spPr>
          <a:xfrm>
            <a:off x="3458308" y="5871093"/>
            <a:ext cx="1973236" cy="5414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/>
          <p:cNvCxnSpPr>
            <a:stCxn id="24" idx="2"/>
            <a:endCxn id="26" idx="0"/>
          </p:cNvCxnSpPr>
          <p:nvPr/>
        </p:nvCxnSpPr>
        <p:spPr>
          <a:xfrm flipH="1">
            <a:off x="6381114" y="5871093"/>
            <a:ext cx="1" cy="5414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직선 화살표 연결선 31"/>
          <p:cNvCxnSpPr>
            <a:stCxn id="25" idx="2"/>
          </p:cNvCxnSpPr>
          <p:nvPr/>
        </p:nvCxnSpPr>
        <p:spPr>
          <a:xfrm flipH="1">
            <a:off x="7330683" y="5871093"/>
            <a:ext cx="1973239" cy="5414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직선 화살표 연결선 34"/>
          <p:cNvCxnSpPr>
            <a:stCxn id="26" idx="2"/>
            <a:endCxn id="27" idx="0"/>
          </p:cNvCxnSpPr>
          <p:nvPr/>
        </p:nvCxnSpPr>
        <p:spPr>
          <a:xfrm flipH="1">
            <a:off x="6381113" y="6853684"/>
            <a:ext cx="1" cy="4585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직선 화살표 연결선 37"/>
          <p:cNvCxnSpPr>
            <a:stCxn id="27" idx="2"/>
            <a:endCxn id="28" idx="0"/>
          </p:cNvCxnSpPr>
          <p:nvPr/>
        </p:nvCxnSpPr>
        <p:spPr>
          <a:xfrm>
            <a:off x="6381113" y="7753358"/>
            <a:ext cx="1" cy="51440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34856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522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LSTM0</a:t>
            </a:r>
            <a:r>
              <a:rPr lang="en-US" altLang="ko-KR" dirty="0" smtClean="0">
                <a:solidFill>
                  <a:schemeClr val="tx1"/>
                </a:solidFill>
              </a:rPr>
              <a:t> model </a:t>
            </a:r>
            <a:r>
              <a:rPr lang="en-US" altLang="ko-KR" dirty="0" smtClean="0">
                <a:solidFill>
                  <a:srgbClr val="FF0000"/>
                </a:solidFill>
              </a:rPr>
              <a:t>(same as Oct 22 2021)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" name="직사각형 15"/>
          <p:cNvSpPr/>
          <p:nvPr/>
        </p:nvSpPr>
        <p:spPr>
          <a:xfrm>
            <a:off x="2305487" y="4138574"/>
            <a:ext cx="8529637" cy="4411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TEXT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( each </a:t>
            </a:r>
            <a:r>
              <a:rPr kumimoji="0" lang="en-US" altLang="ko-KR" sz="2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768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-size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vector 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first </a:t>
            </a:r>
            <a:r>
              <a:rPr kumimoji="0" lang="en-US" altLang="ko-KR" sz="2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10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tokens ) + INFO (</a:t>
            </a:r>
            <a:r>
              <a:rPr kumimoji="0" lang="en-US" altLang="ko-KR" sz="2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05487" y="4917502"/>
            <a:ext cx="1441135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token 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(768)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58112" y="4920151"/>
            <a:ext cx="1441135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token 1</a:t>
            </a:r>
            <a:endParaRPr kumimoji="0" lang="en-US" altLang="ko-KR" sz="2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(768)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26050" y="4917502"/>
            <a:ext cx="1441135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oken 9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(768)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393989" y="4920151"/>
            <a:ext cx="1441135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INFO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(3)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5898" y="5022872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43837" y="5013605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05487" y="6289992"/>
            <a:ext cx="144113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output 0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58112" y="6289992"/>
            <a:ext cx="144113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output 1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26050" y="6289992"/>
            <a:ext cx="144113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output 9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93989" y="6289992"/>
            <a:ext cx="144113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output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42591" y="7882512"/>
            <a:ext cx="1441135" cy="441146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final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91194" y="7078049"/>
            <a:ext cx="8543930" cy="441146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Merged output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58750" y="6182465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26689" y="6173198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0" name="직선 화살표 연결선 39"/>
          <p:cNvCxnSpPr>
            <a:endCxn id="17" idx="0"/>
          </p:cNvCxnSpPr>
          <p:nvPr/>
        </p:nvCxnSpPr>
        <p:spPr>
          <a:xfrm flipH="1">
            <a:off x="3026055" y="4579720"/>
            <a:ext cx="1430" cy="33778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직선 화살표 연결선 40"/>
          <p:cNvCxnSpPr>
            <a:endCxn id="18" idx="0"/>
          </p:cNvCxnSpPr>
          <p:nvPr/>
        </p:nvCxnSpPr>
        <p:spPr>
          <a:xfrm>
            <a:off x="4970585" y="4579720"/>
            <a:ext cx="8095" cy="34043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직선 화살표 연결선 41"/>
          <p:cNvCxnSpPr>
            <a:endCxn id="19" idx="0"/>
          </p:cNvCxnSpPr>
          <p:nvPr/>
        </p:nvCxnSpPr>
        <p:spPr>
          <a:xfrm>
            <a:off x="7542335" y="4579720"/>
            <a:ext cx="4283" cy="33778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직선 화살표 연결선 42"/>
          <p:cNvCxnSpPr>
            <a:endCxn id="20" idx="0"/>
          </p:cNvCxnSpPr>
          <p:nvPr/>
        </p:nvCxnSpPr>
        <p:spPr>
          <a:xfrm>
            <a:off x="10110273" y="4579428"/>
            <a:ext cx="4284" cy="34072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직선 화살표 연결선 43"/>
          <p:cNvCxnSpPr>
            <a:stCxn id="17" idx="2"/>
            <a:endCxn id="23" idx="0"/>
          </p:cNvCxnSpPr>
          <p:nvPr/>
        </p:nvCxnSpPr>
        <p:spPr>
          <a:xfrm>
            <a:off x="3026055" y="5697203"/>
            <a:ext cx="0" cy="592789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직선 화살표 연결선 44"/>
          <p:cNvCxnSpPr>
            <a:stCxn id="18" idx="2"/>
            <a:endCxn id="30" idx="0"/>
          </p:cNvCxnSpPr>
          <p:nvPr/>
        </p:nvCxnSpPr>
        <p:spPr>
          <a:xfrm>
            <a:off x="4978680" y="5699852"/>
            <a:ext cx="0" cy="59014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직선 화살표 연결선 45"/>
          <p:cNvCxnSpPr>
            <a:stCxn id="19" idx="2"/>
            <a:endCxn id="31" idx="0"/>
          </p:cNvCxnSpPr>
          <p:nvPr/>
        </p:nvCxnSpPr>
        <p:spPr>
          <a:xfrm>
            <a:off x="7546618" y="5697203"/>
            <a:ext cx="0" cy="592789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20" idx="2"/>
            <a:endCxn id="33" idx="0"/>
          </p:cNvCxnSpPr>
          <p:nvPr/>
        </p:nvCxnSpPr>
        <p:spPr>
          <a:xfrm>
            <a:off x="10114557" y="5699852"/>
            <a:ext cx="0" cy="59014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직선 화살표 연결선 47"/>
          <p:cNvCxnSpPr>
            <a:stCxn id="33" idx="2"/>
          </p:cNvCxnSpPr>
          <p:nvPr/>
        </p:nvCxnSpPr>
        <p:spPr>
          <a:xfrm flipH="1">
            <a:off x="10110273" y="6731138"/>
            <a:ext cx="4284" cy="34691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직선 화살표 연결선 48"/>
          <p:cNvCxnSpPr>
            <a:stCxn id="31" idx="2"/>
          </p:cNvCxnSpPr>
          <p:nvPr/>
        </p:nvCxnSpPr>
        <p:spPr>
          <a:xfrm flipH="1">
            <a:off x="7542335" y="6731138"/>
            <a:ext cx="4283" cy="34691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직선 화살표 연결선 49"/>
          <p:cNvCxnSpPr>
            <a:stCxn id="30" idx="2"/>
          </p:cNvCxnSpPr>
          <p:nvPr/>
        </p:nvCxnSpPr>
        <p:spPr>
          <a:xfrm>
            <a:off x="4978680" y="6731138"/>
            <a:ext cx="0" cy="34691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직선 화살표 연결선 50"/>
          <p:cNvCxnSpPr>
            <a:stCxn id="23" idx="2"/>
          </p:cNvCxnSpPr>
          <p:nvPr/>
        </p:nvCxnSpPr>
        <p:spPr>
          <a:xfrm>
            <a:off x="3026055" y="6731138"/>
            <a:ext cx="0" cy="34691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직선 화살표 연결선 51"/>
          <p:cNvCxnSpPr>
            <a:stCxn id="36" idx="2"/>
            <a:endCxn id="34" idx="0"/>
          </p:cNvCxnSpPr>
          <p:nvPr/>
        </p:nvCxnSpPr>
        <p:spPr>
          <a:xfrm>
            <a:off x="6563159" y="7519195"/>
            <a:ext cx="0" cy="363317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41852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522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LSTM1</a:t>
            </a:r>
            <a:r>
              <a:rPr lang="en-US" altLang="ko-KR" dirty="0" smtClean="0">
                <a:solidFill>
                  <a:schemeClr val="tx1"/>
                </a:solidFill>
              </a:rPr>
              <a:t> model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" name="직사각형 15"/>
          <p:cNvSpPr/>
          <p:nvPr/>
        </p:nvSpPr>
        <p:spPr>
          <a:xfrm>
            <a:off x="2305487" y="4138574"/>
            <a:ext cx="8529637" cy="4411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TEXT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( 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max length ) 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+ INFO (</a:t>
            </a:r>
            <a:r>
              <a:rPr kumimoji="0" lang="en-US" altLang="ko-KR" sz="2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48571" y="8191159"/>
            <a:ext cx="1441135" cy="441146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final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744308" y="4579428"/>
            <a:ext cx="0" cy="34072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직선 화살표 연결선 42"/>
          <p:cNvCxnSpPr>
            <a:endCxn id="20" idx="0"/>
          </p:cNvCxnSpPr>
          <p:nvPr/>
        </p:nvCxnSpPr>
        <p:spPr>
          <a:xfrm>
            <a:off x="10110273" y="4579428"/>
            <a:ext cx="4284" cy="34072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직선 화살표 연결선 51"/>
          <p:cNvCxnSpPr>
            <a:endCxn id="34" idx="0"/>
          </p:cNvCxnSpPr>
          <p:nvPr/>
        </p:nvCxnSpPr>
        <p:spPr>
          <a:xfrm>
            <a:off x="8669139" y="7827842"/>
            <a:ext cx="0" cy="363317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직사각형 34"/>
          <p:cNvSpPr/>
          <p:nvPr/>
        </p:nvSpPr>
        <p:spPr>
          <a:xfrm>
            <a:off x="2291194" y="4912223"/>
            <a:ext cx="5975991" cy="4411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TEXT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( 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max length 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89706" y="4912223"/>
            <a:ext cx="1445418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INFO 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(</a:t>
            </a:r>
            <a:r>
              <a:rPr kumimoji="0" lang="en-US" altLang="ko-KR" sz="2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52379" y="6436148"/>
            <a:ext cx="1718098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Embedding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8047" y="5743576"/>
            <a:ext cx="120228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78047" y="6431470"/>
            <a:ext cx="120228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78047" y="7127172"/>
            <a:ext cx="120228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CNN4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49087" y="6449727"/>
            <a:ext cx="1718098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389706" y="6449727"/>
            <a:ext cx="1445418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49086" y="7417510"/>
            <a:ext cx="4286037" cy="441146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Concatenated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70306" y="5743576"/>
            <a:ext cx="1696880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Concat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61" name="직선 화살표 연결선 60"/>
          <p:cNvCxnSpPr>
            <a:endCxn id="53" idx="0"/>
          </p:cNvCxnSpPr>
          <p:nvPr/>
        </p:nvCxnSpPr>
        <p:spPr>
          <a:xfrm flipH="1">
            <a:off x="3211428" y="5353369"/>
            <a:ext cx="24141" cy="1082779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직선 화살표 연결선 61"/>
          <p:cNvCxnSpPr>
            <a:stCxn id="53" idx="3"/>
            <a:endCxn id="54" idx="1"/>
          </p:cNvCxnSpPr>
          <p:nvPr/>
        </p:nvCxnSpPr>
        <p:spPr>
          <a:xfrm flipV="1">
            <a:off x="4070477" y="5964149"/>
            <a:ext cx="607570" cy="69257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직선 화살표 연결선 62"/>
          <p:cNvCxnSpPr>
            <a:stCxn id="53" idx="3"/>
            <a:endCxn id="55" idx="1"/>
          </p:cNvCxnSpPr>
          <p:nvPr/>
        </p:nvCxnSpPr>
        <p:spPr>
          <a:xfrm flipV="1">
            <a:off x="4070477" y="6652043"/>
            <a:ext cx="607570" cy="467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직선 화살표 연결선 63"/>
          <p:cNvCxnSpPr>
            <a:stCxn id="53" idx="3"/>
            <a:endCxn id="56" idx="1"/>
          </p:cNvCxnSpPr>
          <p:nvPr/>
        </p:nvCxnSpPr>
        <p:spPr>
          <a:xfrm>
            <a:off x="4070477" y="6656721"/>
            <a:ext cx="607570" cy="691024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직선 화살표 연결선 64"/>
          <p:cNvCxnSpPr>
            <a:stCxn id="54" idx="3"/>
            <a:endCxn id="60" idx="1"/>
          </p:cNvCxnSpPr>
          <p:nvPr/>
        </p:nvCxnSpPr>
        <p:spPr>
          <a:xfrm>
            <a:off x="5880331" y="5964149"/>
            <a:ext cx="689975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직선 화살표 연결선 65"/>
          <p:cNvCxnSpPr>
            <a:endCxn id="60" idx="1"/>
          </p:cNvCxnSpPr>
          <p:nvPr/>
        </p:nvCxnSpPr>
        <p:spPr>
          <a:xfrm flipV="1">
            <a:off x="5880331" y="5964149"/>
            <a:ext cx="689975" cy="687894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직선 화살표 연결선 66"/>
          <p:cNvCxnSpPr>
            <a:stCxn id="56" idx="3"/>
            <a:endCxn id="60" idx="1"/>
          </p:cNvCxnSpPr>
          <p:nvPr/>
        </p:nvCxnSpPr>
        <p:spPr>
          <a:xfrm flipV="1">
            <a:off x="5880331" y="5964149"/>
            <a:ext cx="689975" cy="1383596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직선 화살표 연결선 67"/>
          <p:cNvCxnSpPr>
            <a:stCxn id="60" idx="2"/>
            <a:endCxn id="57" idx="0"/>
          </p:cNvCxnSpPr>
          <p:nvPr/>
        </p:nvCxnSpPr>
        <p:spPr>
          <a:xfrm flipH="1">
            <a:off x="7408136" y="6184722"/>
            <a:ext cx="10610" cy="265005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직선 화살표 연결선 70"/>
          <p:cNvCxnSpPr>
            <a:stCxn id="57" idx="2"/>
            <a:endCxn id="59" idx="0"/>
          </p:cNvCxnSpPr>
          <p:nvPr/>
        </p:nvCxnSpPr>
        <p:spPr>
          <a:xfrm>
            <a:off x="7408136" y="6890873"/>
            <a:ext cx="1283969" cy="526637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직선 화살표 연결선 73"/>
          <p:cNvCxnSpPr>
            <a:stCxn id="38" idx="2"/>
            <a:endCxn id="58" idx="0"/>
          </p:cNvCxnSpPr>
          <p:nvPr/>
        </p:nvCxnSpPr>
        <p:spPr>
          <a:xfrm>
            <a:off x="10112415" y="5353369"/>
            <a:ext cx="0" cy="109635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직선 화살표 연결선 76"/>
          <p:cNvCxnSpPr>
            <a:stCxn id="58" idx="2"/>
            <a:endCxn id="59" idx="0"/>
          </p:cNvCxnSpPr>
          <p:nvPr/>
        </p:nvCxnSpPr>
        <p:spPr>
          <a:xfrm flipH="1">
            <a:off x="8692105" y="6890873"/>
            <a:ext cx="1420310" cy="526637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8947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22724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</a:rPr>
              <a:t>Pretrained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roBERTa</a:t>
            </a:r>
            <a:r>
              <a:rPr lang="en-US" altLang="ko-KR" dirty="0" smtClean="0">
                <a:solidFill>
                  <a:schemeClr val="tx1"/>
                </a:solidFill>
              </a:rPr>
              <a:t> model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>
                <a:solidFill>
                  <a:schemeClr val="tx1"/>
                </a:solidFill>
              </a:rPr>
              <a:t>Pretrain</a:t>
            </a:r>
            <a:r>
              <a:rPr lang="ko-KR" altLang="en-US" dirty="0">
                <a:solidFill>
                  <a:schemeClr val="tx1"/>
                </a:solidFill>
              </a:rPr>
              <a:t>된 모델에 의한 </a:t>
            </a:r>
            <a:r>
              <a:rPr lang="ko-KR" altLang="en-US" dirty="0" err="1">
                <a:solidFill>
                  <a:schemeClr val="tx1"/>
                </a:solidFill>
              </a:rPr>
              <a:t>출력값에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대해 </a:t>
            </a:r>
            <a:r>
              <a:rPr lang="en-US" altLang="ko-KR" b="1" dirty="0" smtClean="0">
                <a:solidFill>
                  <a:srgbClr val="FF0000"/>
                </a:solidFill>
              </a:rPr>
              <a:t>LSTM0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 적용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11" y="4614130"/>
            <a:ext cx="9406548" cy="310333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83877" y="4923692"/>
            <a:ext cx="4665785" cy="33997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49766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22724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</a:rPr>
              <a:t>Pretrained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DistilBERT</a:t>
            </a:r>
            <a:r>
              <a:rPr lang="en-US" altLang="ko-KR" dirty="0" smtClean="0">
                <a:solidFill>
                  <a:schemeClr val="tx1"/>
                </a:solidFill>
              </a:rPr>
              <a:t> model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Pretrain</a:t>
            </a:r>
            <a:r>
              <a:rPr lang="ko-KR" altLang="en-US" dirty="0" smtClean="0">
                <a:solidFill>
                  <a:schemeClr val="tx1"/>
                </a:solidFill>
              </a:rPr>
              <a:t>된 모델에 의한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출력값에</a:t>
            </a:r>
            <a:r>
              <a:rPr lang="ko-KR" altLang="en-US" dirty="0" smtClean="0">
                <a:solidFill>
                  <a:schemeClr val="tx1"/>
                </a:solidFill>
              </a:rPr>
              <a:t> 대해 </a:t>
            </a:r>
            <a:r>
              <a:rPr lang="en-US" altLang="ko-KR" b="1" dirty="0" smtClean="0">
                <a:solidFill>
                  <a:srgbClr val="FF0000"/>
                </a:solidFill>
              </a:rPr>
              <a:t>LSTM0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 적용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42" y="4622239"/>
            <a:ext cx="10287686" cy="31501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90092" y="4889531"/>
            <a:ext cx="4665785" cy="33997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79130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22724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Ensemble </a:t>
            </a:r>
            <a:r>
              <a:rPr lang="ko-KR" altLang="en-US" dirty="0" smtClean="0">
                <a:solidFill>
                  <a:schemeClr val="tx1"/>
                </a:solidFill>
              </a:rPr>
              <a:t>방법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LSTM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모델의 경우 </a:t>
            </a:r>
            <a:r>
              <a:rPr lang="en-US" altLang="ko-KR" b="1" dirty="0" smtClean="0">
                <a:solidFill>
                  <a:srgbClr val="FF0000"/>
                </a:solidFill>
              </a:rPr>
              <a:t>LSTM1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모델을 이용하여 학습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49" y="7079202"/>
            <a:ext cx="7659073" cy="11488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49" y="4923325"/>
            <a:ext cx="7420219" cy="154843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69507" y="7332011"/>
            <a:ext cx="6486770" cy="89605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0549" y="6328122"/>
            <a:ext cx="48410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</a:rPr>
              <a:t>m</a:t>
            </a:r>
            <a:r>
              <a:rPr lang="en-US" altLang="ko-KR" dirty="0" smtClean="0">
                <a:solidFill>
                  <a:srgbClr val="FF0000"/>
                </a:solidFill>
              </a:rPr>
              <a:t>ain_LSTM1_0 ~ main_LSTM1_6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06103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6179</TotalTime>
  <Words>240</Words>
  <Application>Microsoft Office PowerPoint</Application>
  <PresentationFormat>사용자 지정</PresentationFormat>
  <Paragraphs>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Patent Idea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4392</cp:revision>
  <cp:lastPrinted>2020-05-01T05:17:35Z</cp:lastPrinted>
  <dcterms:modified xsi:type="dcterms:W3CDTF">2021-10-29T04:19:29Z</dcterms:modified>
</cp:coreProperties>
</file>