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500" r:id="rId4"/>
    <p:sldId id="502" r:id="rId5"/>
    <p:sldId id="508" r:id="rId6"/>
    <p:sldId id="510" r:id="rId7"/>
    <p:sldId id="511" r:id="rId8"/>
    <p:sldId id="509" r:id="rId9"/>
    <p:sldId id="339" r:id="rId1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jun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21.10.08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www.kaggle.com/c/tabular-playground-series-jun-2021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4286281"/>
            <a:ext cx="11835130" cy="3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www.kaggle.com/meowmeowmeowmeowmeow/gtsrb-german-traffic-sign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925961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33211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 </a:t>
            </a:r>
            <a:r>
              <a:rPr lang="en-US" altLang="ko-KR" dirty="0" smtClean="0">
                <a:sym typeface="Helvetica"/>
              </a:rPr>
              <a:t>(3)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과 마찬가지로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이용하여 설명을 도출하기 위한 알고리즘</a:t>
            </a:r>
            <a:r>
              <a:rPr lang="ko-KR" altLang="en-US" dirty="0" smtClean="0">
                <a:sym typeface="Helvetica"/>
              </a:rPr>
              <a:t> 설계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German Traffic Sign Recognition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속도 제한 </a:t>
            </a:r>
            <a:r>
              <a:rPr lang="ko-KR" altLang="en-US" dirty="0" err="1" smtClean="0">
                <a:solidFill>
                  <a:srgbClr val="0000FF"/>
                </a:solidFill>
                <a:sym typeface="Helvetica"/>
              </a:rPr>
              <a:t>표지판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만을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이용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2849"/>
              </p:ext>
            </p:extLst>
          </p:nvPr>
        </p:nvGraphicFramePr>
        <p:xfrm>
          <a:off x="725529" y="6250743"/>
          <a:ext cx="1160470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412">
                  <a:extLst>
                    <a:ext uri="{9D8B030D-6E8A-4147-A177-3AD203B41FA5}">
                      <a16:colId xmlns:a16="http://schemas.microsoft.com/office/drawing/2014/main" val="270864069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059874956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419740021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17862536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3186666874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251069992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46099809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196409228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977692385"/>
                    </a:ext>
                  </a:extLst>
                </a:gridCol>
              </a:tblGrid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Speed limit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081038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Original class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17355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Modified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0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4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3925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German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Traffic Sign Recognition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속도 제한 </a:t>
            </a:r>
            <a:r>
              <a:rPr lang="ko-KR" altLang="en-US" dirty="0" err="1" smtClean="0">
                <a:solidFill>
                  <a:srgbClr val="0000FF"/>
                </a:solidFill>
                <a:sym typeface="Helvetica"/>
              </a:rPr>
              <a:t>표지판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만을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표지판 안쪽의 숫자의 경우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class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별로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가장 오른쪽의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0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을 제외한 나머지 숫자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 다르므로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가 강조해야 할 부분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해당 부분임을 쉽게 알 수 있음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따라서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의 성능을 평가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하기에 좋음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31" y="6336763"/>
            <a:ext cx="1481016" cy="1481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1" y="6336763"/>
            <a:ext cx="1481016" cy="1481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31" y="6336763"/>
            <a:ext cx="1481016" cy="1481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1" y="6336763"/>
            <a:ext cx="1481016" cy="1481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2879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3722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1)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339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36182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3)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65231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6077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75769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66384" y="6726031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96814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21787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정리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총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4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이용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기존에는 단일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이용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57" y="4712677"/>
            <a:ext cx="11380055" cy="2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1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54846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데이터 정리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각 변수의 상관관계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last hidden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출력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변화량과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output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출력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변화량의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상관관계 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새로운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및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Explainable CNN (XCNN)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대한 내용 추가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작성 및 검토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제출 준비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PlosOne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저널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77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286</Words>
  <Application>Microsoft Office PowerPoint</Application>
  <PresentationFormat>사용자 지정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4315</cp:revision>
  <cp:lastPrinted>2020-05-01T05:17:35Z</cp:lastPrinted>
  <dcterms:modified xsi:type="dcterms:W3CDTF">2021-10-05T09:27:19Z</dcterms:modified>
</cp:coreProperties>
</file>