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77" r:id="rId5"/>
    <p:sldId id="278" r:id="rId6"/>
    <p:sldId id="280" r:id="rId7"/>
    <p:sldId id="281" r:id="rId8"/>
    <p:sldId id="267" r:id="rId9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21.06.23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Revision of Paper: </a:t>
            </a:r>
            <a:r>
              <a:rPr lang="en-US" altLang="ko-KR" dirty="0"/>
              <a:t>Deep Learning-Based Optimal </a:t>
            </a:r>
            <a:r>
              <a:rPr lang="en-US" altLang="ko-KR" dirty="0" smtClean="0"/>
              <a:t>Placement of </a:t>
            </a:r>
            <a:r>
              <a:rPr lang="en-US" altLang="ko-KR" dirty="0"/>
              <a:t>a Mobile </a:t>
            </a:r>
            <a:r>
              <a:rPr lang="en-US" altLang="ko-KR" dirty="0" smtClean="0"/>
              <a:t>HAP for </a:t>
            </a:r>
            <a:r>
              <a:rPr lang="en-US" altLang="ko-KR" dirty="0"/>
              <a:t>Common Throughput </a:t>
            </a:r>
            <a:r>
              <a:rPr lang="en-US" altLang="ko-KR" dirty="0" smtClean="0"/>
              <a:t>Maximization in </a:t>
            </a:r>
            <a:r>
              <a:rPr lang="en-US" altLang="ko-KR" dirty="0"/>
              <a:t>Wireless Powered Communication </a:t>
            </a:r>
            <a:r>
              <a:rPr lang="en-US" altLang="ko-KR" dirty="0" smtClean="0"/>
              <a:t>Networks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/>
              <a:t>Implementation: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58182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Deep Learning-Based Optimal Placement of a Mobile HAP for Common Throughput Maximization in Wireless Powered Communication 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Eurasip</a:t>
            </a:r>
            <a:r>
              <a:rPr lang="en-US" altLang="ko-KR" dirty="0" smtClean="0"/>
              <a:t> Journal of Wireless Communications and Networking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Minor Revision (5/28)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Revision Due: July 07, 2021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2177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Response letter </a:t>
            </a:r>
            <a:r>
              <a:rPr lang="ko-KR" altLang="en-US" dirty="0" smtClean="0"/>
              <a:t>작성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smtClean="0"/>
              <a:t>수</a:t>
            </a:r>
            <a:r>
              <a:rPr lang="ko-KR" altLang="en-US" dirty="0" smtClean="0"/>
              <a:t>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일부 수정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627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73305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일부 수정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err="1" smtClean="0">
                <a:solidFill>
                  <a:srgbClr val="0000FF"/>
                </a:solidFill>
              </a:rPr>
              <a:t>ver</a:t>
            </a:r>
            <a:r>
              <a:rPr lang="en-US" altLang="ko-KR" dirty="0" smtClean="0">
                <a:solidFill>
                  <a:srgbClr val="0000FF"/>
                </a:solidFill>
              </a:rPr>
              <a:t> 21 vs. </a:t>
            </a:r>
            <a:r>
              <a:rPr lang="en-US" altLang="ko-KR" dirty="0" err="1" smtClean="0">
                <a:solidFill>
                  <a:srgbClr val="0000FF"/>
                </a:solidFill>
              </a:rPr>
              <a:t>ver</a:t>
            </a:r>
            <a:r>
              <a:rPr lang="en-US" altLang="ko-KR" dirty="0" smtClean="0">
                <a:solidFill>
                  <a:srgbClr val="0000FF"/>
                </a:solidFill>
              </a:rPr>
              <a:t> 22)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Introduction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Acknowledgement</a:t>
            </a:r>
            <a:r>
              <a:rPr lang="ko-KR" altLang="en-US" dirty="0" smtClean="0">
                <a:solidFill>
                  <a:schemeClr val="tx1"/>
                </a:solidFill>
              </a:rPr>
              <a:t>에 내용 추가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2963018"/>
            <a:ext cx="8785903" cy="22695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33" y="6078282"/>
            <a:ext cx="8841271" cy="17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73305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일부 수정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err="1" smtClean="0">
                <a:solidFill>
                  <a:srgbClr val="0000FF"/>
                </a:solidFill>
              </a:rPr>
              <a:t>ver</a:t>
            </a:r>
            <a:r>
              <a:rPr lang="en-US" altLang="ko-KR" dirty="0" smtClean="0">
                <a:solidFill>
                  <a:srgbClr val="0000FF"/>
                </a:solidFill>
              </a:rPr>
              <a:t> 22 vs. </a:t>
            </a:r>
            <a:r>
              <a:rPr lang="en-US" altLang="ko-KR" dirty="0" err="1" smtClean="0">
                <a:solidFill>
                  <a:srgbClr val="0000FF"/>
                </a:solidFill>
              </a:rPr>
              <a:t>ver</a:t>
            </a:r>
            <a:r>
              <a:rPr lang="en-US" altLang="ko-KR" dirty="0" smtClean="0">
                <a:solidFill>
                  <a:srgbClr val="0000FF"/>
                </a:solidFill>
              </a:rPr>
              <a:t> 23)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문법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13" y="3231539"/>
            <a:ext cx="11118118" cy="22457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36277" y="4243754"/>
            <a:ext cx="574431" cy="37513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68862" y="4243754"/>
            <a:ext cx="808892" cy="37513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직선 화살표 연결선 6"/>
          <p:cNvCxnSpPr>
            <a:stCxn id="5" idx="3"/>
            <a:endCxn id="9" idx="1"/>
          </p:cNvCxnSpPr>
          <p:nvPr/>
        </p:nvCxnSpPr>
        <p:spPr>
          <a:xfrm>
            <a:off x="3610708" y="4431323"/>
            <a:ext cx="5158154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20016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55332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일부 수정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err="1" smtClean="0">
                <a:solidFill>
                  <a:srgbClr val="0000FF"/>
                </a:solidFill>
              </a:rPr>
              <a:t>ver</a:t>
            </a:r>
            <a:r>
              <a:rPr lang="en-US" altLang="ko-KR" dirty="0" smtClean="0">
                <a:solidFill>
                  <a:srgbClr val="0000FF"/>
                </a:solidFill>
              </a:rPr>
              <a:t> 23 vs. </a:t>
            </a:r>
            <a:r>
              <a:rPr lang="en-US" altLang="ko-KR" dirty="0" err="1" smtClean="0">
                <a:solidFill>
                  <a:srgbClr val="0000FF"/>
                </a:solidFill>
              </a:rPr>
              <a:t>ver</a:t>
            </a:r>
            <a:r>
              <a:rPr lang="en-US" altLang="ko-KR" dirty="0" smtClean="0">
                <a:solidFill>
                  <a:srgbClr val="0000FF"/>
                </a:solidFill>
              </a:rPr>
              <a:t> 23-1)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LaTeX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(*.</a:t>
            </a:r>
            <a:r>
              <a:rPr lang="en-US" altLang="ko-KR" dirty="0" err="1" smtClean="0">
                <a:solidFill>
                  <a:schemeClr val="tx1"/>
                </a:solidFill>
              </a:rPr>
              <a:t>tex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파일 업로드 결과 오류 발생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Overleaf </a:t>
            </a:r>
            <a:r>
              <a:rPr lang="ko-KR" altLang="en-US" dirty="0" smtClean="0">
                <a:solidFill>
                  <a:schemeClr val="tx1"/>
                </a:solidFill>
              </a:rPr>
              <a:t>기준으로 컴파일 시 발생하는 모든 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0000FF"/>
                </a:solidFill>
              </a:rPr>
              <a:t>오류가 발생하지만 </a:t>
            </a:r>
            <a:r>
              <a:rPr lang="en-US" altLang="ko-KR" b="1" dirty="0" smtClean="0">
                <a:solidFill>
                  <a:srgbClr val="0000FF"/>
                </a:solidFill>
              </a:rPr>
              <a:t>Overleaf</a:t>
            </a:r>
            <a:r>
              <a:rPr lang="ko-KR" altLang="en-US" b="1" dirty="0" smtClean="0">
                <a:solidFill>
                  <a:srgbClr val="0000FF"/>
                </a:solidFill>
              </a:rPr>
              <a:t>에서는 인식 가능</a:t>
            </a:r>
            <a:r>
              <a:rPr lang="ko-KR" altLang="en-US" dirty="0" smtClean="0">
                <a:solidFill>
                  <a:schemeClr val="tx1"/>
                </a:solidFill>
              </a:rPr>
              <a:t>하기 때문에 </a:t>
            </a:r>
            <a:r>
              <a:rPr lang="en-US" altLang="ko-KR" dirty="0" smtClean="0">
                <a:solidFill>
                  <a:schemeClr val="tx1"/>
                </a:solidFill>
              </a:rPr>
              <a:t>PDF </a:t>
            </a:r>
            <a:r>
              <a:rPr lang="ko-KR" altLang="en-US" dirty="0" smtClean="0">
                <a:solidFill>
                  <a:schemeClr val="tx1"/>
                </a:solidFill>
              </a:rPr>
              <a:t>파일로 변환 가능했던 것으로 추정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수식 일부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06" y="4424413"/>
            <a:ext cx="9076470" cy="12998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25162" y="5241897"/>
            <a:ext cx="994130" cy="30311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06" y="6541710"/>
            <a:ext cx="10143270" cy="185331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68083" y="7307074"/>
            <a:ext cx="1292347" cy="37513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25162" y="7307074"/>
            <a:ext cx="1193422" cy="37513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2860430" y="7494643"/>
            <a:ext cx="3964732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7819292" y="5185328"/>
            <a:ext cx="16639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위치 이동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510" y="6872136"/>
            <a:ext cx="4215570" cy="124501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8466392" y="6887797"/>
            <a:ext cx="1814745" cy="294134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60639" y="6876074"/>
            <a:ext cx="1221996" cy="317580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651250" y="7673709"/>
            <a:ext cx="1782287" cy="419994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5" name="직선 화살표 연결선 24"/>
          <p:cNvCxnSpPr>
            <a:stCxn id="22" idx="2"/>
            <a:endCxn id="24" idx="0"/>
          </p:cNvCxnSpPr>
          <p:nvPr/>
        </p:nvCxnSpPr>
        <p:spPr>
          <a:xfrm>
            <a:off x="9373765" y="7181931"/>
            <a:ext cx="168629" cy="491778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/>
          <p:cNvCxnSpPr>
            <a:stCxn id="23" idx="2"/>
            <a:endCxn id="24" idx="0"/>
          </p:cNvCxnSpPr>
          <p:nvPr/>
        </p:nvCxnSpPr>
        <p:spPr>
          <a:xfrm flipH="1">
            <a:off x="9542394" y="7193654"/>
            <a:ext cx="2329243" cy="480055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44898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186</Words>
  <Application>Microsoft Office PowerPoint</Application>
  <PresentationFormat>사용자 지정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3253</cp:revision>
  <cp:lastPrinted>2020-09-22T02:33:58Z</cp:lastPrinted>
  <dcterms:modified xsi:type="dcterms:W3CDTF">2021-06-23T07:28:02Z</dcterms:modified>
</cp:coreProperties>
</file>