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490" r:id="rId4"/>
    <p:sldId id="492" r:id="rId5"/>
    <p:sldId id="493" r:id="rId6"/>
    <p:sldId id="495" r:id="rId7"/>
    <p:sldId id="496" r:id="rId8"/>
    <p:sldId id="497" r:id="rId9"/>
    <p:sldId id="498" r:id="rId10"/>
    <p:sldId id="489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anaei/ExplainableCNN/tree/master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bert-roberta-distilbert-xlnet-which-one-to-use-3d5ab82ba5f8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21.09.15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56513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github.com/tavanaei/ExplainableCNN/tree/master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에 적용 시도 </a:t>
            </a:r>
            <a:r>
              <a:rPr lang="ko-KR" altLang="en-US" dirty="0" smtClean="0">
                <a:sym typeface="Helvetica"/>
              </a:rPr>
              <a:t>중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향후 </a:t>
            </a:r>
            <a:r>
              <a:rPr lang="en-US" altLang="ko-KR" dirty="0" smtClean="0">
                <a:sym typeface="Helvetica"/>
              </a:rPr>
              <a:t>Traffic Sign dataset </a:t>
            </a:r>
            <a:r>
              <a:rPr lang="ko-KR" altLang="en-US" dirty="0" smtClean="0">
                <a:sym typeface="Helvetica"/>
              </a:rPr>
              <a:t>등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보다 다양한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dataset</a:t>
            </a:r>
            <a:r>
              <a:rPr lang="ko-KR" altLang="en-US" dirty="0" smtClean="0">
                <a:sym typeface="Helvetica"/>
              </a:rPr>
              <a:t>에 기존 비교 대상인 </a:t>
            </a:r>
            <a:r>
              <a:rPr lang="en-US" altLang="ko-KR" dirty="0" smtClean="0">
                <a:sym typeface="Helvetica"/>
              </a:rPr>
              <a:t>method</a:t>
            </a:r>
            <a:r>
              <a:rPr lang="ko-KR" altLang="en-US" dirty="0" smtClean="0">
                <a:sym typeface="Helvetica"/>
              </a:rPr>
              <a:t>들과 함께 적용 예정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3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9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20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적용 시도 이전 기존 모델 목록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73272" y="4054416"/>
          <a:ext cx="10815685" cy="4366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148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7216537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0.10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0.05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5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8139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적용 시도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82831"/>
              </p:ext>
            </p:extLst>
          </p:nvPr>
        </p:nvGraphicFramePr>
        <p:xfrm>
          <a:off x="921041" y="3347884"/>
          <a:ext cx="10815685" cy="5442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148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7216537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1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1113168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rgbClr val="0000FF"/>
                          </a:solidFill>
                        </a:rPr>
                        <a:t>roBERTa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 Model</a:t>
                      </a:r>
                      <a:endParaRPr lang="ko-KR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Title, essay1,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…, essay4, summary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를 조합</a:t>
                      </a:r>
                      <a:endParaRPr lang="en-US" altLang="ko-KR" sz="24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다양한 경우의 수 존재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551063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0.10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0.05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67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0348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적용 불가능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Title, essay1, essay2, essay3, essay4</a:t>
            </a:r>
            <a:r>
              <a:rPr lang="en-US" altLang="ko-KR" dirty="0" smtClean="0">
                <a:solidFill>
                  <a:srgbClr val="0000FF"/>
                </a:solidFill>
              </a:rPr>
              <a:t>, summary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가지 텍스트 항목을 모두 읽을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en-US" altLang="ko-KR" dirty="0" smtClean="0">
                <a:solidFill>
                  <a:srgbClr val="FF0000"/>
                </a:solidFill>
              </a:rPr>
              <a:t>row</a:t>
            </a:r>
            <a:r>
              <a:rPr lang="ko-KR" altLang="en-US" dirty="0" smtClean="0">
                <a:solidFill>
                  <a:srgbClr val="FF0000"/>
                </a:solidFill>
              </a:rPr>
              <a:t>를 읽는 데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초</a:t>
            </a:r>
            <a:r>
              <a:rPr lang="ko-KR" altLang="en-US" dirty="0" smtClean="0">
                <a:solidFill>
                  <a:schemeClr val="tx1"/>
                </a:solidFill>
              </a:rPr>
              <a:t> 소비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텍스트 항목에서 앞의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글자만 읽도록 적용해도 시간이 크게 줄어들지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다른 모델 적용 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633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0232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BERT, </a:t>
            </a: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towardsdatascience.com/bert-roberta-distilbert-xlnet-which-one-to-use-3d5ab82ba5f8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51" y="4293777"/>
            <a:ext cx="7554811" cy="46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2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731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모델로 시도 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BERT, </a:t>
            </a: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모델에 비해 </a:t>
            </a:r>
            <a:r>
              <a:rPr lang="ko-KR" altLang="en-US" dirty="0" smtClean="0">
                <a:solidFill>
                  <a:srgbClr val="0000FF"/>
                </a:solidFill>
              </a:rPr>
              <a:t>속도가 훨씬 빠름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BERT </a:t>
            </a:r>
            <a:r>
              <a:rPr lang="ko-KR" altLang="en-US" dirty="0" smtClean="0">
                <a:solidFill>
                  <a:schemeClr val="tx1"/>
                </a:solidFill>
              </a:rPr>
              <a:t>모델의 </a:t>
            </a:r>
            <a:r>
              <a:rPr lang="en-US" altLang="ko-KR" dirty="0" smtClean="0">
                <a:solidFill>
                  <a:srgbClr val="0000FF"/>
                </a:solidFill>
              </a:rPr>
              <a:t>97% </a:t>
            </a:r>
            <a:r>
              <a:rPr lang="ko-KR" altLang="en-US" dirty="0" smtClean="0">
                <a:solidFill>
                  <a:srgbClr val="0000FF"/>
                </a:solidFill>
              </a:rPr>
              <a:t>성능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다양한 모델 혼합 적용으로 </a:t>
            </a:r>
            <a:r>
              <a:rPr lang="ko-KR" altLang="en-US" dirty="0" smtClean="0">
                <a:solidFill>
                  <a:srgbClr val="0000FF"/>
                </a:solidFill>
              </a:rPr>
              <a:t>성능 향상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755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9024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모델의 동작 방법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tensor</a:t>
            </a:r>
            <a:r>
              <a:rPr lang="ko-KR" altLang="en-US" dirty="0" smtClean="0">
                <a:solidFill>
                  <a:srgbClr val="FF0000"/>
                </a:solidFill>
              </a:rPr>
              <a:t>를 출력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32" y="3615583"/>
            <a:ext cx="8819536" cy="46957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21974" y="5515897"/>
            <a:ext cx="7772400" cy="3392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4245" y="7418440"/>
            <a:ext cx="6705601" cy="41295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3561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347</Words>
  <Application>Microsoft Office PowerPoint</Application>
  <PresentationFormat>사용자 지정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4189</cp:revision>
  <cp:lastPrinted>2020-05-01T05:17:35Z</cp:lastPrinted>
  <dcterms:modified xsi:type="dcterms:W3CDTF">2021-09-15T05:31:30Z</dcterms:modified>
</cp:coreProperties>
</file>