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68" r:id="rId5"/>
    <p:sldId id="270" r:id="rId6"/>
    <p:sldId id="271" r:id="rId7"/>
    <p:sldId id="269" r:id="rId8"/>
    <p:sldId id="272" r:id="rId9"/>
    <p:sldId id="273" r:id="rId10"/>
    <p:sldId id="274" r:id="rId11"/>
    <p:sldId id="267" r:id="rId12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0000FF"/>
    <a:srgbClr val="1171FF"/>
    <a:srgbClr val="FF8050"/>
    <a:srgbClr val="E5D5FF"/>
    <a:srgbClr val="D2B7FF"/>
    <a:srgbClr val="00A2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84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21.05.20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76782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Input Data</a:t>
            </a:r>
            <a:r>
              <a:rPr lang="ko-KR" altLang="en-US" dirty="0" smtClean="0">
                <a:solidFill>
                  <a:schemeClr val="tx1"/>
                </a:solidFill>
              </a:rPr>
              <a:t>에 해당하는 </a:t>
            </a:r>
            <a:r>
              <a:rPr lang="en-US" altLang="ko-KR" dirty="0" smtClean="0">
                <a:solidFill>
                  <a:schemeClr val="tx1"/>
                </a:solidFill>
              </a:rPr>
              <a:t>current state</a:t>
            </a:r>
            <a:r>
              <a:rPr lang="ko-KR" altLang="en-US" dirty="0" smtClean="0">
                <a:solidFill>
                  <a:schemeClr val="tx1"/>
                </a:solidFill>
              </a:rPr>
              <a:t>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배열 </a:t>
            </a:r>
            <a:r>
              <a:rPr lang="en-US" altLang="ko-KR" dirty="0" smtClean="0">
                <a:solidFill>
                  <a:srgbClr val="0000FF"/>
                </a:solidFill>
              </a:rPr>
              <a:t>a </a:t>
            </a:r>
            <a:r>
              <a:rPr lang="ko-KR" altLang="en-US" dirty="0" smtClean="0">
                <a:solidFill>
                  <a:srgbClr val="0000FF"/>
                </a:solidFill>
              </a:rPr>
              <a:t>부분을 </a:t>
            </a:r>
            <a:r>
              <a:rPr lang="en-US" altLang="ko-KR" dirty="0" smtClean="0">
                <a:solidFill>
                  <a:srgbClr val="0000FF"/>
                </a:solidFill>
              </a:rPr>
              <a:t>Q Table</a:t>
            </a:r>
            <a:r>
              <a:rPr lang="ko-KR" altLang="en-US" dirty="0" smtClean="0">
                <a:solidFill>
                  <a:srgbClr val="0000FF"/>
                </a:solidFill>
              </a:rPr>
              <a:t>에 반영할 수 있게 함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248" y="3326140"/>
            <a:ext cx="7103696" cy="556180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941278" y="8243428"/>
            <a:ext cx="2479430" cy="644520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54381" y="5250131"/>
            <a:ext cx="4276480" cy="67588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32902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Implementation: </a:t>
            </a:r>
            <a:r>
              <a:rPr lang="en-US" altLang="ko-KR" dirty="0" smtClean="0"/>
              <a:t>WPCN-UAV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en-US" altLang="ko-KR" dirty="0" smtClean="0">
                <a:solidFill>
                  <a:schemeClr val="tx1"/>
                </a:solidFill>
              </a:rPr>
              <a:t>WPCN-UAV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en-US" altLang="ko-KR" dirty="0" smtClean="0">
                <a:solidFill>
                  <a:schemeClr val="tx1"/>
                </a:solidFill>
              </a:rPr>
              <a:t>Deep Q Learning</a:t>
            </a:r>
            <a:r>
              <a:rPr lang="ko-KR" altLang="en-US" dirty="0" smtClean="0">
                <a:solidFill>
                  <a:schemeClr val="tx1"/>
                </a:solidFill>
              </a:rPr>
              <a:t>에서의 </a:t>
            </a:r>
            <a:r>
              <a:rPr lang="en-US" altLang="ko-KR" dirty="0" smtClean="0">
                <a:solidFill>
                  <a:schemeClr val="tx1"/>
                </a:solidFill>
              </a:rPr>
              <a:t>learning rate </a:t>
            </a:r>
            <a:r>
              <a:rPr lang="ko-KR" altLang="en-US" dirty="0" smtClean="0">
                <a:solidFill>
                  <a:schemeClr val="tx1"/>
                </a:solidFill>
              </a:rPr>
              <a:t>조절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ko-KR" altLang="en-US" dirty="0" smtClean="0">
                <a:solidFill>
                  <a:schemeClr val="tx1"/>
                </a:solidFill>
              </a:rPr>
              <a:t>입력 및 출력 데이터가 정상적으로 최종 </a:t>
            </a:r>
            <a:r>
              <a:rPr lang="en-US" altLang="ko-KR" dirty="0" smtClean="0">
                <a:solidFill>
                  <a:schemeClr val="tx1"/>
                </a:solidFill>
              </a:rPr>
              <a:t>dataset</a:t>
            </a:r>
            <a:r>
              <a:rPr lang="ko-KR" altLang="en-US" dirty="0" smtClean="0">
                <a:solidFill>
                  <a:schemeClr val="tx1"/>
                </a:solidFill>
              </a:rPr>
              <a:t>에 저장되도록 조절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76782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WPCN-UAV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690" y="2965205"/>
            <a:ext cx="6769589" cy="579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182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47485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서로 같은 </a:t>
            </a:r>
            <a:r>
              <a:rPr lang="en-US" altLang="ko-KR" dirty="0" smtClean="0">
                <a:solidFill>
                  <a:schemeClr val="tx1"/>
                </a:solidFill>
              </a:rPr>
              <a:t>state</a:t>
            </a:r>
            <a:r>
              <a:rPr lang="ko-KR" altLang="en-US" dirty="0" smtClean="0">
                <a:solidFill>
                  <a:schemeClr val="tx1"/>
                </a:solidFill>
              </a:rPr>
              <a:t>를 찾는 코드 삭제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420" y="2877283"/>
            <a:ext cx="8410575" cy="60388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429000" y="7719646"/>
            <a:ext cx="6049108" cy="61546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289797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281129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서로 같은 </a:t>
            </a:r>
            <a:r>
              <a:rPr lang="en-US" altLang="ko-KR" dirty="0" smtClean="0">
                <a:solidFill>
                  <a:schemeClr val="tx1"/>
                </a:solidFill>
              </a:rPr>
              <a:t>state</a:t>
            </a:r>
            <a:r>
              <a:rPr lang="ko-KR" altLang="en-US" dirty="0" smtClean="0">
                <a:solidFill>
                  <a:schemeClr val="tx1"/>
                </a:solidFill>
              </a:rPr>
              <a:t>를 찾는 코드 삭제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처음에 </a:t>
            </a:r>
            <a:r>
              <a:rPr lang="en-US" altLang="ko-KR" dirty="0" smtClean="0">
                <a:solidFill>
                  <a:schemeClr val="tx1"/>
                </a:solidFill>
              </a:rPr>
              <a:t>Deep Learning</a:t>
            </a:r>
            <a:r>
              <a:rPr lang="ko-KR" altLang="en-US" dirty="0" smtClean="0">
                <a:solidFill>
                  <a:schemeClr val="tx1"/>
                </a:solidFill>
              </a:rPr>
              <a:t>을 이용하지 않을 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b="1" dirty="0" smtClean="0">
                <a:solidFill>
                  <a:srgbClr val="FF0000"/>
                </a:solidFill>
              </a:rPr>
              <a:t>action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match</a:t>
            </a:r>
            <a:r>
              <a:rPr lang="ko-KR" altLang="en-US" b="1" dirty="0" smtClean="0">
                <a:solidFill>
                  <a:srgbClr val="FF0000"/>
                </a:solidFill>
              </a:rPr>
              <a:t>되지 않는 </a:t>
            </a:r>
            <a:r>
              <a:rPr lang="en-US" altLang="ko-KR" b="1" dirty="0" smtClean="0">
                <a:solidFill>
                  <a:srgbClr val="FF0000"/>
                </a:solidFill>
              </a:rPr>
              <a:t>output element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대해서는 모두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</a:rPr>
              <a:t>을 적용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Deep Q Learning</a:t>
            </a:r>
            <a:r>
              <a:rPr lang="ko-KR" altLang="en-US" dirty="0">
                <a:solidFill>
                  <a:schemeClr val="tx1"/>
                </a:solidFill>
              </a:rPr>
              <a:t>에서의 </a:t>
            </a:r>
            <a:r>
              <a:rPr lang="en-US" altLang="ko-KR" dirty="0">
                <a:solidFill>
                  <a:schemeClr val="tx1"/>
                </a:solidFill>
              </a:rPr>
              <a:t>learning rate </a:t>
            </a:r>
            <a:r>
              <a:rPr lang="ko-KR" altLang="en-US" dirty="0" smtClean="0">
                <a:solidFill>
                  <a:schemeClr val="tx1"/>
                </a:solidFill>
              </a:rPr>
              <a:t>조절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906" y="4459950"/>
            <a:ext cx="8169031" cy="427973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712677" y="6599815"/>
            <a:ext cx="4114800" cy="62746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703462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76782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Input data</a:t>
            </a:r>
            <a:r>
              <a:rPr lang="en-US" altLang="ko-KR" dirty="0" smtClean="0">
                <a:solidFill>
                  <a:srgbClr val="9933FF"/>
                </a:solidFill>
              </a:rPr>
              <a:t>(s : state) </a:t>
            </a:r>
            <a:r>
              <a:rPr lang="ko-KR" altLang="en-US" dirty="0" smtClean="0">
                <a:solidFill>
                  <a:srgbClr val="0000FF"/>
                </a:solidFill>
              </a:rPr>
              <a:t>및 </a:t>
            </a:r>
            <a:r>
              <a:rPr lang="en-US" altLang="ko-KR" dirty="0" smtClean="0">
                <a:solidFill>
                  <a:srgbClr val="0000FF"/>
                </a:solidFill>
              </a:rPr>
              <a:t>Output data</a:t>
            </a:r>
            <a:r>
              <a:rPr lang="en-US" altLang="ko-KR" dirty="0" smtClean="0">
                <a:solidFill>
                  <a:srgbClr val="9933FF"/>
                </a:solidFill>
              </a:rPr>
              <a:t>(</a:t>
            </a:r>
            <a:r>
              <a:rPr lang="en-US" altLang="ko-KR" dirty="0" err="1" smtClean="0">
                <a:solidFill>
                  <a:srgbClr val="9933FF"/>
                </a:solidFill>
              </a:rPr>
              <a:t>qs</a:t>
            </a:r>
            <a:r>
              <a:rPr lang="en-US" altLang="ko-KR" dirty="0" smtClean="0">
                <a:solidFill>
                  <a:srgbClr val="9933FF"/>
                </a:solidFill>
              </a:rPr>
              <a:t>)</a:t>
            </a:r>
            <a:r>
              <a:rPr lang="ko-KR" altLang="en-US" dirty="0" smtClean="0">
                <a:solidFill>
                  <a:srgbClr val="0000FF"/>
                </a:solidFill>
              </a:rPr>
              <a:t>를 </a:t>
            </a:r>
            <a:r>
              <a:rPr lang="en-US" altLang="ko-KR" dirty="0" smtClean="0">
                <a:solidFill>
                  <a:srgbClr val="0000FF"/>
                </a:solidFill>
              </a:rPr>
              <a:t>Q Table</a:t>
            </a:r>
            <a:r>
              <a:rPr lang="ko-KR" altLang="en-US" dirty="0" smtClean="0">
                <a:solidFill>
                  <a:srgbClr val="0000FF"/>
                </a:solidFill>
              </a:rPr>
              <a:t>에 직접 추가</a:t>
            </a:r>
            <a:r>
              <a:rPr lang="ko-KR" altLang="en-US" dirty="0" smtClean="0">
                <a:solidFill>
                  <a:schemeClr val="tx1"/>
                </a:solidFill>
              </a:rPr>
              <a:t>하여 학습 및 테스트용 </a:t>
            </a:r>
            <a:r>
              <a:rPr lang="en-US" altLang="ko-KR" dirty="0" smtClean="0">
                <a:solidFill>
                  <a:schemeClr val="tx1"/>
                </a:solidFill>
              </a:rPr>
              <a:t>dataset</a:t>
            </a:r>
            <a:r>
              <a:rPr lang="ko-KR" altLang="en-US" dirty="0" smtClean="0">
                <a:solidFill>
                  <a:schemeClr val="tx1"/>
                </a:solidFill>
              </a:rPr>
              <a:t>에 반영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54" y="4050018"/>
            <a:ext cx="8423030" cy="362111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271484" y="7191536"/>
            <a:ext cx="5101116" cy="47959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0069" y="4147821"/>
            <a:ext cx="5071808" cy="68794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580222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76782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Input data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en-US" altLang="ko-KR" dirty="0" smtClean="0">
                <a:solidFill>
                  <a:schemeClr val="tx1"/>
                </a:solidFill>
              </a:rPr>
              <a:t>Q Table</a:t>
            </a:r>
            <a:r>
              <a:rPr lang="ko-KR" altLang="en-US" dirty="0" smtClean="0">
                <a:solidFill>
                  <a:schemeClr val="tx1"/>
                </a:solidFill>
              </a:rPr>
              <a:t>에 추가할 때의 오류 수정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먼저 </a:t>
            </a:r>
            <a:r>
              <a:rPr lang="en-US" altLang="ko-KR" b="1" dirty="0" smtClean="0">
                <a:solidFill>
                  <a:srgbClr val="0000FF"/>
                </a:solidFill>
              </a:rPr>
              <a:t>stateTo1dArray() </a:t>
            </a:r>
            <a:r>
              <a:rPr lang="ko-KR" altLang="en-US" dirty="0" smtClean="0">
                <a:solidFill>
                  <a:schemeClr val="tx1"/>
                </a:solidFill>
              </a:rPr>
              <a:t>함수를 이용하여 </a:t>
            </a:r>
            <a:r>
              <a:rPr lang="en-US" altLang="ko-KR" b="1" dirty="0" smtClean="0">
                <a:solidFill>
                  <a:srgbClr val="0000FF"/>
                </a:solidFill>
              </a:rPr>
              <a:t>Q Table</a:t>
            </a:r>
            <a:r>
              <a:rPr lang="ko-KR" altLang="en-US" b="1" dirty="0" smtClean="0">
                <a:solidFill>
                  <a:srgbClr val="0000FF"/>
                </a:solidFill>
              </a:rPr>
              <a:t>의 값을 </a:t>
            </a:r>
            <a:r>
              <a:rPr lang="en-US" altLang="ko-KR" b="1" dirty="0" smtClean="0">
                <a:solidFill>
                  <a:srgbClr val="0000FF"/>
                </a:solidFill>
              </a:rPr>
              <a:t>1</a:t>
            </a:r>
            <a:r>
              <a:rPr lang="ko-KR" altLang="en-US" b="1" dirty="0" smtClean="0">
                <a:solidFill>
                  <a:srgbClr val="0000FF"/>
                </a:solidFill>
              </a:rPr>
              <a:t>차원 배열로</a:t>
            </a:r>
            <a:r>
              <a:rPr lang="ko-KR" altLang="en-US" dirty="0" smtClean="0">
                <a:solidFill>
                  <a:schemeClr val="tx1"/>
                </a:solidFill>
              </a:rPr>
              <a:t> 만듦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이미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차원 배열일 때는 오류가 발생하며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이때는 직접 </a:t>
            </a:r>
            <a:r>
              <a:rPr lang="en-US" altLang="ko-KR" dirty="0" smtClean="0">
                <a:solidFill>
                  <a:schemeClr val="tx1"/>
                </a:solidFill>
              </a:rPr>
              <a:t>Q Table</a:t>
            </a:r>
            <a:r>
              <a:rPr lang="ko-KR" altLang="en-US" dirty="0" smtClean="0">
                <a:solidFill>
                  <a:schemeClr val="tx1"/>
                </a:solidFill>
              </a:rPr>
              <a:t>에 삽입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395" y="4366940"/>
            <a:ext cx="8772180" cy="442976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448908" y="6822830"/>
            <a:ext cx="4659923" cy="1973873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834884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76782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Keras</a:t>
            </a:r>
            <a:r>
              <a:rPr lang="en-US" altLang="ko-KR" dirty="0" smtClean="0">
                <a:solidFill>
                  <a:schemeClr val="tx1"/>
                </a:solidFill>
              </a:rPr>
              <a:t> Backend</a:t>
            </a:r>
            <a:r>
              <a:rPr lang="ko-KR" altLang="en-US" dirty="0" smtClean="0">
                <a:solidFill>
                  <a:schemeClr val="tx1"/>
                </a:solidFill>
              </a:rPr>
              <a:t>를 사용할 때 오류가 발생하여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err="1" smtClean="0">
                <a:solidFill>
                  <a:srgbClr val="0000FF"/>
                </a:solidFill>
              </a:rPr>
              <a:t>Keras</a:t>
            </a:r>
            <a:r>
              <a:rPr lang="en-US" altLang="ko-KR" dirty="0" smtClean="0">
                <a:solidFill>
                  <a:srgbClr val="0000FF"/>
                </a:solidFill>
              </a:rPr>
              <a:t> Backend</a:t>
            </a:r>
            <a:r>
              <a:rPr lang="ko-KR" altLang="en-US" dirty="0" smtClean="0">
                <a:solidFill>
                  <a:srgbClr val="0000FF"/>
                </a:solidFill>
              </a:rPr>
              <a:t>를 사용하지 않도록 변경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377" y="3377583"/>
            <a:ext cx="5761638" cy="541912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081955" y="8416487"/>
            <a:ext cx="3991708" cy="34504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427271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5653</TotalTime>
  <Words>222</Words>
  <Application>Microsoft Office PowerPoint</Application>
  <PresentationFormat>사용자 지정</PresentationFormat>
  <Paragraphs>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3108</cp:revision>
  <cp:lastPrinted>2020-09-22T02:33:58Z</cp:lastPrinted>
  <dcterms:modified xsi:type="dcterms:W3CDTF">2021-05-20T03:53:20Z</dcterms:modified>
</cp:coreProperties>
</file>