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406" r:id="rId4"/>
    <p:sldId id="411" r:id="rId5"/>
    <p:sldId id="412" r:id="rId6"/>
    <p:sldId id="413" r:id="rId7"/>
    <p:sldId id="414" r:id="rId8"/>
    <p:sldId id="415" r:id="rId9"/>
    <p:sldId id="416" r:id="rId10"/>
    <p:sldId id="339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apr-2021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21.05.07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Patent Idea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440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</a:t>
            </a:r>
            <a:r>
              <a:rPr lang="en-US" altLang="ko-KR" dirty="0" smtClean="0">
                <a:sym typeface="Helvetica"/>
              </a:rPr>
              <a:t>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www.kaggle.com/c/tabular-playground-series-apr-2021/overview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7" y="4974956"/>
            <a:ext cx="11151115" cy="31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505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2021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Survival</a:t>
            </a:r>
            <a:r>
              <a:rPr lang="ko-KR" altLang="en-US" dirty="0" smtClean="0">
                <a:solidFill>
                  <a:schemeClr val="tx1"/>
                </a:solidFill>
              </a:rPr>
              <a:t>의 값을 예측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정확도</a:t>
            </a:r>
            <a:r>
              <a:rPr lang="en-US" altLang="ko-KR" dirty="0" smtClean="0">
                <a:solidFill>
                  <a:srgbClr val="FF0000"/>
                </a:solidFill>
              </a:rPr>
              <a:t>(accuracy)</a:t>
            </a:r>
            <a:r>
              <a:rPr lang="ko-KR" altLang="en-US" dirty="0" smtClean="0">
                <a:solidFill>
                  <a:schemeClr val="tx1"/>
                </a:solidFill>
              </a:rPr>
              <a:t>로 측정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38" y="3907236"/>
            <a:ext cx="8025754" cy="4947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8238" y="4881966"/>
            <a:ext cx="8025754" cy="34096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642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505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2021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3" y="3953731"/>
            <a:ext cx="8025754" cy="4947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283" y="4928461"/>
            <a:ext cx="8025754" cy="34096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5030" y="4874335"/>
            <a:ext cx="15308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to predict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8425" y="5253926"/>
            <a:ext cx="13240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one-hot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8425" y="5564128"/>
            <a:ext cx="13240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one-hot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6546" y="5874330"/>
            <a:ext cx="290784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(X</a:t>
            </a:r>
            <a:r>
              <a:rPr kumimoji="0" lang="en-US" altLang="ko-KR" sz="18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– average) / </a:t>
            </a:r>
            <a:r>
              <a:rPr kumimoji="0" lang="en-US" altLang="ko-KR" sz="18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stddev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6546" y="6312056"/>
            <a:ext cx="290784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(X</a:t>
            </a:r>
            <a:r>
              <a:rPr kumimoji="0" lang="en-US" altLang="ko-KR" sz="18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– average) / </a:t>
            </a:r>
            <a:r>
              <a:rPr kumimoji="0" lang="en-US" altLang="ko-KR" sz="18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stddev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6546" y="6858697"/>
            <a:ext cx="290784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(X</a:t>
            </a:r>
            <a:r>
              <a:rPr kumimoji="0" lang="en-US" altLang="ko-KR" sz="18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– average) / </a:t>
            </a:r>
            <a:r>
              <a:rPr kumimoji="0" lang="en-US" altLang="ko-KR" sz="18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stddev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9856" y="7618182"/>
            <a:ext cx="486671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-&gt; (Y – average) /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stddev</a:t>
            </a:r>
            <a:r>
              <a:rPr lang="en-US" altLang="ko-KR" sz="1800" dirty="0" smtClean="0">
                <a:solidFill>
                  <a:srgbClr val="FF0000"/>
                </a:solidFill>
              </a:rPr>
              <a:t> where Y = log(X)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2574" y="8412753"/>
            <a:ext cx="13240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-&gt; one-hot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1702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1157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2021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Data Preprocessing - Ticket Number Preprocessing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0-9, A-Z</a:t>
            </a:r>
            <a:r>
              <a:rPr lang="ko-KR" altLang="en-US" dirty="0" smtClean="0">
                <a:solidFill>
                  <a:schemeClr val="tx1"/>
                </a:solidFill>
              </a:rPr>
              <a:t>를 제외한 모든 문자 제거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for </a:t>
            </a:r>
            <a:r>
              <a:rPr lang="en-US" altLang="ko-KR" b="1" dirty="0" smtClean="0">
                <a:solidFill>
                  <a:schemeClr val="tx1"/>
                </a:solidFill>
              </a:rPr>
              <a:t>A-Z</a:t>
            </a:r>
            <a:r>
              <a:rPr lang="en-US" altLang="ko-KR" dirty="0" smtClean="0">
                <a:solidFill>
                  <a:schemeClr val="tx1"/>
                </a:solidFill>
              </a:rPr>
              <a:t> part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for </a:t>
            </a:r>
            <a:r>
              <a:rPr lang="en-US" altLang="ko-KR" b="1" dirty="0" smtClean="0">
                <a:solidFill>
                  <a:schemeClr val="tx1"/>
                </a:solidFill>
              </a:rPr>
              <a:t>0-9</a:t>
            </a:r>
            <a:r>
              <a:rPr lang="en-US" altLang="ko-KR" dirty="0" smtClean="0">
                <a:solidFill>
                  <a:schemeClr val="tx1"/>
                </a:solidFill>
              </a:rPr>
              <a:t> part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701674" y="5119927"/>
            <a:ext cx="67310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 Categories: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{CA,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A, AS, PC, WC, ‘’, (others)}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491" y="7125840"/>
            <a:ext cx="75773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 Categories: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{&lt;100,000,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&lt;1,000,000, &gt;=1,000,000}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43091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1157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2021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Data Preprocessing - Cabin</a:t>
            </a:r>
            <a:r>
              <a:rPr lang="en-US" altLang="ko-KR" dirty="0" smtClean="0">
                <a:solidFill>
                  <a:schemeClr val="tx1"/>
                </a:solidFill>
              </a:rPr>
              <a:t> Number Preprocessing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알파벳 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글자</a:t>
            </a:r>
            <a:r>
              <a:rPr lang="en-US" altLang="ko-KR" b="1" dirty="0" smtClean="0">
                <a:solidFill>
                  <a:srgbClr val="0000FF"/>
                </a:solidFill>
              </a:rPr>
              <a:t>) + (</a:t>
            </a:r>
            <a:r>
              <a:rPr lang="ko-KR" altLang="en-US" b="1" dirty="0" smtClean="0">
                <a:solidFill>
                  <a:srgbClr val="0000FF"/>
                </a:solidFill>
              </a:rPr>
              <a:t>숫자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형식의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첫 번째 문자를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061766" y="5355889"/>
            <a:ext cx="63174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10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Categories: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{A, B, C, D, E, F, G,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T, X, ‘’}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3219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541250" cy="61157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- Apr 2021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lightGBM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XGBoost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deepLearning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</a:rPr>
              <a:t>기본적인 형태의 </a:t>
            </a:r>
            <a:r>
              <a:rPr lang="en-US" altLang="ko-KR" dirty="0" smtClean="0">
                <a:solidFill>
                  <a:schemeClr val="tx1"/>
                </a:solidFill>
              </a:rPr>
              <a:t>Neural Network)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How to test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Sum = </a:t>
            </a:r>
            <a:r>
              <a:rPr lang="en-US" altLang="ko-KR" dirty="0" smtClean="0">
                <a:solidFill>
                  <a:srgbClr val="0000FF"/>
                </a:solidFill>
              </a:rPr>
              <a:t>Output of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lightGBM</a:t>
            </a:r>
            <a:r>
              <a:rPr lang="en-US" altLang="ko-KR" dirty="0" smtClean="0">
                <a:solidFill>
                  <a:srgbClr val="0000FF"/>
                </a:solidFill>
              </a:rPr>
              <a:t> + output of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XGBoost</a:t>
            </a:r>
            <a:r>
              <a:rPr lang="en-US" altLang="ko-KR" dirty="0" smtClean="0">
                <a:solidFill>
                  <a:srgbClr val="0000FF"/>
                </a:solidFill>
              </a:rPr>
              <a:t> + output of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deepLearning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Average = Sum / 3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Return 1 if Average &gt;= 0.5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Return 0 if Average &lt; 0.5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667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541250" cy="61157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Result (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NOT in </a:t>
            </a:r>
            <a:r>
              <a:rPr lang="en-US" altLang="ko-KR" dirty="0">
                <a:solidFill>
                  <a:srgbClr val="FF0000"/>
                </a:solidFill>
                <a:sym typeface="Helvetica"/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op 40% </a:t>
            </a:r>
            <a:r>
              <a:rPr lang="en-US" altLang="ko-KR" dirty="0" smtClean="0">
                <a:sym typeface="Helvetica"/>
              </a:rPr>
              <a:t>-&gt; continue)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5" y="4108959"/>
            <a:ext cx="11970538" cy="1686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3416" y="4756943"/>
            <a:ext cx="2980286" cy="38346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63148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297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3197</cp:revision>
  <cp:lastPrinted>2020-05-01T05:17:35Z</cp:lastPrinted>
  <dcterms:modified xsi:type="dcterms:W3CDTF">2021-05-07T02:25:42Z</dcterms:modified>
</cp:coreProperties>
</file>