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7" r:id="rId4"/>
    <p:sldId id="268" r:id="rId5"/>
    <p:sldId id="269" r:id="rId6"/>
    <p:sldId id="270" r:id="rId7"/>
    <p:sldId id="271" r:id="rId8"/>
    <p:sldId id="272" r:id="rId9"/>
    <p:sldId id="267" r:id="rId10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E5D5FF"/>
    <a:srgbClr val="D2B7FF"/>
    <a:srgbClr val="00A2FF"/>
    <a:srgbClr val="9933FF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21.03.03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Implementation: 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WPCN-UAV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학습 과정에서 발생하는 오류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 smtClean="0"/>
              <a:t>Training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validation</a:t>
            </a:r>
            <a:r>
              <a:rPr lang="ko-KR" altLang="en-US" dirty="0" smtClean="0"/>
              <a:t>이 되는 것까지 확인</a:t>
            </a:r>
            <a:endParaRPr lang="en-US" altLang="ko-KR" dirty="0" smtClean="0"/>
          </a:p>
          <a:p>
            <a:pPr lvl="1" latinLnBrk="1"/>
            <a:r>
              <a:rPr lang="ko-KR" altLang="en-US" dirty="0" smtClean="0"/>
              <a:t>향후 해당 </a:t>
            </a:r>
            <a:r>
              <a:rPr lang="en-US" altLang="ko-KR" dirty="0" smtClean="0"/>
              <a:t>WPCN-UAV </a:t>
            </a:r>
            <a:r>
              <a:rPr lang="ko-KR" altLang="en-US" dirty="0" smtClean="0"/>
              <a:t>논문의 핵심 내용 정리</a:t>
            </a:r>
            <a:endParaRPr lang="en-US" altLang="ko-KR" dirty="0" smtClean="0"/>
          </a:p>
          <a:p>
            <a:pPr lvl="1" latinLnBrk="1"/>
            <a:r>
              <a:rPr lang="ko-KR" altLang="en-US" dirty="0" smtClean="0"/>
              <a:t>향후 추가적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논문 오구현 등 수정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23183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updateQvalue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append</a:t>
            </a:r>
            <a:r>
              <a:rPr lang="ko-KR" altLang="en-US" dirty="0" smtClean="0">
                <a:solidFill>
                  <a:schemeClr val="tx1"/>
                </a:solidFill>
              </a:rPr>
              <a:t>할 때의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element</a:t>
            </a:r>
            <a:r>
              <a:rPr lang="ko-KR" altLang="en-US" dirty="0" smtClean="0">
                <a:solidFill>
                  <a:srgbClr val="0000FF"/>
                </a:solidFill>
              </a:rPr>
              <a:t>의 형태도 </a:t>
            </a:r>
            <a:r>
              <a:rPr lang="en-US" altLang="ko-KR" dirty="0" smtClean="0">
                <a:solidFill>
                  <a:srgbClr val="0000FF"/>
                </a:solidFill>
              </a:rPr>
              <a:t>[[s], </a:t>
            </a:r>
            <a:r>
              <a:rPr lang="en-US" altLang="ko-KR" dirty="0" err="1" smtClean="0">
                <a:solidFill>
                  <a:srgbClr val="0000FF"/>
                </a:solidFill>
              </a:rPr>
              <a:t>qs</a:t>
            </a:r>
            <a:r>
              <a:rPr lang="en-US" altLang="ko-KR" dirty="0" smtClean="0">
                <a:solidFill>
                  <a:srgbClr val="0000FF"/>
                </a:solidFill>
              </a:rPr>
              <a:t>, l, k]</a:t>
            </a:r>
            <a:r>
              <a:rPr lang="ko-KR" altLang="en-US" dirty="0" smtClean="0">
                <a:solidFill>
                  <a:srgbClr val="0000FF"/>
                </a:solidFill>
              </a:rPr>
              <a:t>로 변경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96" y="3880493"/>
            <a:ext cx="11557454" cy="40993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67743" y="6738257"/>
            <a:ext cx="2525486" cy="93617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84618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23183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Alpha</a:t>
            </a:r>
            <a:r>
              <a:rPr lang="en-US" altLang="ko-KR" dirty="0" smtClean="0">
                <a:solidFill>
                  <a:schemeClr val="tx1"/>
                </a:solidFill>
              </a:rPr>
              <a:t> (WPCN-UAV </a:t>
            </a:r>
            <a:r>
              <a:rPr lang="ko-KR" altLang="en-US" dirty="0" smtClean="0">
                <a:solidFill>
                  <a:schemeClr val="tx1"/>
                </a:solidFill>
              </a:rPr>
              <a:t>시스템 모델에서 사용하는 변수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err="1" smtClean="0">
                <a:solidFill>
                  <a:srgbClr val="0000FF"/>
                </a:solidFill>
              </a:rPr>
              <a:t>alphaL</a:t>
            </a:r>
            <a:r>
              <a:rPr lang="en-US" altLang="ko-KR" dirty="0" smtClean="0">
                <a:solidFill>
                  <a:schemeClr val="tx1"/>
                </a:solidFill>
              </a:rPr>
              <a:t> (Deep Q Learning </a:t>
            </a:r>
            <a:r>
              <a:rPr lang="ko-KR" altLang="en-US" dirty="0" smtClean="0">
                <a:solidFill>
                  <a:schemeClr val="tx1"/>
                </a:solidFill>
              </a:rPr>
              <a:t>학습용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를 구분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혼용하여 발생하는 오류 해결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77" y="3678455"/>
            <a:ext cx="8864045" cy="49105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39656" y="3880493"/>
            <a:ext cx="834573" cy="52822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8164" y="5891577"/>
            <a:ext cx="684894" cy="54188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9307" y="8047110"/>
            <a:ext cx="684894" cy="54188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02718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23183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학습 </a:t>
            </a:r>
            <a:r>
              <a:rPr lang="en-US" altLang="ko-KR" dirty="0" smtClean="0">
                <a:solidFill>
                  <a:srgbClr val="0000FF"/>
                </a:solidFill>
              </a:rPr>
              <a:t>(training) </a:t>
            </a:r>
            <a:r>
              <a:rPr lang="ko-KR" altLang="en-US" dirty="0" smtClean="0">
                <a:solidFill>
                  <a:srgbClr val="0000FF"/>
                </a:solidFill>
              </a:rPr>
              <a:t>및 검증 </a:t>
            </a:r>
            <a:r>
              <a:rPr lang="en-US" altLang="ko-KR" dirty="0" smtClean="0">
                <a:solidFill>
                  <a:srgbClr val="0000FF"/>
                </a:solidFill>
              </a:rPr>
              <a:t>(validation)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20" y="6001920"/>
            <a:ext cx="10664328" cy="24458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405" y="3291617"/>
            <a:ext cx="6962775" cy="23050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96446" y="3880493"/>
            <a:ext cx="5138234" cy="7291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8800" y="6860293"/>
            <a:ext cx="9832247" cy="78541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13908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23183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학습 </a:t>
            </a:r>
            <a:r>
              <a:rPr lang="en-US" altLang="ko-KR" dirty="0" smtClean="0">
                <a:solidFill>
                  <a:srgbClr val="0000FF"/>
                </a:solidFill>
              </a:rPr>
              <a:t>(training) </a:t>
            </a:r>
            <a:r>
              <a:rPr lang="ko-KR" altLang="en-US" dirty="0" smtClean="0">
                <a:solidFill>
                  <a:srgbClr val="0000FF"/>
                </a:solidFill>
              </a:rPr>
              <a:t>및 검증 </a:t>
            </a:r>
            <a:r>
              <a:rPr lang="en-US" altLang="ko-KR" dirty="0" smtClean="0">
                <a:solidFill>
                  <a:srgbClr val="0000FF"/>
                </a:solidFill>
              </a:rPr>
              <a:t>(validation)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96" y="4076902"/>
            <a:ext cx="4931349" cy="3200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1" y="3799114"/>
            <a:ext cx="6438673" cy="1702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351" y="6577813"/>
            <a:ext cx="6438673" cy="167965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37903" y="3751913"/>
            <a:ext cx="6659565" cy="52937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37904" y="6531072"/>
            <a:ext cx="6659565" cy="52937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3085" y="3195055"/>
            <a:ext cx="36291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Training : 25000 (100%)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1046" y="5983748"/>
            <a:ext cx="557203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Validation : 23750 (95%) / 1250 (5%)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8004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23183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Validation result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모든 데이터에 대한 </a:t>
            </a:r>
            <a:r>
              <a:rPr lang="ko-KR" altLang="en-US" b="1" dirty="0" smtClean="0">
                <a:solidFill>
                  <a:srgbClr val="0000FF"/>
                </a:solidFill>
              </a:rPr>
              <a:t>각 </a:t>
            </a:r>
            <a:r>
              <a:rPr lang="en-US" altLang="ko-KR" b="1" dirty="0" smtClean="0">
                <a:solidFill>
                  <a:srgbClr val="0000FF"/>
                </a:solidFill>
              </a:rPr>
              <a:t>action</a:t>
            </a:r>
            <a:r>
              <a:rPr lang="ko-KR" altLang="en-US" b="1" dirty="0" smtClean="0">
                <a:solidFill>
                  <a:srgbClr val="0000FF"/>
                </a:solidFill>
              </a:rPr>
              <a:t>에 대한 </a:t>
            </a:r>
            <a:r>
              <a:rPr lang="en-US" altLang="ko-KR" b="1" dirty="0" smtClean="0">
                <a:solidFill>
                  <a:srgbClr val="0000FF"/>
                </a:solidFill>
              </a:rPr>
              <a:t>reward</a:t>
            </a:r>
            <a:r>
              <a:rPr lang="ko-KR" altLang="en-US" b="1" dirty="0" smtClean="0">
                <a:solidFill>
                  <a:srgbClr val="0000FF"/>
                </a:solidFill>
              </a:rPr>
              <a:t>의 예측값이 동일</a:t>
            </a:r>
            <a:r>
              <a:rPr lang="ko-KR" altLang="en-US" dirty="0" smtClean="0">
                <a:solidFill>
                  <a:schemeClr val="tx1"/>
                </a:solidFill>
              </a:rPr>
              <a:t>하게 나옴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34" y="4653379"/>
            <a:ext cx="10734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21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5560</TotalTime>
  <Words>183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3055</cp:revision>
  <cp:lastPrinted>2020-09-22T02:33:58Z</cp:lastPrinted>
  <dcterms:modified xsi:type="dcterms:W3CDTF">2021-03-03T06:57:35Z</dcterms:modified>
</cp:coreProperties>
</file>