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500" r:id="rId4"/>
    <p:sldId id="501" r:id="rId5"/>
    <p:sldId id="503" r:id="rId6"/>
    <p:sldId id="502" r:id="rId7"/>
    <p:sldId id="504" r:id="rId8"/>
    <p:sldId id="505" r:id="rId9"/>
    <p:sldId id="506" r:id="rId10"/>
    <p:sldId id="507" r:id="rId11"/>
    <p:sldId id="508" r:id="rId12"/>
    <p:sldId id="509" r:id="rId13"/>
    <p:sldId id="339" r:id="rId14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jun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meowmeowmeowmeowmeow/gtsrb-german-traffic-sign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21.10.01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2077700" cy="54006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기존의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Car vs. Non-Car dataset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에 대해서도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Traffic Sign dataset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과 같은 알고리즘 적용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코드 알고리즘이 전체적으로 변경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되었으므로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비교 대상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method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(SHAP, LIME, GradCAM, XCNN)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실행하는 코드도 이에 맞게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수정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Car vs. Non-Car dataset</a:t>
            </a:r>
            <a:r>
              <a:rPr lang="ko-KR" altLang="en-US" b="1" dirty="0" smtClean="0">
                <a:solidFill>
                  <a:srgbClr val="FF0000"/>
                </a:solidFill>
                <a:sym typeface="Helvetica"/>
              </a:rPr>
              <a:t>와 </a:t>
            </a:r>
            <a:r>
              <a:rPr lang="en-US" altLang="ko-KR" dirty="0">
                <a:solidFill>
                  <a:srgbClr val="FF0000"/>
                </a:solidFill>
                <a:sym typeface="Helvetica"/>
              </a:rPr>
              <a:t>Traffic Sign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대하여 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논문에 사용할 알고리즘과 비교 대상 알고리즘 모두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대해 새로운 코드를 적용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555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33211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 (2)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Car vs. Non-car dataset</a:t>
            </a:r>
            <a:r>
              <a:rPr lang="ko-KR" altLang="en-US" dirty="0" smtClean="0">
                <a:sym typeface="Helvetica"/>
              </a:rPr>
              <a:t>과 마찬가지로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를 이용하여 설명을 도출하기 위한 알고리즘</a:t>
            </a:r>
            <a:r>
              <a:rPr lang="ko-KR" altLang="en-US" dirty="0" smtClean="0">
                <a:sym typeface="Helvetica"/>
              </a:rPr>
              <a:t> 설계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German Traffic Sign Recognition Benchmark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와 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동일하되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class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다음과 같이 압축하여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class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종류를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7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가지로 줄임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25" y="5855110"/>
            <a:ext cx="6931845" cy="31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4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2077700" cy="27606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향후 계획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sym typeface="Helvetica"/>
              </a:rPr>
              <a:t>German Traffic Sign Recognition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Benchmark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모두 동일한 형태이고 안쪽의 표시만 다른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sign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추출하여 같은 방법으로 실험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안쪽의 숫자만 서로 다른 속도 제한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sign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만을 추출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77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SOTA method for Paper Revision : Explainable CNN</a:t>
            </a:r>
          </a:p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www.kaggle.com/c/tabular-playground-series-jun-2021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4286281"/>
            <a:ext cx="11835130" cy="33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58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5307945" cy="62118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Epochs </a:t>
            </a:r>
            <a:r>
              <a:rPr lang="ko-KR" altLang="en-US" b="1" dirty="0" smtClean="0">
                <a:solidFill>
                  <a:srgbClr val="0000FF"/>
                </a:solidFill>
              </a:rPr>
              <a:t>증가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(500, 1000, 2000) -&gt; (1000, 2000, 4000)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95" y="3225882"/>
            <a:ext cx="6527185" cy="48588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95420" y="4896465"/>
            <a:ext cx="2831690" cy="31587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4317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467895" cy="62118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depth</a:t>
            </a:r>
            <a:r>
              <a:rPr lang="ko-KR" altLang="en-US" b="1" dirty="0" smtClean="0">
                <a:solidFill>
                  <a:srgbClr val="0000FF"/>
                </a:solidFill>
              </a:rPr>
              <a:t>가 늘어날수록 </a:t>
            </a:r>
            <a:r>
              <a:rPr lang="en-US" altLang="ko-KR" b="1" dirty="0" smtClean="0">
                <a:solidFill>
                  <a:srgbClr val="0000FF"/>
                </a:solidFill>
              </a:rPr>
              <a:t>training error</a:t>
            </a:r>
            <a:r>
              <a:rPr lang="ko-KR" altLang="en-US" b="1" dirty="0" smtClean="0">
                <a:solidFill>
                  <a:srgbClr val="0000FF"/>
                </a:solidFill>
              </a:rPr>
              <a:t>가 감소</a:t>
            </a:r>
            <a:r>
              <a:rPr lang="ko-KR" altLang="en-US" dirty="0" smtClean="0">
                <a:solidFill>
                  <a:schemeClr val="tx1"/>
                </a:solidFill>
              </a:rPr>
              <a:t>하는 것을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</a:t>
            </a:r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epoch (iterations)</a:t>
            </a:r>
            <a:r>
              <a:rPr lang="ko-KR" altLang="en-US" dirty="0" smtClean="0">
                <a:solidFill>
                  <a:schemeClr val="tx1"/>
                </a:solidFill>
              </a:rPr>
              <a:t>를 다양하게 조절하며 실험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680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3919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www.kaggle.com/meowmeowmeowmeowmeow/gtsrb-german-traffic-sign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4925961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657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</a:t>
            </a:r>
            <a:r>
              <a:rPr lang="ko-KR" altLang="en-US" dirty="0" smtClean="0">
                <a:sym typeface="Helvetica"/>
              </a:rPr>
              <a:t>과 </a:t>
            </a:r>
            <a:r>
              <a:rPr lang="en-US" altLang="ko-KR" dirty="0" smtClean="0">
                <a:sym typeface="Helvetica"/>
              </a:rPr>
              <a:t>Test</a:t>
            </a:r>
            <a:r>
              <a:rPr lang="ko-KR" altLang="en-US" dirty="0">
                <a:sym typeface="Helvetica"/>
              </a:rPr>
              <a:t> </a:t>
            </a:r>
            <a:r>
              <a:rPr lang="en-US" altLang="ko-KR" dirty="0" smtClean="0">
                <a:sym typeface="Helvetica"/>
              </a:rPr>
              <a:t>dataset</a:t>
            </a:r>
            <a:r>
              <a:rPr lang="ko-KR" altLang="en-US" dirty="0" smtClean="0">
                <a:sym typeface="Helvetica"/>
              </a:rPr>
              <a:t>으로 구분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Train, Test </a:t>
            </a:r>
            <a:r>
              <a:rPr lang="ko-KR" altLang="en-US" dirty="0" smtClean="0">
                <a:sym typeface="Helvetica"/>
              </a:rPr>
              <a:t>각각에 대해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43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개의 세부 카테고리</a:t>
            </a:r>
            <a:r>
              <a:rPr lang="ko-KR" altLang="en-US" dirty="0" smtClean="0">
                <a:sym typeface="Helvetica"/>
              </a:rPr>
              <a:t> 존재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</a:t>
            </a:r>
            <a:r>
              <a:rPr lang="ko-KR" altLang="en-US" dirty="0" smtClean="0">
                <a:sym typeface="Helvetica"/>
              </a:rPr>
              <a:t>개의 카테고리는 한 종류의 </a:t>
            </a:r>
            <a:r>
              <a:rPr lang="en-US" altLang="ko-KR" dirty="0" smtClean="0">
                <a:sym typeface="Helvetica"/>
              </a:rPr>
              <a:t>traffic sign</a:t>
            </a:r>
            <a:r>
              <a:rPr lang="ko-KR" altLang="en-US" dirty="0" smtClean="0">
                <a:sym typeface="Helvetica"/>
              </a:rPr>
              <a:t>을 나타냄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5196365"/>
            <a:ext cx="7270545" cy="3463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85359" y="6389716"/>
            <a:ext cx="238206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(</a:t>
            </a:r>
            <a:r>
              <a:rPr lang="en-US" altLang="ko-KR" sz="2800" dirty="0" smtClean="0">
                <a:solidFill>
                  <a:srgbClr val="FF0000"/>
                </a:solidFill>
              </a:rPr>
              <a:t>category ‘0’)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4783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47664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Car vs. Non-car dataset</a:t>
            </a:r>
            <a:r>
              <a:rPr lang="ko-KR" altLang="en-US" dirty="0" smtClean="0">
                <a:sym typeface="Helvetica"/>
              </a:rPr>
              <a:t>과 마찬가지로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를 이용하여 설명을 도출하기 위한 알고리즘</a:t>
            </a:r>
            <a:r>
              <a:rPr lang="ko-KR" altLang="en-US" dirty="0" smtClean="0">
                <a:sym typeface="Helvetica"/>
              </a:rPr>
              <a:t> 설계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진행 순서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학습 및 테스트용 이미지 데이터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전처리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이미지 분류 학습을 위한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CNN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모델 생성 </a:t>
            </a:r>
            <a:r>
              <a:rPr lang="ko-KR" altLang="en-US" dirty="0" smtClean="0">
                <a:sym typeface="Helvetica"/>
              </a:rPr>
              <a:t>및 학습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CNN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모델의 정확도 </a:t>
            </a:r>
            <a:r>
              <a:rPr lang="ko-KR" altLang="en-US" dirty="0" smtClean="0">
                <a:sym typeface="Helvetica"/>
              </a:rPr>
              <a:t>및 </a:t>
            </a:r>
            <a:r>
              <a:rPr lang="en-US" altLang="ko-KR" dirty="0" smtClean="0">
                <a:sym typeface="Helvetica"/>
              </a:rPr>
              <a:t>mean-squared error </a:t>
            </a:r>
            <a:r>
              <a:rPr lang="ko-KR" altLang="en-US" dirty="0" smtClean="0">
                <a:sym typeface="Helvetica"/>
              </a:rPr>
              <a:t>확인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CNN </a:t>
            </a:r>
            <a:r>
              <a:rPr lang="ko-KR" altLang="en-US" dirty="0" smtClean="0">
                <a:sym typeface="Helvetica"/>
              </a:rPr>
              <a:t>모델에 </a:t>
            </a:r>
            <a:r>
              <a:rPr lang="en-US" altLang="ko-KR" dirty="0" smtClean="0">
                <a:sym typeface="Helvetica"/>
              </a:rPr>
              <a:t>test dataset</a:t>
            </a:r>
            <a:r>
              <a:rPr lang="ko-KR" altLang="en-US" dirty="0" smtClean="0">
                <a:sym typeface="Helvetica"/>
              </a:rPr>
              <a:t>을 입력하여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설명 도출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347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2077700" cy="44567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CNN 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모델의 정확도</a:t>
            </a:r>
            <a:endParaRPr lang="en-US" altLang="ko-KR" dirty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설명 도출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sym typeface="Helvetica"/>
              </a:rPr>
              <a:t>색칠 알고리즘 변경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기존에는 도출된 설명을 검은색으로 표시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색칠 알고리즘을 적용하여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도출된 설명을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보다 눈에 띄는 색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으로 표시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설명 이미지가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black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가까워도 색칠된 부분이 보이도록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 수정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86" y="3885432"/>
            <a:ext cx="6805254" cy="11342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83342" y="4364048"/>
            <a:ext cx="4047304" cy="56710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86" y="6849715"/>
            <a:ext cx="9339929" cy="20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6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459</Words>
  <Application>Microsoft Office PowerPoint</Application>
  <PresentationFormat>사용자 지정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4285</cp:revision>
  <cp:lastPrinted>2020-05-01T05:17:35Z</cp:lastPrinted>
  <dcterms:modified xsi:type="dcterms:W3CDTF">2021-09-30T09:42:53Z</dcterms:modified>
</cp:coreProperties>
</file>