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406" r:id="rId4"/>
    <p:sldId id="427" r:id="rId5"/>
    <p:sldId id="339" r:id="rId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B601FF"/>
    <a:srgbClr val="00C000"/>
    <a:srgbClr val="FFFFFF"/>
    <a:srgbClr val="00A2FF"/>
    <a:srgbClr val="FF33CC"/>
    <a:srgbClr val="FF8050"/>
    <a:srgbClr val="FF000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21.05.28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 (Self-driving car)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4409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DonorsChoose.org Application </a:t>
            </a:r>
            <a:r>
              <a:rPr lang="en-US" altLang="ko-KR" dirty="0" smtClean="0">
                <a:sym typeface="Helvetica"/>
              </a:rPr>
              <a:t>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4" y="4624637"/>
            <a:ext cx="12077700" cy="27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456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DonorsChoose.org Application </a:t>
            </a:r>
            <a:r>
              <a:rPr lang="en-US" altLang="ko-KR" dirty="0" smtClean="0">
                <a:sym typeface="Helvetica"/>
              </a:rPr>
              <a:t>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72" y="3871911"/>
            <a:ext cx="9547224" cy="51670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45923" y="3871911"/>
            <a:ext cx="2602523" cy="456870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65992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48</Words>
  <Application>Microsoft Office PowerPoint</Application>
  <PresentationFormat>사용자 지정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3327</cp:revision>
  <cp:lastPrinted>2020-05-01T05:17:35Z</cp:lastPrinted>
  <dcterms:modified xsi:type="dcterms:W3CDTF">2021-05-28T03:36:40Z</dcterms:modified>
</cp:coreProperties>
</file>