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21.06.02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Revision of Paper: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Networks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551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Minor Revision (5/28)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Revision Due: July 07, 2021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5343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Reference </a:t>
            </a:r>
            <a:r>
              <a:rPr lang="ko-KR" altLang="en-US" dirty="0" smtClean="0"/>
              <a:t>표시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Deep Learning </a:t>
            </a:r>
            <a:r>
              <a:rPr lang="ko-KR" altLang="en-US" dirty="0" smtClean="0"/>
              <a:t>방법을 사용하는 것이 수학적 최적화 방법보다 더 좋다는 것을 독자들이 보다 쉽게 이해할 수 있도록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문법 교정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equation</a:t>
            </a:r>
            <a:r>
              <a:rPr lang="ko-KR" altLang="en-US" dirty="0" smtClean="0"/>
              <a:t>이 어떻게 도출되었는지 설명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일부</a:t>
            </a:r>
            <a:r>
              <a:rPr lang="en-US" altLang="ko-KR" dirty="0" smtClean="0"/>
              <a:t> equation </a:t>
            </a:r>
            <a:r>
              <a:rPr lang="ko-KR" altLang="en-US" dirty="0" err="1" smtClean="0"/>
              <a:t>재작성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CT.AVERAGE</a:t>
            </a:r>
            <a:r>
              <a:rPr lang="ko-KR" altLang="en-US" dirty="0" smtClean="0"/>
              <a:t>에 대한 중복된 설명 제거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62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16331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Reference </a:t>
            </a:r>
            <a:r>
              <a:rPr lang="ko-KR" altLang="en-US" dirty="0" smtClean="0"/>
              <a:t>표시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01" y="3200399"/>
            <a:ext cx="9045639" cy="56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4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7486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Deep Learning </a:t>
            </a:r>
            <a:r>
              <a:rPr lang="ko-KR" altLang="en-US" dirty="0" smtClean="0"/>
              <a:t>방법을 사용하는 것이 수학적 최적화 방법보다 더 좋다는 것을 독자들이 보다 쉽게 이해할 수 있도록 수정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65" y="3542728"/>
            <a:ext cx="9739059" cy="52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721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특정 </a:t>
            </a:r>
            <a:r>
              <a:rPr lang="en-US" altLang="ko-KR" dirty="0"/>
              <a:t>equation</a:t>
            </a:r>
            <a:r>
              <a:rPr lang="ko-KR" altLang="en-US" dirty="0"/>
              <a:t>이 어떻게 도출되었는지 설명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83" y="6191847"/>
            <a:ext cx="8891334" cy="2821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8" y="3145530"/>
            <a:ext cx="7866160" cy="16543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392" y="4905959"/>
            <a:ext cx="7626858" cy="904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8448" y="3931920"/>
            <a:ext cx="1993392" cy="86793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7487" y="4942068"/>
            <a:ext cx="1636997" cy="86793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3207" y="6404624"/>
            <a:ext cx="3980813" cy="83394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2295144" y="4799857"/>
            <a:ext cx="1988470" cy="1604767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10" idx="2"/>
            <a:endCxn id="11" idx="0"/>
          </p:cNvCxnSpPr>
          <p:nvPr/>
        </p:nvCxnSpPr>
        <p:spPr>
          <a:xfrm flipH="1">
            <a:off x="4283614" y="5810005"/>
            <a:ext cx="1582372" cy="59461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0926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721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일부 </a:t>
            </a:r>
            <a:r>
              <a:rPr lang="en-US" altLang="ko-KR" dirty="0" smtClean="0"/>
              <a:t>equation </a:t>
            </a:r>
            <a:r>
              <a:rPr lang="ko-KR" altLang="en-US" dirty="0" err="1" smtClean="0"/>
              <a:t>재작성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(where </a:t>
            </a:r>
            <a:r>
              <a:rPr lang="ko-KR" altLang="en-US" dirty="0" smtClean="0">
                <a:solidFill>
                  <a:srgbClr val="0000FF"/>
                </a:solidFill>
              </a:rPr>
              <a:t>삭제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45" y="5884058"/>
            <a:ext cx="8705787" cy="1849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468" y="4016414"/>
            <a:ext cx="8563864" cy="97820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6" idx="2"/>
            <a:endCxn id="17" idx="0"/>
          </p:cNvCxnSpPr>
          <p:nvPr/>
        </p:nvCxnSpPr>
        <p:spPr>
          <a:xfrm>
            <a:off x="3853434" y="4869670"/>
            <a:ext cx="430180" cy="1323855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직사각형 15"/>
          <p:cNvSpPr/>
          <p:nvPr/>
        </p:nvSpPr>
        <p:spPr>
          <a:xfrm>
            <a:off x="2275332" y="4141358"/>
            <a:ext cx="3156204" cy="72831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5512" y="6193525"/>
            <a:ext cx="3156204" cy="72831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49943" y="4141358"/>
            <a:ext cx="2884329" cy="72831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83893" y="7369670"/>
            <a:ext cx="1632966" cy="3641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꺾인 연결선 23"/>
          <p:cNvCxnSpPr>
            <a:stCxn id="20" idx="2"/>
            <a:endCxn id="21" idx="3"/>
          </p:cNvCxnSpPr>
          <p:nvPr/>
        </p:nvCxnSpPr>
        <p:spPr>
          <a:xfrm rot="5400000">
            <a:off x="4363445" y="4323085"/>
            <a:ext cx="2682078" cy="3775249"/>
          </a:xfrm>
          <a:prstGeom prst="bentConnector2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57846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721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Revision of </a:t>
            </a:r>
            <a:r>
              <a:rPr lang="en-US" altLang="ko-KR" dirty="0" smtClean="0"/>
              <a:t>Paper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CT.AVERAGE</a:t>
            </a:r>
            <a:r>
              <a:rPr lang="ko-KR" altLang="en-US" dirty="0"/>
              <a:t>에 대한 중복된 설명 제거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82" y="4144898"/>
            <a:ext cx="7995603" cy="26959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12793" y="4126610"/>
            <a:ext cx="7995603" cy="70142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2792" y="6102877"/>
            <a:ext cx="7995603" cy="70142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28474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172</Words>
  <Application>Microsoft Office PowerPoint</Application>
  <PresentationFormat>사용자 지정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3169</cp:revision>
  <cp:lastPrinted>2020-09-22T02:33:58Z</cp:lastPrinted>
  <dcterms:modified xsi:type="dcterms:W3CDTF">2021-06-02T07:35:22Z</dcterms:modified>
</cp:coreProperties>
</file>