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99" r:id="rId4"/>
    <p:sldId id="300" r:id="rId5"/>
    <p:sldId id="305" r:id="rId6"/>
    <p:sldId id="306" r:id="rId7"/>
    <p:sldId id="267" r:id="rId8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21.12.10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</a:t>
            </a:r>
            <a:r>
              <a:rPr lang="en-US" altLang="ko-KR" dirty="0"/>
              <a:t>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59577" cy="16248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및 실험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표시 방법 개선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3" y="2865115"/>
            <a:ext cx="8111381" cy="6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420175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최적화를 위한 딥 러닝 방법 </a:t>
            </a:r>
            <a:r>
              <a:rPr lang="ko-KR" altLang="en-US" dirty="0" smtClean="0">
                <a:solidFill>
                  <a:schemeClr val="tx1"/>
                </a:solidFill>
              </a:rPr>
              <a:t>고안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의 위치를 중심으로 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의 누적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을 표준화</a:t>
            </a:r>
            <a:r>
              <a:rPr lang="ko-KR" altLang="en-US" dirty="0" smtClean="0">
                <a:solidFill>
                  <a:schemeClr val="tx1"/>
                </a:solidFill>
              </a:rPr>
              <a:t>한 값이 저장된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action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one-hot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출력 데이터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minimum throughput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증가량</a:t>
            </a:r>
            <a:r>
              <a:rPr lang="ko-KR" altLang="en-US" dirty="0" smtClean="0">
                <a:solidFill>
                  <a:schemeClr val="tx1"/>
                </a:solidFill>
              </a:rPr>
              <a:t> 및 전체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변화를 고려한 </a:t>
            </a:r>
            <a:r>
              <a:rPr lang="en-US" altLang="ko-KR" dirty="0" smtClean="0">
                <a:solidFill>
                  <a:schemeClr val="tx1"/>
                </a:solidFill>
              </a:rPr>
              <a:t>reward 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194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420175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최적화를 위한 딥 러닝 방법 </a:t>
            </a:r>
            <a:r>
              <a:rPr lang="ko-KR" altLang="en-US" dirty="0" smtClean="0">
                <a:solidFill>
                  <a:schemeClr val="tx1"/>
                </a:solidFill>
              </a:rPr>
              <a:t>고안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time slot</a:t>
            </a:r>
            <a:r>
              <a:rPr lang="ko-KR" altLang="en-US" dirty="0" smtClean="0">
                <a:solidFill>
                  <a:schemeClr val="tx1"/>
                </a:solidFill>
              </a:rPr>
              <a:t>별로 데이터가 있어야 하므로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time slot</a:t>
            </a:r>
            <a:r>
              <a:rPr lang="ko-KR" altLang="en-US" dirty="0" smtClean="0">
                <a:solidFill>
                  <a:srgbClr val="0000FF"/>
                </a:solidFill>
              </a:rPr>
              <a:t>별로 입력 데이터 및 출력 데이터 저장 </a:t>
            </a:r>
            <a:r>
              <a:rPr lang="ko-KR" altLang="en-US" dirty="0" smtClean="0">
                <a:solidFill>
                  <a:schemeClr val="tx1"/>
                </a:solidFill>
              </a:rPr>
              <a:t>필요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 각 </a:t>
            </a:r>
            <a:r>
              <a:rPr lang="en-US" altLang="ko-KR" dirty="0" smtClean="0">
                <a:solidFill>
                  <a:schemeClr val="tx1"/>
                </a:solidFill>
              </a:rPr>
              <a:t>time slot</a:t>
            </a:r>
            <a:r>
              <a:rPr lang="ko-KR" altLang="en-US" dirty="0" smtClean="0">
                <a:solidFill>
                  <a:schemeClr val="tx1"/>
                </a:solidFill>
              </a:rPr>
              <a:t>별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의 누적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을 저장해야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557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164143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최적화를 위한 딥 러닝 방법 </a:t>
            </a:r>
            <a:r>
              <a:rPr lang="ko-KR" altLang="en-US" dirty="0" smtClean="0">
                <a:solidFill>
                  <a:schemeClr val="tx1"/>
                </a:solidFill>
              </a:rPr>
              <a:t>고안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time slot</a:t>
            </a:r>
            <a:r>
              <a:rPr lang="ko-KR" altLang="en-US" dirty="0" smtClean="0">
                <a:solidFill>
                  <a:schemeClr val="tx1"/>
                </a:solidFill>
              </a:rPr>
              <a:t>별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 구현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52" y="3474717"/>
            <a:ext cx="6380432" cy="5492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02811" y="3371430"/>
            <a:ext cx="1466748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 slot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45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5330" y="3002793"/>
            <a:ext cx="64552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Device 0 …                                        15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11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6964</TotalTime>
  <Words>147</Words>
  <Application>Microsoft Office PowerPoint</Application>
  <PresentationFormat>사용자 지정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4260</cp:revision>
  <cp:lastPrinted>2020-09-22T02:33:58Z</cp:lastPrinted>
  <dcterms:modified xsi:type="dcterms:W3CDTF">2021-12-10T03:31:17Z</dcterms:modified>
</cp:coreProperties>
</file>