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57" r:id="rId4"/>
    <p:sldId id="269" r:id="rId5"/>
    <p:sldId id="272" r:id="rId6"/>
    <p:sldId id="273" r:id="rId7"/>
    <p:sldId id="275" r:id="rId8"/>
    <p:sldId id="276" r:id="rId9"/>
    <p:sldId id="267" r:id="rId10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8050"/>
    <a:srgbClr val="E5D5FF"/>
    <a:srgbClr val="D2B7FF"/>
    <a:srgbClr val="00A2FF"/>
    <a:srgbClr val="9933FF"/>
    <a:srgbClr val="FFFF00"/>
    <a:srgbClr val="CCFF33"/>
    <a:srgbClr val="B385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84" autoAdjust="0"/>
    <p:restoredTop sz="94660"/>
  </p:normalViewPr>
  <p:slideViewPr>
    <p:cSldViewPr snapToGrid="0">
      <p:cViewPr varScale="1">
        <p:scale>
          <a:sx n="62" d="100"/>
          <a:sy n="62" d="100"/>
        </p:scale>
        <p:origin x="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stamp/stamp.jsp?arnumber=8950047&amp;tag=1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ieeexplore.ieee.org/stamp/stamp.jsp?arnumber=9217951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21.02.10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marL="457200" indent="-457200" latinLnBrk="1">
              <a:buFontTx/>
              <a:buChar char="-"/>
            </a:pPr>
            <a:r>
              <a:rPr lang="en-US" altLang="ko-KR" dirty="0" smtClean="0"/>
              <a:t>Implementation: </a:t>
            </a:r>
            <a:r>
              <a:rPr lang="en-US" altLang="ko-KR" dirty="0" smtClean="0"/>
              <a:t>WPCN-UAV</a:t>
            </a:r>
          </a:p>
          <a:p>
            <a:pPr marL="457200" indent="-457200" latinLnBrk="1">
              <a:buFontTx/>
              <a:buChar char="-"/>
            </a:pPr>
            <a:r>
              <a:rPr lang="en-US" altLang="ko-KR" dirty="0" smtClean="0"/>
              <a:t>Paper: Multi-Agent Deep Reinforcement Learning for Distributed Resource Management in Wirelessly Powered Communication Network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lvl="1" latinLnBrk="1"/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r>
              <a:rPr lang="en-US" altLang="ko-KR" dirty="0" smtClean="0">
                <a:solidFill>
                  <a:schemeClr val="tx1"/>
                </a:solidFill>
              </a:rPr>
              <a:t>: WPCN-UAV</a:t>
            </a:r>
          </a:p>
          <a:p>
            <a:pPr lvl="2" latinLnBrk="1"/>
            <a:r>
              <a:rPr lang="en-US" altLang="ko-KR" dirty="0"/>
              <a:t>Minimum Throughput Maximization for Multi-UAV Enabled WPCN: A Deep Reinforcement Learning Method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 latinLnBrk="1"/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ieeexplore.ieee.org/stamp/stamp.jsp?arnumber=8950047&amp;tag=1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 latinLnBrk="1"/>
            <a:r>
              <a:rPr lang="ko-KR" altLang="en-US" dirty="0" smtClean="0">
                <a:solidFill>
                  <a:schemeClr val="tx1"/>
                </a:solidFill>
              </a:rPr>
              <a:t>오류 해결에 중점</a:t>
            </a:r>
            <a:endParaRPr lang="en-US" altLang="ko-KR" dirty="0">
              <a:solidFill>
                <a:schemeClr val="tx1"/>
              </a:solidFill>
            </a:endParaRPr>
          </a:p>
          <a:p>
            <a:pPr lvl="3" latinLnBrk="1"/>
            <a:r>
              <a:rPr lang="en-US" altLang="ko-KR" b="1" u="sng" dirty="0" smtClean="0">
                <a:solidFill>
                  <a:schemeClr val="tx1"/>
                </a:solidFill>
              </a:rPr>
              <a:t>Main code</a:t>
            </a:r>
            <a:r>
              <a:rPr lang="ko-KR" altLang="en-US" b="1" u="sng" dirty="0" smtClean="0">
                <a:solidFill>
                  <a:schemeClr val="tx1"/>
                </a:solidFill>
              </a:rPr>
              <a:t>의 오류는 수정 완료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실제로 </a:t>
            </a:r>
            <a:r>
              <a:rPr lang="en-US" altLang="ko-KR" dirty="0" smtClean="0">
                <a:solidFill>
                  <a:schemeClr val="tx1"/>
                </a:solidFill>
              </a:rPr>
              <a:t>Deep Learning</a:t>
            </a:r>
            <a:r>
              <a:rPr lang="ko-KR" altLang="en-US" dirty="0" smtClean="0">
                <a:solidFill>
                  <a:schemeClr val="tx1"/>
                </a:solidFill>
              </a:rPr>
              <a:t>을 </a:t>
            </a:r>
            <a:r>
              <a:rPr lang="en-US" altLang="ko-KR" dirty="0" smtClean="0">
                <a:solidFill>
                  <a:schemeClr val="tx1"/>
                </a:solidFill>
              </a:rPr>
              <a:t>training/test </a:t>
            </a:r>
            <a:r>
              <a:rPr lang="ko-KR" altLang="en-US" dirty="0" smtClean="0">
                <a:solidFill>
                  <a:schemeClr val="tx1"/>
                </a:solidFill>
              </a:rPr>
              <a:t>하면서 발생하는 오류 및 논문의 오구현을 수정 </a:t>
            </a:r>
            <a:r>
              <a:rPr lang="ko-KR" altLang="en-US" dirty="0" smtClean="0">
                <a:solidFill>
                  <a:schemeClr val="tx1"/>
                </a:solidFill>
              </a:rPr>
              <a:t>예정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 latinLnBrk="1"/>
            <a:r>
              <a:rPr lang="ko-KR" altLang="en-US" dirty="0" smtClean="0">
                <a:solidFill>
                  <a:schemeClr val="tx1"/>
                </a:solidFill>
              </a:rPr>
              <a:t>논문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/>
              <a:t>Multi-Agent Deep Reinforcement Learning for Distributed Resource Management in Wirelessly Powered Communication Network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9666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Implementation of WPCN-UAV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bugfix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837" y="3047035"/>
            <a:ext cx="97631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309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310" y="3547259"/>
            <a:ext cx="10279148" cy="5039776"/>
          </a:xfrm>
          <a:prstGeom prst="rect">
            <a:avLst/>
          </a:prstGeom>
        </p:spPr>
      </p:pic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97998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Implementation of WPCN-UAV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bugfix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err="1" smtClean="0">
                <a:solidFill>
                  <a:srgbClr val="0000FF"/>
                </a:solidFill>
              </a:rPr>
              <a:t>inputData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outputData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배열이 </a:t>
            </a:r>
            <a:r>
              <a:rPr lang="en-US" altLang="ko-KR" dirty="0" smtClean="0">
                <a:solidFill>
                  <a:schemeClr val="tx1"/>
                </a:solidFill>
              </a:rPr>
              <a:t>empty</a:t>
            </a:r>
            <a:r>
              <a:rPr lang="ko-KR" altLang="en-US" dirty="0" smtClean="0">
                <a:solidFill>
                  <a:schemeClr val="tx1"/>
                </a:solidFill>
              </a:rPr>
              <a:t>이더나 </a:t>
            </a:r>
            <a:r>
              <a:rPr lang="en-US" altLang="ko-KR" dirty="0" smtClean="0">
                <a:solidFill>
                  <a:srgbClr val="0000FF"/>
                </a:solidFill>
              </a:rPr>
              <a:t>Q_input.txt, Q_output.txt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파일이 존재하지 않을 때의 오류 해결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877379" y="6347023"/>
            <a:ext cx="8485839" cy="224001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77378" y="3628638"/>
            <a:ext cx="3807107" cy="1652279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814408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1974388" cy="231635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Implementation of WPCN-UAV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bugfix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err="1" smtClean="0">
                <a:solidFill>
                  <a:srgbClr val="0000FF"/>
                </a:solidFill>
              </a:rPr>
              <a:t>getAngle</a:t>
            </a:r>
            <a:r>
              <a:rPr lang="en-US" dirty="0" smtClean="0">
                <a:solidFill>
                  <a:srgbClr val="0000FF"/>
                </a:solidFill>
              </a:rPr>
              <a:t>() </a:t>
            </a:r>
            <a:r>
              <a:rPr lang="ko-KR" altLang="en-US" dirty="0" smtClean="0">
                <a:solidFill>
                  <a:srgbClr val="0000FF"/>
                </a:solidFill>
              </a:rPr>
              <a:t>함수</a:t>
            </a:r>
            <a:r>
              <a:rPr lang="ko-KR" altLang="en-US" dirty="0" smtClean="0">
                <a:solidFill>
                  <a:schemeClr val="tx1"/>
                </a:solidFill>
              </a:rPr>
              <a:t>에 대한 </a:t>
            </a:r>
            <a:r>
              <a:rPr lang="en-US" altLang="ko-KR" dirty="0" err="1" smtClean="0">
                <a:solidFill>
                  <a:schemeClr val="tx1"/>
                </a:solidFill>
              </a:rPr>
              <a:t>bugfix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이전의 </a:t>
            </a:r>
            <a:r>
              <a:rPr lang="en-US" altLang="ko-KR" dirty="0" smtClean="0">
                <a:solidFill>
                  <a:schemeClr val="tx1"/>
                </a:solidFill>
              </a:rPr>
              <a:t>location (</a:t>
            </a:r>
            <a:r>
              <a:rPr lang="en-US" altLang="ko-KR" dirty="0" err="1" smtClean="0">
                <a:solidFill>
                  <a:schemeClr val="tx1"/>
                </a:solidFill>
              </a:rPr>
              <a:t>locBefore</a:t>
            </a:r>
            <a:r>
              <a:rPr lang="en-US" altLang="ko-KR" dirty="0" smtClean="0">
                <a:solidFill>
                  <a:schemeClr val="tx1"/>
                </a:solidFill>
              </a:rPr>
              <a:t>), </a:t>
            </a:r>
            <a:r>
              <a:rPr lang="ko-KR" altLang="en-US" dirty="0" smtClean="0">
                <a:solidFill>
                  <a:schemeClr val="tx1"/>
                </a:solidFill>
              </a:rPr>
              <a:t>현재 </a:t>
            </a:r>
            <a:r>
              <a:rPr lang="en-US" altLang="ko-KR" dirty="0" smtClean="0">
                <a:solidFill>
                  <a:schemeClr val="tx1"/>
                </a:solidFill>
              </a:rPr>
              <a:t>location (</a:t>
            </a:r>
            <a:r>
              <a:rPr lang="en-US" altLang="ko-KR" dirty="0" err="1" smtClean="0">
                <a:solidFill>
                  <a:schemeClr val="tx1"/>
                </a:solidFill>
              </a:rPr>
              <a:t>locAfter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를 받아올 때의 오류 해결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3793839"/>
            <a:ext cx="5072795" cy="500123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65272" y="3793839"/>
            <a:ext cx="3211203" cy="190831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444" y="3965009"/>
            <a:ext cx="6349061" cy="446496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777537" y="6760396"/>
            <a:ext cx="2044557" cy="246579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77537" y="7714179"/>
            <a:ext cx="2774023" cy="25856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734894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1316842" cy="32513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Implementation of WPCN-UAV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bugfix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>
                <a:solidFill>
                  <a:srgbClr val="0000FF"/>
                </a:solidFill>
              </a:rPr>
              <a:t>getAngle</a:t>
            </a:r>
            <a:r>
              <a:rPr lang="en-US" altLang="ko-KR" dirty="0">
                <a:solidFill>
                  <a:srgbClr val="0000FF"/>
                </a:solidFill>
              </a:rPr>
              <a:t>() </a:t>
            </a:r>
            <a:r>
              <a:rPr lang="ko-KR" altLang="en-US" dirty="0">
                <a:solidFill>
                  <a:srgbClr val="0000FF"/>
                </a:solidFill>
              </a:rPr>
              <a:t>함수</a:t>
            </a:r>
            <a:r>
              <a:rPr lang="ko-KR" altLang="en-US" dirty="0">
                <a:solidFill>
                  <a:schemeClr val="tx1"/>
                </a:solidFill>
              </a:rPr>
              <a:t>에 대한 </a:t>
            </a:r>
            <a:r>
              <a:rPr lang="en-US" altLang="ko-KR" dirty="0" err="1" smtClean="0">
                <a:solidFill>
                  <a:schemeClr val="tx1"/>
                </a:solidFill>
              </a:rPr>
              <a:t>bugfix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>
                <a:solidFill>
                  <a:schemeClr val="tx1"/>
                </a:solidFill>
              </a:rPr>
              <a:t>q</a:t>
            </a:r>
            <a:r>
              <a:rPr lang="en-US" altLang="ko-KR" dirty="0" err="1" smtClean="0">
                <a:solidFill>
                  <a:schemeClr val="tx1"/>
                </a:solidFill>
              </a:rPr>
              <a:t>_after</a:t>
            </a:r>
            <a:r>
              <a:rPr lang="ko-KR" altLang="en-US" dirty="0" smtClean="0">
                <a:solidFill>
                  <a:schemeClr val="tx1"/>
                </a:solidFill>
              </a:rPr>
              <a:t>와 </a:t>
            </a:r>
            <a:r>
              <a:rPr lang="en-US" altLang="ko-KR" dirty="0" err="1" smtClean="0">
                <a:solidFill>
                  <a:schemeClr val="tx1"/>
                </a:solidFill>
              </a:rPr>
              <a:t>q_before</a:t>
            </a:r>
            <a:r>
              <a:rPr lang="ko-KR" altLang="en-US" dirty="0" smtClean="0">
                <a:solidFill>
                  <a:schemeClr val="tx1"/>
                </a:solidFill>
              </a:rPr>
              <a:t>를 내열 </a:t>
            </a:r>
            <a:r>
              <a:rPr lang="en-US" altLang="ko-KR" b="1" dirty="0" smtClean="0">
                <a:solidFill>
                  <a:srgbClr val="0000FF"/>
                </a:solidFill>
              </a:rPr>
              <a:t>s = {q, a, R}</a:t>
            </a:r>
            <a:r>
              <a:rPr lang="ko-KR" altLang="en-US" dirty="0" smtClean="0">
                <a:solidFill>
                  <a:schemeClr val="tx1"/>
                </a:solidFill>
              </a:rPr>
              <a:t>에서 구할 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b="1" dirty="0" smtClean="0">
                <a:solidFill>
                  <a:srgbClr val="0000FF"/>
                </a:solidFill>
              </a:rPr>
              <a:t>s[n], s[n-1] </a:t>
            </a:r>
            <a:r>
              <a:rPr lang="ko-KR" altLang="en-US" b="1" dirty="0" smtClean="0">
                <a:solidFill>
                  <a:srgbClr val="0000FF"/>
                </a:solidFill>
              </a:rPr>
              <a:t>등으로 참조하여 발생</a:t>
            </a:r>
            <a:r>
              <a:rPr lang="ko-KR" altLang="en-US" dirty="0" smtClean="0">
                <a:solidFill>
                  <a:schemeClr val="tx1"/>
                </a:solidFill>
              </a:rPr>
              <a:t>하는 오류 해결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time slot </a:t>
            </a:r>
            <a:r>
              <a:rPr lang="en-US" altLang="ko-KR" b="1" dirty="0" smtClean="0">
                <a:solidFill>
                  <a:srgbClr val="0000FF"/>
                </a:solidFill>
              </a:rPr>
              <a:t>n</a:t>
            </a:r>
            <a:r>
              <a:rPr lang="ko-KR" altLang="en-US" dirty="0" smtClean="0">
                <a:solidFill>
                  <a:schemeClr val="tx1"/>
                </a:solidFill>
              </a:rPr>
              <a:t>일 때의 </a:t>
            </a:r>
            <a:r>
              <a:rPr lang="en-US" altLang="ko-KR" dirty="0" smtClean="0">
                <a:solidFill>
                  <a:schemeClr val="tx1"/>
                </a:solidFill>
              </a:rPr>
              <a:t>s</a:t>
            </a:r>
            <a:r>
              <a:rPr lang="ko-KR" altLang="en-US" dirty="0" smtClean="0">
                <a:solidFill>
                  <a:schemeClr val="tx1"/>
                </a:solidFill>
              </a:rPr>
              <a:t>와 </a:t>
            </a:r>
            <a:r>
              <a:rPr lang="en-US" altLang="ko-KR" b="1" dirty="0" smtClean="0">
                <a:solidFill>
                  <a:srgbClr val="0000FF"/>
                </a:solidFill>
              </a:rPr>
              <a:t>n-1</a:t>
            </a:r>
            <a:r>
              <a:rPr lang="ko-KR" altLang="en-US" dirty="0" smtClean="0">
                <a:solidFill>
                  <a:schemeClr val="tx1"/>
                </a:solidFill>
              </a:rPr>
              <a:t>일 때의 </a:t>
            </a:r>
            <a:r>
              <a:rPr lang="en-US" altLang="ko-KR" dirty="0" smtClean="0">
                <a:solidFill>
                  <a:schemeClr val="tx1"/>
                </a:solidFill>
              </a:rPr>
              <a:t>s </a:t>
            </a:r>
            <a:r>
              <a:rPr lang="ko-KR" altLang="en-US" dirty="0" smtClean="0">
                <a:solidFill>
                  <a:schemeClr val="tx1"/>
                </a:solidFill>
              </a:rPr>
              <a:t>각각으로부터 </a:t>
            </a:r>
            <a:r>
              <a:rPr lang="en-US" altLang="ko-KR" dirty="0" smtClean="0">
                <a:solidFill>
                  <a:schemeClr val="tx1"/>
                </a:solidFill>
              </a:rPr>
              <a:t>q</a:t>
            </a:r>
            <a:r>
              <a:rPr lang="ko-KR" altLang="en-US" dirty="0" smtClean="0">
                <a:solidFill>
                  <a:schemeClr val="tx1"/>
                </a:solidFill>
              </a:rPr>
              <a:t>를 추출하는 방식으로 변경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187" y="4730715"/>
            <a:ext cx="8734425" cy="36004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364634" y="6300734"/>
            <a:ext cx="6330764" cy="190831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9002705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1316842" cy="376501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/>
              <a:t>Multi-Agent Deep Reinforcement Learning for Distributed Resource Management in Wirelessly Powered Communication </a:t>
            </a:r>
            <a:r>
              <a:rPr lang="en-US" altLang="ko-KR" dirty="0" smtClean="0"/>
              <a:t>Network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ieeexplore.ieee.org/stamp/stamp.jsp?arnumber=9217951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946" y="4767207"/>
            <a:ext cx="4987910" cy="411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03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60380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5458</TotalTime>
  <Words>241</Words>
  <Application>Microsoft Office PowerPoint</Application>
  <PresentationFormat>Custom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2984</cp:revision>
  <cp:lastPrinted>2020-09-22T02:33:58Z</cp:lastPrinted>
  <dcterms:modified xsi:type="dcterms:W3CDTF">2021-02-10T05:04:16Z</dcterms:modified>
</cp:coreProperties>
</file>