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9" r:id="rId4"/>
    <p:sldId id="300" r:id="rId5"/>
    <p:sldId id="307" r:id="rId6"/>
    <p:sldId id="308" r:id="rId7"/>
    <p:sldId id="309" r:id="rId8"/>
    <p:sldId id="310" r:id="rId9"/>
    <p:sldId id="267" r:id="rId10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21.12.17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59577" cy="16248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구현 및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러닝을 이용한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학습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742134" cy="70242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</a:t>
            </a:r>
            <a:r>
              <a:rPr lang="ko-KR" altLang="en-US" dirty="0" smtClean="0">
                <a:solidFill>
                  <a:schemeClr val="tx1"/>
                </a:solidFill>
              </a:rPr>
              <a:t>러닝을 이용한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ko-KR" altLang="en-US" dirty="0" smtClean="0">
                <a:solidFill>
                  <a:schemeClr val="tx1"/>
                </a:solidFill>
              </a:rPr>
              <a:t>데이터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위치를 중심으로 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의 누적 </a:t>
            </a:r>
            <a:r>
              <a:rPr lang="en-US" altLang="ko-KR" dirty="0" smtClean="0">
                <a:solidFill>
                  <a:srgbClr val="0000FF"/>
                </a:solidFill>
              </a:rPr>
              <a:t>throughput</a:t>
            </a:r>
            <a:r>
              <a:rPr lang="ko-KR" altLang="en-US" dirty="0" smtClean="0">
                <a:solidFill>
                  <a:srgbClr val="0000FF"/>
                </a:solidFill>
              </a:rPr>
              <a:t>을 </a:t>
            </a:r>
            <a:r>
              <a:rPr lang="en-US" altLang="ko-KR" dirty="0" smtClean="0">
                <a:solidFill>
                  <a:srgbClr val="0000FF"/>
                </a:solidFill>
              </a:rPr>
              <a:t>min-max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표준화</a:t>
            </a:r>
            <a:r>
              <a:rPr lang="ko-KR" altLang="en-US" dirty="0" smtClean="0">
                <a:solidFill>
                  <a:schemeClr val="tx1"/>
                </a:solidFill>
              </a:rPr>
              <a:t>한 값이 저장된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height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  <a:r>
              <a:rPr lang="ko-KR" altLang="en-US" dirty="0" smtClean="0">
                <a:solidFill>
                  <a:schemeClr val="tx1"/>
                </a:solidFill>
              </a:rPr>
              <a:t>에 의해 변화하는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location 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(x, y, h) 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ko-KR" altLang="en-US" dirty="0" err="1" smtClean="0">
                <a:solidFill>
                  <a:srgbClr val="0000FF"/>
                </a:solidFill>
              </a:rPr>
              <a:t>변화량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출력 데이터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time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이 증가한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에 대해서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Before_throughput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en-US" altLang="ko-KR" dirty="0" smtClean="0">
                <a:solidFill>
                  <a:schemeClr val="tx1"/>
                </a:solidFill>
              </a:rPr>
              <a:t>time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와 해당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b="1" dirty="0" smtClean="0">
                <a:solidFill>
                  <a:srgbClr val="0000FF"/>
                </a:solidFill>
              </a:rPr>
              <a:t>통신 이전</a:t>
            </a:r>
            <a:r>
              <a:rPr lang="ko-KR" altLang="en-US" dirty="0" smtClean="0">
                <a:solidFill>
                  <a:schemeClr val="tx1"/>
                </a:solidFill>
              </a:rPr>
              <a:t>의 해당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After_throughput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해당 </a:t>
            </a:r>
            <a:r>
              <a:rPr lang="en-US" altLang="ko-KR" dirty="0" smtClean="0">
                <a:solidFill>
                  <a:schemeClr val="tx1"/>
                </a:solidFill>
              </a:rPr>
              <a:t>device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UAV</a:t>
            </a:r>
            <a:r>
              <a:rPr lang="ko-KR" altLang="en-US" b="1" dirty="0" smtClean="0">
                <a:solidFill>
                  <a:srgbClr val="0000FF"/>
                </a:solidFill>
              </a:rPr>
              <a:t>와의 통신 이후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데이터를 </a:t>
            </a:r>
            <a:r>
              <a:rPr lang="en-US" altLang="ko-KR" dirty="0" smtClean="0">
                <a:solidFill>
                  <a:schemeClr val="tx1"/>
                </a:solidFill>
              </a:rPr>
              <a:t>CNN + Deep NN</a:t>
            </a:r>
            <a:r>
              <a:rPr lang="ko-KR" altLang="en-US" dirty="0" smtClean="0">
                <a:solidFill>
                  <a:schemeClr val="tx1"/>
                </a:solidFill>
              </a:rPr>
              <a:t>을 통해 학습할 수 있도록 적절히 전처리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4194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16453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</a:t>
            </a:r>
            <a:r>
              <a:rPr lang="ko-KR" altLang="en-US" dirty="0" smtClean="0">
                <a:solidFill>
                  <a:schemeClr val="tx1"/>
                </a:solidFill>
              </a:rPr>
              <a:t>러닝을 이용한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입력 데이터의 </a:t>
            </a:r>
            <a:r>
              <a:rPr lang="en-US" altLang="ko-KR" dirty="0" smtClean="0">
                <a:solidFill>
                  <a:schemeClr val="tx1"/>
                </a:solidFill>
              </a:rPr>
              <a:t>board </a:t>
            </a:r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96" y="3212588"/>
            <a:ext cx="7430775" cy="575017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492750" y="5641031"/>
            <a:ext cx="817084" cy="817084"/>
          </a:xfrm>
          <a:prstGeom prst="ellipse">
            <a:avLst/>
          </a:prstGeom>
          <a:noFill/>
          <a:ln w="5715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40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890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</a:t>
            </a:r>
            <a:r>
              <a:rPr lang="ko-KR" altLang="en-US" dirty="0" smtClean="0">
                <a:solidFill>
                  <a:schemeClr val="tx1"/>
                </a:solidFill>
              </a:rPr>
              <a:t>러닝을 이용한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학습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1" y="2538829"/>
            <a:ext cx="8425186" cy="63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742134" cy="17664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딥 </a:t>
            </a:r>
            <a:r>
              <a:rPr lang="ko-KR" altLang="en-US" dirty="0" smtClean="0">
                <a:solidFill>
                  <a:schemeClr val="tx1"/>
                </a:solidFill>
              </a:rPr>
              <a:t>러닝을 이용한 </a:t>
            </a:r>
            <a:r>
              <a:rPr lang="en-US" altLang="ko-KR" dirty="0" smtClean="0">
                <a:solidFill>
                  <a:schemeClr val="tx1"/>
                </a:solidFill>
              </a:rPr>
              <a:t>WPCN </a:t>
            </a:r>
            <a:r>
              <a:rPr lang="ko-KR" altLang="en-US" dirty="0" smtClean="0">
                <a:solidFill>
                  <a:schemeClr val="tx1"/>
                </a:solidFill>
              </a:rPr>
              <a:t>시스템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loss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0.0454</a:t>
            </a:r>
            <a:r>
              <a:rPr lang="ko-KR" altLang="en-US" dirty="0" smtClean="0">
                <a:solidFill>
                  <a:schemeClr val="tx1"/>
                </a:solidFill>
              </a:rPr>
              <a:t>까지 감소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3667527"/>
            <a:ext cx="12541250" cy="46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42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742134" cy="11286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 </a:t>
            </a:r>
            <a:r>
              <a:rPr lang="ko-KR" altLang="en-US" dirty="0" smtClean="0">
                <a:solidFill>
                  <a:schemeClr val="tx1"/>
                </a:solidFill>
              </a:rPr>
              <a:t>값 비교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모델의 </a:t>
            </a:r>
            <a:r>
              <a:rPr lang="ko-KR" altLang="en-US" dirty="0" err="1" smtClean="0">
                <a:solidFill>
                  <a:srgbClr val="0000FF"/>
                </a:solidFill>
              </a:rPr>
              <a:t>출력값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vs. ground truth)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04" y="2514600"/>
            <a:ext cx="3953933" cy="624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7927" y="4567651"/>
            <a:ext cx="586699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0 :</a:t>
            </a:r>
            <a:r>
              <a:rPr kumimoji="0" lang="en-US" altLang="ko-KR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모델의 </a:t>
            </a:r>
            <a:r>
              <a:rPr kumimoji="0" lang="ko-KR" altLang="en-US" sz="3200" b="1" i="0" u="none" strike="noStrike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출력값</a:t>
            </a:r>
            <a:endParaRPr kumimoji="0" lang="en-US" altLang="ko-KR" sz="3200" b="1" i="0" u="none" strike="noStrike" cap="none" spc="0" normalizeH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aseline="0" dirty="0" smtClean="0"/>
              <a:t>1 : </a:t>
            </a:r>
            <a:r>
              <a:rPr lang="en-US" altLang="ko-KR" sz="3200" baseline="0" dirty="0" smtClean="0">
                <a:solidFill>
                  <a:srgbClr val="0000FF"/>
                </a:solidFill>
              </a:rPr>
              <a:t>ground truth </a:t>
            </a:r>
            <a:r>
              <a:rPr lang="ko-KR" altLang="en-US" sz="3200" baseline="0" dirty="0" smtClean="0"/>
              <a:t>값</a:t>
            </a:r>
            <a:endParaRPr lang="en-US" altLang="ko-KR" sz="3200" baseline="0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0</a:t>
            </a:r>
            <a:r>
              <a:rPr kumimoji="0" lang="ko-KR" alt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과 </a:t>
            </a:r>
            <a:r>
              <a:rPr kumimoji="0" lang="en-US" altLang="ko-KR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1 </a:t>
            </a:r>
            <a:r>
              <a:rPr kumimoji="0" lang="ko-KR" altLang="en-US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간의 상관계수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: </a:t>
            </a:r>
            <a:r>
              <a:rPr lang="en-US" altLang="ko-KR" sz="3200" dirty="0" smtClean="0">
                <a:solidFill>
                  <a:srgbClr val="0000FF"/>
                </a:solidFill>
              </a:rPr>
              <a:t>+0.4815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750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208</Words>
  <Application>Microsoft Office PowerPoint</Application>
  <PresentationFormat>사용자 지정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4297</cp:revision>
  <cp:lastPrinted>2020-09-22T02:33:58Z</cp:lastPrinted>
  <dcterms:modified xsi:type="dcterms:W3CDTF">2021-12-17T03:48:03Z</dcterms:modified>
</cp:coreProperties>
</file>