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510" r:id="rId4"/>
    <p:sldId id="512" r:id="rId5"/>
    <p:sldId id="514" r:id="rId6"/>
    <p:sldId id="519" r:id="rId7"/>
    <p:sldId id="520" r:id="rId8"/>
    <p:sldId id="521" r:id="rId9"/>
    <p:sldId id="522" r:id="rId10"/>
    <p:sldId id="513" r:id="rId11"/>
    <p:sldId id="339" r:id="rId12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00FF"/>
    <a:srgbClr val="FF0000"/>
    <a:srgbClr val="00C000"/>
    <a:srgbClr val="FFFFFF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mmonlitreadabilitypriz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21.11.05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Patent Idea</a:t>
            </a:r>
            <a:endParaRPr lang="en-US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15573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특허 아이디어 구상 중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현재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특허 </a:t>
            </a:r>
            <a:r>
              <a:rPr lang="ko-KR" altLang="en-US" dirty="0" err="1" smtClean="0">
                <a:solidFill>
                  <a:srgbClr val="FF0000"/>
                </a:solidFill>
                <a:sym typeface="Helvetica"/>
              </a:rPr>
              <a:t>발명신고서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 초안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검토 완료 및 제출 예정</a:t>
            </a:r>
            <a:endParaRPr lang="en-US" altLang="ko-KR" dirty="0" smtClean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66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</a:p>
          <a:p>
            <a:pPr latinLnBrk="1"/>
            <a:r>
              <a:rPr lang="en-US" altLang="ko-KR" dirty="0" smtClean="0"/>
              <a:t>Patent Idea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16195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www.kaggle.com/c/commonlitreadabilityprize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4699811"/>
            <a:ext cx="10790238" cy="31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7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5"/>
            <a:ext cx="11835130" cy="19951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</a:rPr>
              <a:t>roBERTa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en-US" altLang="ko-KR" dirty="0" err="1" smtClean="0">
                <a:solidFill>
                  <a:srgbClr val="0000FF"/>
                </a:solidFill>
              </a:rPr>
              <a:t>DistilBert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출력값을</a:t>
            </a:r>
            <a:r>
              <a:rPr lang="ko-KR" altLang="en-US" dirty="0" smtClean="0">
                <a:solidFill>
                  <a:schemeClr val="tx1"/>
                </a:solidFill>
              </a:rPr>
              <a:t> 이용한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모델 구조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기존 모델 구조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LSTM0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model </a:t>
            </a:r>
            <a:r>
              <a:rPr lang="en-US" altLang="ko-KR" dirty="0">
                <a:solidFill>
                  <a:srgbClr val="FF0000"/>
                </a:solidFill>
              </a:rPr>
              <a:t>(same as Oct 22 2021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3" name="직사각형 52"/>
          <p:cNvSpPr/>
          <p:nvPr/>
        </p:nvSpPr>
        <p:spPr>
          <a:xfrm>
            <a:off x="2071212" y="4638636"/>
            <a:ext cx="8529637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TEXT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( each 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768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-size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vector 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first 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10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tokens ) + INFO (</a:t>
            </a:r>
            <a:r>
              <a:rPr kumimoji="0" lang="en-US" altLang="ko-KR" sz="2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71212" y="5417564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token 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23837" y="5420213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token 1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91775" y="5417564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oken 9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159714" y="5420213"/>
            <a:ext cx="1441135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INFO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(3)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41623" y="5522934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09562" y="5513667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71212" y="679005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0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23837" y="679005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1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591775" y="679005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output 9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159714" y="6790054"/>
            <a:ext cx="144113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08316" y="8382574"/>
            <a:ext cx="1441135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final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56919" y="7578111"/>
            <a:ext cx="8543930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Merged output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24475" y="6682527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92414" y="6673260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8" name="직선 화살표 연결선 67"/>
          <p:cNvCxnSpPr>
            <a:endCxn id="54" idx="0"/>
          </p:cNvCxnSpPr>
          <p:nvPr/>
        </p:nvCxnSpPr>
        <p:spPr>
          <a:xfrm flipH="1">
            <a:off x="2791780" y="5079782"/>
            <a:ext cx="1430" cy="33778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직선 화살표 연결선 68"/>
          <p:cNvCxnSpPr>
            <a:endCxn id="55" idx="0"/>
          </p:cNvCxnSpPr>
          <p:nvPr/>
        </p:nvCxnSpPr>
        <p:spPr>
          <a:xfrm>
            <a:off x="4736310" y="5079782"/>
            <a:ext cx="8095" cy="34043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직선 화살표 연결선 69"/>
          <p:cNvCxnSpPr>
            <a:endCxn id="56" idx="0"/>
          </p:cNvCxnSpPr>
          <p:nvPr/>
        </p:nvCxnSpPr>
        <p:spPr>
          <a:xfrm>
            <a:off x="7308060" y="5079782"/>
            <a:ext cx="4283" cy="33778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직선 화살표 연결선 70"/>
          <p:cNvCxnSpPr>
            <a:endCxn id="57" idx="0"/>
          </p:cNvCxnSpPr>
          <p:nvPr/>
        </p:nvCxnSpPr>
        <p:spPr>
          <a:xfrm>
            <a:off x="9875998" y="5079490"/>
            <a:ext cx="4284" cy="34072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54" idx="2"/>
            <a:endCxn id="60" idx="0"/>
          </p:cNvCxnSpPr>
          <p:nvPr/>
        </p:nvCxnSpPr>
        <p:spPr>
          <a:xfrm>
            <a:off x="2791780" y="6197265"/>
            <a:ext cx="0" cy="5927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직선 화살표 연결선 72"/>
          <p:cNvCxnSpPr>
            <a:stCxn id="55" idx="2"/>
            <a:endCxn id="61" idx="0"/>
          </p:cNvCxnSpPr>
          <p:nvPr/>
        </p:nvCxnSpPr>
        <p:spPr>
          <a:xfrm>
            <a:off x="4744405" y="6199914"/>
            <a:ext cx="0" cy="59014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직선 화살표 연결선 73"/>
          <p:cNvCxnSpPr>
            <a:stCxn id="56" idx="2"/>
            <a:endCxn id="62" idx="0"/>
          </p:cNvCxnSpPr>
          <p:nvPr/>
        </p:nvCxnSpPr>
        <p:spPr>
          <a:xfrm>
            <a:off x="7312343" y="6197265"/>
            <a:ext cx="0" cy="59278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직선 화살표 연결선 74"/>
          <p:cNvCxnSpPr>
            <a:stCxn id="57" idx="2"/>
            <a:endCxn id="63" idx="0"/>
          </p:cNvCxnSpPr>
          <p:nvPr/>
        </p:nvCxnSpPr>
        <p:spPr>
          <a:xfrm>
            <a:off x="9880282" y="6199914"/>
            <a:ext cx="0" cy="59014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직선 화살표 연결선 75"/>
          <p:cNvCxnSpPr>
            <a:stCxn id="63" idx="2"/>
          </p:cNvCxnSpPr>
          <p:nvPr/>
        </p:nvCxnSpPr>
        <p:spPr>
          <a:xfrm flipH="1">
            <a:off x="9875998" y="7231200"/>
            <a:ext cx="4284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직선 화살표 연결선 76"/>
          <p:cNvCxnSpPr>
            <a:stCxn id="62" idx="2"/>
          </p:cNvCxnSpPr>
          <p:nvPr/>
        </p:nvCxnSpPr>
        <p:spPr>
          <a:xfrm flipH="1">
            <a:off x="7308060" y="7231200"/>
            <a:ext cx="4283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직선 화살표 연결선 77"/>
          <p:cNvCxnSpPr>
            <a:stCxn id="61" idx="2"/>
          </p:cNvCxnSpPr>
          <p:nvPr/>
        </p:nvCxnSpPr>
        <p:spPr>
          <a:xfrm>
            <a:off x="4744405" y="7231200"/>
            <a:ext cx="0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60" idx="2"/>
          </p:cNvCxnSpPr>
          <p:nvPr/>
        </p:nvCxnSpPr>
        <p:spPr>
          <a:xfrm>
            <a:off x="2791780" y="7231200"/>
            <a:ext cx="0" cy="34691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직선 화살표 연결선 79"/>
          <p:cNvCxnSpPr>
            <a:stCxn id="65" idx="2"/>
            <a:endCxn id="64" idx="0"/>
          </p:cNvCxnSpPr>
          <p:nvPr/>
        </p:nvCxnSpPr>
        <p:spPr>
          <a:xfrm>
            <a:off x="6328884" y="8019257"/>
            <a:ext cx="0" cy="36331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34856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3809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 구조를 변경하여 모델 코드 파일에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모델 이름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TEXT_MODEL_LSTM0_ver01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3" y="4914900"/>
            <a:ext cx="12171097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2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2331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TEXT_MODEL_LSTM0_ver01 </a:t>
            </a:r>
            <a:r>
              <a:rPr lang="ko-KR" altLang="en-US" b="1" dirty="0" smtClean="0">
                <a:solidFill>
                  <a:schemeClr val="tx1"/>
                </a:solidFill>
              </a:rPr>
              <a:t>모델의 구조 </a:t>
            </a:r>
            <a:r>
              <a:rPr lang="en-US" altLang="ko-KR" b="1" dirty="0" smtClean="0">
                <a:solidFill>
                  <a:srgbClr val="0000FF"/>
                </a:solidFill>
              </a:rPr>
              <a:t>(m =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maxLen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입력 데이터의 최대 길이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직사각형 2"/>
          <p:cNvSpPr/>
          <p:nvPr/>
        </p:nvSpPr>
        <p:spPr>
          <a:xfrm>
            <a:off x="270456" y="6913518"/>
            <a:ext cx="1223493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678" y="5365037"/>
            <a:ext cx="1223493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TEXT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9678" y="7759193"/>
            <a:ext cx="1223493" cy="4411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INFO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3300" y="4601053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vec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 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03300" y="5269416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vec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3300" y="6207427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vec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(768) m-1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2585" y="4601053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42585" y="5269416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2585" y="6207427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utput m-1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30838" y="7759193"/>
            <a:ext cx="1223493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26944" y="5365037"/>
            <a:ext cx="1989788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43311" y="5365037"/>
            <a:ext cx="186958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concat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643310" y="6472372"/>
            <a:ext cx="1869585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dense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43309" y="7579707"/>
            <a:ext cx="1869585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final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26944" y="7759455"/>
            <a:ext cx="1989788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dense</a:t>
            </a:r>
            <a:r>
              <a:rPr kumimoji="0" lang="en-US" altLang="ko-KR" sz="2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" name="직선 화살표 연결선 5"/>
          <p:cNvCxnSpPr>
            <a:stCxn id="3" idx="0"/>
            <a:endCxn id="7" idx="2"/>
          </p:cNvCxnSpPr>
          <p:nvPr/>
        </p:nvCxnSpPr>
        <p:spPr>
          <a:xfrm flipV="1">
            <a:off x="882203" y="5806183"/>
            <a:ext cx="809222" cy="110733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/>
          <p:cNvCxnSpPr>
            <a:stCxn id="3" idx="2"/>
            <a:endCxn id="8" idx="0"/>
          </p:cNvCxnSpPr>
          <p:nvPr/>
        </p:nvCxnSpPr>
        <p:spPr>
          <a:xfrm>
            <a:off x="882203" y="7354664"/>
            <a:ext cx="809222" cy="4045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직선 화살표 연결선 26"/>
          <p:cNvCxnSpPr>
            <a:stCxn id="7" idx="3"/>
            <a:endCxn id="9" idx="1"/>
          </p:cNvCxnSpPr>
          <p:nvPr/>
        </p:nvCxnSpPr>
        <p:spPr>
          <a:xfrm flipV="1">
            <a:off x="2303171" y="4821626"/>
            <a:ext cx="500129" cy="76398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>
            <a:stCxn id="7" idx="3"/>
            <a:endCxn id="10" idx="1"/>
          </p:cNvCxnSpPr>
          <p:nvPr/>
        </p:nvCxnSpPr>
        <p:spPr>
          <a:xfrm flipV="1">
            <a:off x="2303171" y="5489989"/>
            <a:ext cx="500129" cy="9562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화살표 연결선 32"/>
          <p:cNvCxnSpPr>
            <a:stCxn id="7" idx="3"/>
            <a:endCxn id="11" idx="1"/>
          </p:cNvCxnSpPr>
          <p:nvPr/>
        </p:nvCxnSpPr>
        <p:spPr>
          <a:xfrm>
            <a:off x="2303171" y="5585610"/>
            <a:ext cx="500129" cy="8423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직선 화살표 연결선 35"/>
          <p:cNvCxnSpPr>
            <a:stCxn id="9" idx="3"/>
            <a:endCxn id="12" idx="1"/>
          </p:cNvCxnSpPr>
          <p:nvPr/>
        </p:nvCxnSpPr>
        <p:spPr>
          <a:xfrm>
            <a:off x="4842456" y="4821626"/>
            <a:ext cx="5001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화살표 연결선 38"/>
          <p:cNvCxnSpPr>
            <a:stCxn id="10" idx="3"/>
            <a:endCxn id="13" idx="1"/>
          </p:cNvCxnSpPr>
          <p:nvPr/>
        </p:nvCxnSpPr>
        <p:spPr>
          <a:xfrm>
            <a:off x="4842456" y="5489989"/>
            <a:ext cx="5001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/>
          <p:cNvCxnSpPr>
            <a:stCxn id="11" idx="3"/>
            <a:endCxn id="14" idx="1"/>
          </p:cNvCxnSpPr>
          <p:nvPr/>
        </p:nvCxnSpPr>
        <p:spPr>
          <a:xfrm>
            <a:off x="4842456" y="6428000"/>
            <a:ext cx="50012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/>
          <p:cNvCxnSpPr>
            <a:stCxn id="12" idx="3"/>
            <a:endCxn id="4" idx="1"/>
          </p:cNvCxnSpPr>
          <p:nvPr/>
        </p:nvCxnSpPr>
        <p:spPr>
          <a:xfrm>
            <a:off x="7381741" y="4821626"/>
            <a:ext cx="545203" cy="76398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/>
          <p:cNvCxnSpPr>
            <a:stCxn id="13" idx="3"/>
            <a:endCxn id="4" idx="1"/>
          </p:cNvCxnSpPr>
          <p:nvPr/>
        </p:nvCxnSpPr>
        <p:spPr>
          <a:xfrm>
            <a:off x="7381741" y="5489989"/>
            <a:ext cx="545203" cy="9562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/>
          <p:cNvCxnSpPr>
            <a:stCxn id="14" idx="3"/>
            <a:endCxn id="4" idx="1"/>
          </p:cNvCxnSpPr>
          <p:nvPr/>
        </p:nvCxnSpPr>
        <p:spPr>
          <a:xfrm flipV="1">
            <a:off x="7381741" y="5585610"/>
            <a:ext cx="545203" cy="8423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직선 화살표 연결선 53"/>
          <p:cNvCxnSpPr>
            <a:stCxn id="4" idx="3"/>
            <a:endCxn id="17" idx="1"/>
          </p:cNvCxnSpPr>
          <p:nvPr/>
        </p:nvCxnSpPr>
        <p:spPr>
          <a:xfrm>
            <a:off x="9916732" y="5585610"/>
            <a:ext cx="72657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직선 화살표 연결선 57"/>
          <p:cNvCxnSpPr>
            <a:stCxn id="20" idx="3"/>
            <a:endCxn id="17" idx="1"/>
          </p:cNvCxnSpPr>
          <p:nvPr/>
        </p:nvCxnSpPr>
        <p:spPr>
          <a:xfrm flipV="1">
            <a:off x="9916732" y="5585610"/>
            <a:ext cx="726579" cy="239441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화살표 연결선 60"/>
          <p:cNvCxnSpPr>
            <a:stCxn id="17" idx="2"/>
            <a:endCxn id="18" idx="0"/>
          </p:cNvCxnSpPr>
          <p:nvPr/>
        </p:nvCxnSpPr>
        <p:spPr>
          <a:xfrm flipH="1">
            <a:off x="11578103" y="5806183"/>
            <a:ext cx="1" cy="6661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직선 화살표 연결선 63"/>
          <p:cNvCxnSpPr>
            <a:stCxn id="18" idx="2"/>
            <a:endCxn id="19" idx="0"/>
          </p:cNvCxnSpPr>
          <p:nvPr/>
        </p:nvCxnSpPr>
        <p:spPr>
          <a:xfrm flipH="1">
            <a:off x="11578102" y="6913518"/>
            <a:ext cx="1" cy="66618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직선 화살표 연결선 66"/>
          <p:cNvCxnSpPr>
            <a:stCxn id="8" idx="3"/>
            <a:endCxn id="15" idx="1"/>
          </p:cNvCxnSpPr>
          <p:nvPr/>
        </p:nvCxnSpPr>
        <p:spPr>
          <a:xfrm>
            <a:off x="2303171" y="7979766"/>
            <a:ext cx="242766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직선 화살표 연결선 69"/>
          <p:cNvCxnSpPr>
            <a:stCxn id="15" idx="3"/>
            <a:endCxn id="20" idx="1"/>
          </p:cNvCxnSpPr>
          <p:nvPr/>
        </p:nvCxnSpPr>
        <p:spPr>
          <a:xfrm>
            <a:off x="5954331" y="7979766"/>
            <a:ext cx="1972613" cy="2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/>
          <p:cNvSpPr txBox="1"/>
          <p:nvPr/>
        </p:nvSpPr>
        <p:spPr>
          <a:xfrm>
            <a:off x="3607145" y="5625217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28900" y="5625217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61396" y="4340180"/>
            <a:ext cx="5052812" cy="2573338"/>
          </a:xfrm>
          <a:prstGeom prst="rect">
            <a:avLst/>
          </a:prstGeom>
          <a:noFill/>
          <a:ln w="38100" cap="flat">
            <a:solidFill>
              <a:srgbClr val="00A2FF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42456" y="6677366"/>
            <a:ext cx="287258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each vector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0000"/>
                </a:solidFill>
              </a:rPr>
              <a:t>representing each token)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688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23316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CNN output </a:t>
            </a:r>
            <a:r>
              <a:rPr lang="ko-KR" altLang="en-US" b="1" dirty="0" smtClean="0">
                <a:solidFill>
                  <a:srgbClr val="0000FF"/>
                </a:solidFill>
              </a:rPr>
              <a:t>구조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" name="직사각형 11"/>
          <p:cNvSpPr/>
          <p:nvPr/>
        </p:nvSpPr>
        <p:spPr>
          <a:xfrm>
            <a:off x="603160" y="4136502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0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160" y="4838076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6647" y="7652445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utput m-1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44645" y="5993176"/>
            <a:ext cx="1989788" cy="441146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5" name="직선 화살표 연결선 44"/>
          <p:cNvCxnSpPr>
            <a:stCxn id="12" idx="3"/>
            <a:endCxn id="40" idx="1"/>
          </p:cNvCxnSpPr>
          <p:nvPr/>
        </p:nvCxnSpPr>
        <p:spPr>
          <a:xfrm>
            <a:off x="2642316" y="4357075"/>
            <a:ext cx="777023" cy="18566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/>
          <p:cNvCxnSpPr>
            <a:stCxn id="13" idx="3"/>
            <a:endCxn id="40" idx="1"/>
          </p:cNvCxnSpPr>
          <p:nvPr/>
        </p:nvCxnSpPr>
        <p:spPr>
          <a:xfrm>
            <a:off x="2642316" y="5058649"/>
            <a:ext cx="777023" cy="11551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/>
          <p:cNvCxnSpPr>
            <a:stCxn id="41" idx="3"/>
            <a:endCxn id="40" idx="1"/>
          </p:cNvCxnSpPr>
          <p:nvPr/>
        </p:nvCxnSpPr>
        <p:spPr>
          <a:xfrm>
            <a:off x="2642316" y="5760836"/>
            <a:ext cx="777023" cy="45291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/>
          <p:cNvSpPr txBox="1"/>
          <p:nvPr/>
        </p:nvSpPr>
        <p:spPr>
          <a:xfrm>
            <a:off x="1389475" y="6867220"/>
            <a:ext cx="37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19339" y="5823898"/>
            <a:ext cx="2039156" cy="779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concatenated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 input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3160" y="5540263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3160" y="6248562"/>
            <a:ext cx="203915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output 3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2" name="직선 화살표 연결선 51"/>
          <p:cNvCxnSpPr>
            <a:stCxn id="43" idx="3"/>
            <a:endCxn id="40" idx="1"/>
          </p:cNvCxnSpPr>
          <p:nvPr/>
        </p:nvCxnSpPr>
        <p:spPr>
          <a:xfrm flipV="1">
            <a:off x="2642316" y="6213749"/>
            <a:ext cx="777023" cy="2553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직선 화살표 연결선 54"/>
          <p:cNvCxnSpPr>
            <a:stCxn id="14" idx="3"/>
            <a:endCxn id="40" idx="1"/>
          </p:cNvCxnSpPr>
          <p:nvPr/>
        </p:nvCxnSpPr>
        <p:spPr>
          <a:xfrm flipV="1">
            <a:off x="2595803" y="6213749"/>
            <a:ext cx="823536" cy="165926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직사각형 67"/>
          <p:cNvSpPr/>
          <p:nvPr/>
        </p:nvSpPr>
        <p:spPr>
          <a:xfrm>
            <a:off x="9083176" y="4071667"/>
            <a:ext cx="1128422" cy="779701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CNN0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83176" y="5813666"/>
            <a:ext cx="1128422" cy="779701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CNN1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083176" y="7547047"/>
            <a:ext cx="1128422" cy="779701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CNN2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20687" y="4075795"/>
            <a:ext cx="1123333" cy="779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CNN0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20687" y="5823319"/>
            <a:ext cx="1123333" cy="779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CNN1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20687" y="7551175"/>
            <a:ext cx="1123333" cy="779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CNN2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7" name="직선 화살표 연결선 76"/>
          <p:cNvCxnSpPr>
            <a:stCxn id="40" idx="3"/>
            <a:endCxn id="73" idx="1"/>
          </p:cNvCxnSpPr>
          <p:nvPr/>
        </p:nvCxnSpPr>
        <p:spPr>
          <a:xfrm flipV="1">
            <a:off x="5458495" y="4465646"/>
            <a:ext cx="462192" cy="174810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직선 화살표 연결선 77"/>
          <p:cNvCxnSpPr>
            <a:stCxn id="40" idx="3"/>
            <a:endCxn id="75" idx="1"/>
          </p:cNvCxnSpPr>
          <p:nvPr/>
        </p:nvCxnSpPr>
        <p:spPr>
          <a:xfrm flipV="1">
            <a:off x="5458495" y="6213170"/>
            <a:ext cx="462192" cy="57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직선 화살표 연결선 78"/>
          <p:cNvCxnSpPr>
            <a:stCxn id="40" idx="3"/>
            <a:endCxn id="76" idx="1"/>
          </p:cNvCxnSpPr>
          <p:nvPr/>
        </p:nvCxnSpPr>
        <p:spPr>
          <a:xfrm>
            <a:off x="5458495" y="6213749"/>
            <a:ext cx="462192" cy="172727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직선 화살표 연결선 81"/>
          <p:cNvCxnSpPr>
            <a:stCxn id="68" idx="3"/>
            <a:endCxn id="4" idx="1"/>
          </p:cNvCxnSpPr>
          <p:nvPr/>
        </p:nvCxnSpPr>
        <p:spPr>
          <a:xfrm>
            <a:off x="10211598" y="4461518"/>
            <a:ext cx="533047" cy="175223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직선 화살표 연결선 84"/>
          <p:cNvCxnSpPr>
            <a:stCxn id="71" idx="3"/>
            <a:endCxn id="4" idx="1"/>
          </p:cNvCxnSpPr>
          <p:nvPr/>
        </p:nvCxnSpPr>
        <p:spPr>
          <a:xfrm>
            <a:off x="10211598" y="6203517"/>
            <a:ext cx="533047" cy="1023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직선 화살표 연결선 87"/>
          <p:cNvCxnSpPr>
            <a:stCxn id="72" idx="3"/>
            <a:endCxn id="4" idx="1"/>
          </p:cNvCxnSpPr>
          <p:nvPr/>
        </p:nvCxnSpPr>
        <p:spPr>
          <a:xfrm flipV="1">
            <a:off x="10211598" y="6213749"/>
            <a:ext cx="533047" cy="172314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직사각형 107"/>
          <p:cNvSpPr/>
          <p:nvPr/>
        </p:nvSpPr>
        <p:spPr>
          <a:xfrm>
            <a:off x="7512028" y="4079753"/>
            <a:ext cx="1123333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layers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512028" y="5813666"/>
            <a:ext cx="1123333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layers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512028" y="7547046"/>
            <a:ext cx="1123333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layers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302320" y="3890758"/>
            <a:ext cx="1544069" cy="4660814"/>
          </a:xfrm>
          <a:prstGeom prst="rect">
            <a:avLst/>
          </a:prstGeom>
          <a:noFill/>
          <a:ln w="38100" cap="flat">
            <a:solidFill>
              <a:srgbClr val="00A2FF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3" name="직선 화살표 연결선 112"/>
          <p:cNvCxnSpPr>
            <a:stCxn id="73" idx="3"/>
            <a:endCxn id="108" idx="1"/>
          </p:cNvCxnSpPr>
          <p:nvPr/>
        </p:nvCxnSpPr>
        <p:spPr>
          <a:xfrm>
            <a:off x="7044020" y="4465646"/>
            <a:ext cx="468008" cy="395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직선 화살표 연결선 115"/>
          <p:cNvCxnSpPr>
            <a:stCxn id="108" idx="3"/>
            <a:endCxn id="68" idx="1"/>
          </p:cNvCxnSpPr>
          <p:nvPr/>
        </p:nvCxnSpPr>
        <p:spPr>
          <a:xfrm flipV="1">
            <a:off x="8635361" y="4461518"/>
            <a:ext cx="447815" cy="80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직선 화살표 연결선 118"/>
          <p:cNvCxnSpPr>
            <a:stCxn id="75" idx="3"/>
            <a:endCxn id="110" idx="1"/>
          </p:cNvCxnSpPr>
          <p:nvPr/>
        </p:nvCxnSpPr>
        <p:spPr>
          <a:xfrm flipV="1">
            <a:off x="7044020" y="6203517"/>
            <a:ext cx="468008" cy="965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직선 화살표 연결선 121"/>
          <p:cNvCxnSpPr>
            <a:stCxn id="110" idx="3"/>
            <a:endCxn id="71" idx="1"/>
          </p:cNvCxnSpPr>
          <p:nvPr/>
        </p:nvCxnSpPr>
        <p:spPr>
          <a:xfrm>
            <a:off x="8635361" y="6203517"/>
            <a:ext cx="4478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직선 화살표 연결선 124"/>
          <p:cNvCxnSpPr>
            <a:stCxn id="76" idx="3"/>
            <a:endCxn id="111" idx="1"/>
          </p:cNvCxnSpPr>
          <p:nvPr/>
        </p:nvCxnSpPr>
        <p:spPr>
          <a:xfrm flipV="1">
            <a:off x="7044020" y="7936897"/>
            <a:ext cx="468008" cy="41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직선 화살표 연결선 127"/>
          <p:cNvCxnSpPr>
            <a:stCxn id="111" idx="3"/>
            <a:endCxn id="72" idx="1"/>
          </p:cNvCxnSpPr>
          <p:nvPr/>
        </p:nvCxnSpPr>
        <p:spPr>
          <a:xfrm>
            <a:off x="8635361" y="7936897"/>
            <a:ext cx="447815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TextBox 130"/>
          <p:cNvSpPr txBox="1"/>
          <p:nvPr/>
        </p:nvSpPr>
        <p:spPr>
          <a:xfrm>
            <a:off x="180801" y="8132610"/>
            <a:ext cx="287258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each vector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0000"/>
                </a:solidFill>
              </a:rPr>
              <a:t>representing each token)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291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23862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CNN0 layers, CNN1 layers, CNN2 layers </a:t>
            </a:r>
            <a:r>
              <a:rPr lang="ko-KR" altLang="en-US" b="1" dirty="0" smtClean="0">
                <a:solidFill>
                  <a:srgbClr val="0000FF"/>
                </a:solidFill>
              </a:rPr>
              <a:t>구조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CNN0 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</a:rPr>
              <a:t>CNN1, CNN2</a:t>
            </a:r>
            <a:r>
              <a:rPr lang="ko-KR" altLang="en-US" dirty="0" smtClean="0">
                <a:solidFill>
                  <a:schemeClr val="tx1"/>
                </a:solidFill>
              </a:rPr>
              <a:t>에서도 동일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Filter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CNN0 : CNN1 : CNN2 = 1 : 2 : 4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8" name="직사각형 67"/>
          <p:cNvSpPr/>
          <p:nvPr/>
        </p:nvSpPr>
        <p:spPr>
          <a:xfrm>
            <a:off x="10950613" y="6390424"/>
            <a:ext cx="1128422" cy="779701"/>
          </a:xfrm>
          <a:prstGeom prst="rect">
            <a:avLst/>
          </a:prstGeom>
          <a:solidFill>
            <a:srgbClr val="99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CNN0 output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4896" y="6410574"/>
            <a:ext cx="1123333" cy="7797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CNN0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</a:t>
            </a: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put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55417" y="5584964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5x5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64 filters</a:t>
            </a:r>
          </a:p>
        </p:txBody>
      </p:sp>
      <p:cxnSp>
        <p:nvCxnSpPr>
          <p:cNvPr id="113" name="직선 화살표 연결선 112"/>
          <p:cNvCxnSpPr>
            <a:stCxn id="73" idx="3"/>
            <a:endCxn id="108" idx="1"/>
          </p:cNvCxnSpPr>
          <p:nvPr/>
        </p:nvCxnSpPr>
        <p:spPr>
          <a:xfrm flipV="1">
            <a:off x="1918229" y="5974815"/>
            <a:ext cx="537188" cy="82561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직사각형 41"/>
          <p:cNvSpPr/>
          <p:nvPr/>
        </p:nvSpPr>
        <p:spPr>
          <a:xfrm>
            <a:off x="2455416" y="7307617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 Pooling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2x2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78253" y="5584964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5x5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64 filters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478252" y="7307617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 Pooling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2x2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513013" y="5584964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5x5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64 filters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513012" y="7307617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 Pooling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2x2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75391" y="5584964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Conv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5x5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64 filters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575390" y="7307617"/>
            <a:ext cx="1838034" cy="779701"/>
          </a:xfrm>
          <a:prstGeom prst="rect">
            <a:avLst/>
          </a:prstGeom>
          <a:solidFill>
            <a:srgbClr val="00A2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 Pooling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2x2</a:t>
            </a:r>
            <a:endParaRPr kumimoji="0" lang="en-US" altLang="ko-KR" sz="2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0312" y="4997597"/>
            <a:ext cx="33486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Conv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MaxPool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x 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" name="직선 화살표 연결선 58"/>
          <p:cNvCxnSpPr>
            <a:stCxn id="108" idx="2"/>
            <a:endCxn id="42" idx="0"/>
          </p:cNvCxnSpPr>
          <p:nvPr/>
        </p:nvCxnSpPr>
        <p:spPr>
          <a:xfrm flipH="1">
            <a:off x="3374433" y="6364665"/>
            <a:ext cx="1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직선 화살표 연결선 59"/>
          <p:cNvCxnSpPr>
            <a:stCxn id="42" idx="0"/>
            <a:endCxn id="50" idx="2"/>
          </p:cNvCxnSpPr>
          <p:nvPr/>
        </p:nvCxnSpPr>
        <p:spPr>
          <a:xfrm flipV="1">
            <a:off x="3374433" y="6364665"/>
            <a:ext cx="2022837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직선 화살표 연결선 60"/>
          <p:cNvCxnSpPr>
            <a:stCxn id="50" idx="2"/>
            <a:endCxn id="53" idx="0"/>
          </p:cNvCxnSpPr>
          <p:nvPr/>
        </p:nvCxnSpPr>
        <p:spPr>
          <a:xfrm flipH="1">
            <a:off x="5397269" y="6364665"/>
            <a:ext cx="1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직선 화살표 연결선 61"/>
          <p:cNvCxnSpPr>
            <a:stCxn id="53" idx="0"/>
            <a:endCxn id="54" idx="2"/>
          </p:cNvCxnSpPr>
          <p:nvPr/>
        </p:nvCxnSpPr>
        <p:spPr>
          <a:xfrm flipV="1">
            <a:off x="5397269" y="6364665"/>
            <a:ext cx="2034761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직선 화살표 연결선 64"/>
          <p:cNvCxnSpPr>
            <a:stCxn id="54" idx="2"/>
            <a:endCxn id="56" idx="0"/>
          </p:cNvCxnSpPr>
          <p:nvPr/>
        </p:nvCxnSpPr>
        <p:spPr>
          <a:xfrm flipH="1">
            <a:off x="7432029" y="6364665"/>
            <a:ext cx="1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직선 화살표 연결선 68"/>
          <p:cNvCxnSpPr>
            <a:stCxn id="56" idx="0"/>
            <a:endCxn id="57" idx="2"/>
          </p:cNvCxnSpPr>
          <p:nvPr/>
        </p:nvCxnSpPr>
        <p:spPr>
          <a:xfrm flipV="1">
            <a:off x="7432029" y="6364665"/>
            <a:ext cx="2062379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직선 화살표 연결선 79"/>
          <p:cNvCxnSpPr>
            <a:stCxn id="57" idx="2"/>
            <a:endCxn id="58" idx="0"/>
          </p:cNvCxnSpPr>
          <p:nvPr/>
        </p:nvCxnSpPr>
        <p:spPr>
          <a:xfrm flipH="1">
            <a:off x="9494407" y="6364665"/>
            <a:ext cx="1" cy="9429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직선 화살표 연결선 80"/>
          <p:cNvCxnSpPr>
            <a:stCxn id="58" idx="3"/>
            <a:endCxn id="68" idx="1"/>
          </p:cNvCxnSpPr>
          <p:nvPr/>
        </p:nvCxnSpPr>
        <p:spPr>
          <a:xfrm flipV="1">
            <a:off x="10413424" y="6780275"/>
            <a:ext cx="537189" cy="9171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14933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552440" cy="33774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CommonLit</a:t>
            </a:r>
            <a:r>
              <a:rPr lang="en-US" altLang="ko-KR" b="1" dirty="0" smtClean="0">
                <a:solidFill>
                  <a:schemeClr val="tx1"/>
                </a:solidFill>
              </a:rPr>
              <a:t> Readability Prize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변경된 </a:t>
            </a: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이용 모델의 </a:t>
            </a:r>
            <a:r>
              <a:rPr lang="ko-KR" altLang="en-US" b="1" dirty="0" smtClean="0">
                <a:solidFill>
                  <a:schemeClr val="tx1"/>
                </a:solidFill>
              </a:rPr>
              <a:t>정확도 측정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변경된 </a:t>
            </a:r>
            <a:r>
              <a:rPr lang="en-US" altLang="ko-KR" dirty="0" err="1" smtClean="0">
                <a:solidFill>
                  <a:schemeClr val="tx1"/>
                </a:solidFill>
              </a:rPr>
              <a:t>roBERTa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DistilBERT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이용 모델과 </a:t>
            </a:r>
            <a:r>
              <a:rPr lang="en-US" altLang="ko-KR" b="1" dirty="0" smtClean="0">
                <a:solidFill>
                  <a:schemeClr val="tx1"/>
                </a:solidFill>
              </a:rPr>
              <a:t>LSTM1 </a:t>
            </a:r>
            <a:r>
              <a:rPr lang="ko-KR" altLang="en-US" b="1" dirty="0" smtClean="0">
                <a:solidFill>
                  <a:schemeClr val="tx1"/>
                </a:solidFill>
              </a:rPr>
              <a:t>모델을 </a:t>
            </a:r>
            <a:r>
              <a:rPr lang="en-US" altLang="ko-KR" b="1" dirty="0" smtClean="0">
                <a:solidFill>
                  <a:schemeClr val="tx1"/>
                </a:solidFill>
              </a:rPr>
              <a:t>ensemble</a:t>
            </a:r>
            <a:r>
              <a:rPr lang="ko-KR" altLang="en-US" dirty="0" smtClean="0">
                <a:solidFill>
                  <a:schemeClr val="tx1"/>
                </a:solidFill>
              </a:rPr>
              <a:t>하여 최적의 가중치 도출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790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367</Words>
  <Application>Microsoft Office PowerPoint</Application>
  <PresentationFormat>사용자 지정</PresentationFormat>
  <Paragraphs>129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Patent Idea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4516</cp:revision>
  <cp:lastPrinted>2020-05-01T05:17:35Z</cp:lastPrinted>
  <dcterms:modified xsi:type="dcterms:W3CDTF">2021-11-05T03:45:58Z</dcterms:modified>
</cp:coreProperties>
</file>