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382" r:id="rId4"/>
    <p:sldId id="383" r:id="rId5"/>
    <p:sldId id="384" r:id="rId6"/>
    <p:sldId id="385" r:id="rId7"/>
    <p:sldId id="386" r:id="rId8"/>
    <p:sldId id="339" r:id="rId9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A2FF"/>
    <a:srgbClr val="FF33CC"/>
    <a:srgbClr val="B601FF"/>
    <a:srgbClr val="FF8050"/>
    <a:srgbClr val="FF0000"/>
    <a:srgbClr val="5500FF"/>
    <a:srgbClr val="E9D3BD"/>
    <a:srgbClr val="000000"/>
    <a:srgbClr val="D2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6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nomad2018-predict-transparent-conductor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21.03.12</a:t>
            </a:r>
            <a:endParaRPr lang="en-US" dirty="0" smtClean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for the Patent</a:t>
            </a:r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22755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Nomad2018 </a:t>
            </a:r>
            <a:r>
              <a:rPr lang="en-US" altLang="ko-KR" dirty="0">
                <a:solidFill>
                  <a:schemeClr val="tx1"/>
                </a:solidFill>
              </a:rPr>
              <a:t>Predicting Transparent Conductors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tx1"/>
                </a:solidFill>
                <a:hlinkClick r:id="rId2"/>
              </a:rPr>
              <a:t>www.kaggle.com/c/nomad2018-predict-transparent-conductors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71" y="4809506"/>
            <a:ext cx="10954657" cy="31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866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58806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Nomad2018 </a:t>
            </a:r>
            <a:r>
              <a:rPr lang="en-US" altLang="ko-KR" dirty="0">
                <a:solidFill>
                  <a:schemeClr val="tx1"/>
                </a:solidFill>
              </a:rPr>
              <a:t>Predicting Transparent Conductors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Training data : </a:t>
            </a:r>
            <a:r>
              <a:rPr lang="en-US" altLang="ko-KR" dirty="0" smtClean="0">
                <a:solidFill>
                  <a:srgbClr val="FF0000"/>
                </a:solidFill>
              </a:rPr>
              <a:t>2400</a:t>
            </a:r>
            <a:r>
              <a:rPr lang="en-US" altLang="ko-KR" dirty="0" smtClean="0">
                <a:solidFill>
                  <a:schemeClr val="tx1"/>
                </a:solidFill>
              </a:rPr>
              <a:t> rows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Test data : </a:t>
            </a:r>
            <a:r>
              <a:rPr lang="en-US" altLang="ko-KR" dirty="0" smtClean="0">
                <a:solidFill>
                  <a:srgbClr val="FF0000"/>
                </a:solidFill>
              </a:rPr>
              <a:t>600</a:t>
            </a:r>
            <a:r>
              <a:rPr lang="en-US" altLang="ko-KR" dirty="0" smtClean="0">
                <a:solidFill>
                  <a:schemeClr val="tx1"/>
                </a:solidFill>
              </a:rPr>
              <a:t> rows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Input : 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92" y="5121049"/>
            <a:ext cx="6976583" cy="8273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52" y="6046190"/>
            <a:ext cx="10267496" cy="7677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914" y="7657559"/>
            <a:ext cx="4719864" cy="9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117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58806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Nomad2018 </a:t>
            </a:r>
            <a:r>
              <a:rPr lang="en-US" altLang="ko-KR" dirty="0">
                <a:solidFill>
                  <a:schemeClr val="tx1"/>
                </a:solidFill>
              </a:rPr>
              <a:t>Predicting Transparent Conductors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Additional input data : 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12" y="3973286"/>
            <a:ext cx="7482420" cy="42433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81512" y="4789715"/>
            <a:ext cx="1381431" cy="31568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81511" y="6912429"/>
            <a:ext cx="6584803" cy="1393370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7649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835130" cy="588068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Nomad2018 </a:t>
            </a:r>
            <a:r>
              <a:rPr lang="en-US" altLang="ko-KR" dirty="0">
                <a:solidFill>
                  <a:schemeClr val="tx1"/>
                </a:solidFill>
              </a:rPr>
              <a:t>Predicting Transparent Conductors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Method 1: using </a:t>
            </a:r>
            <a:r>
              <a:rPr lang="en-US" altLang="ko-KR" dirty="0" smtClean="0">
                <a:solidFill>
                  <a:srgbClr val="FF0000"/>
                </a:solidFill>
              </a:rPr>
              <a:t>original</a:t>
            </a:r>
            <a:r>
              <a:rPr lang="en-US" altLang="ko-KR" dirty="0" smtClean="0">
                <a:solidFill>
                  <a:schemeClr val="tx1"/>
                </a:solidFill>
              </a:rPr>
              <a:t> input / output data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Method 2: use </a:t>
            </a:r>
            <a:r>
              <a:rPr lang="en-US" altLang="ko-KR" dirty="0" smtClean="0">
                <a:solidFill>
                  <a:srgbClr val="FF0000"/>
                </a:solidFill>
              </a:rPr>
              <a:t>‘</a:t>
            </a:r>
            <a:r>
              <a:rPr lang="en-US" altLang="ko-KR" dirty="0" err="1" smtClean="0">
                <a:solidFill>
                  <a:srgbClr val="FF0000"/>
                </a:solidFill>
              </a:rPr>
              <a:t>spacegroup</a:t>
            </a:r>
            <a:r>
              <a:rPr lang="en-US" altLang="ko-KR" dirty="0" smtClean="0">
                <a:solidFill>
                  <a:srgbClr val="FF0000"/>
                </a:solidFill>
              </a:rPr>
              <a:t>’ </a:t>
            </a:r>
            <a:r>
              <a:rPr lang="en-US" altLang="ko-KR" dirty="0" smtClean="0">
                <a:solidFill>
                  <a:schemeClr val="tx1"/>
                </a:solidFill>
              </a:rPr>
              <a:t>input as </a:t>
            </a:r>
            <a:r>
              <a:rPr lang="en-US" altLang="ko-KR" dirty="0" smtClean="0">
                <a:solidFill>
                  <a:srgbClr val="FF0000"/>
                </a:solidFill>
              </a:rPr>
              <a:t>categorical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Method 3: use ‘</a:t>
            </a:r>
            <a:r>
              <a:rPr lang="en-US" altLang="ko-KR" dirty="0" err="1" smtClean="0">
                <a:solidFill>
                  <a:schemeClr val="tx1"/>
                </a:solidFill>
              </a:rPr>
              <a:t>spacegroup</a:t>
            </a:r>
            <a:r>
              <a:rPr lang="en-US" altLang="ko-KR" dirty="0" smtClean="0">
                <a:solidFill>
                  <a:schemeClr val="tx1"/>
                </a:solidFill>
              </a:rPr>
              <a:t>’ input as categorical and </a:t>
            </a:r>
            <a:r>
              <a:rPr lang="en-US" altLang="ko-KR" dirty="0" smtClean="0">
                <a:solidFill>
                  <a:srgbClr val="FF0000"/>
                </a:solidFill>
              </a:rPr>
              <a:t>convert </a:t>
            </a:r>
            <a:r>
              <a:rPr lang="en-US" altLang="ko-KR" dirty="0" err="1" smtClean="0">
                <a:solidFill>
                  <a:srgbClr val="FF0000"/>
                </a:solidFill>
              </a:rPr>
              <a:t>lattice_alpha</a:t>
            </a:r>
            <a:r>
              <a:rPr lang="en-US" altLang="ko-KR" dirty="0" smtClean="0">
                <a:solidFill>
                  <a:srgbClr val="FF0000"/>
                </a:solidFill>
              </a:rPr>
              <a:t>/beta/</a:t>
            </a:r>
            <a:r>
              <a:rPr lang="en-US" altLang="ko-KR" dirty="0" err="1" smtClean="0">
                <a:solidFill>
                  <a:srgbClr val="FF0000"/>
                </a:solidFill>
              </a:rPr>
              <a:t>gamma_degrees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값을 </a:t>
            </a:r>
            <a:r>
              <a:rPr lang="en-US" altLang="ko-KR" b="1" dirty="0" smtClean="0">
                <a:solidFill>
                  <a:srgbClr val="0000FF"/>
                </a:solidFill>
              </a:rPr>
              <a:t>15</a:t>
            </a:r>
            <a:r>
              <a:rPr lang="ko-KR" altLang="en-US" b="1" dirty="0" smtClean="0">
                <a:solidFill>
                  <a:srgbClr val="0000FF"/>
                </a:solidFill>
              </a:rPr>
              <a:t>를 단위로 반올림</a:t>
            </a:r>
            <a:r>
              <a:rPr lang="ko-KR" altLang="en-US" dirty="0" smtClean="0">
                <a:solidFill>
                  <a:schemeClr val="tx1"/>
                </a:solidFill>
              </a:rPr>
              <a:t>하여 </a:t>
            </a:r>
            <a:r>
              <a:rPr lang="ko-KR" altLang="en-US" b="1" dirty="0" smtClean="0">
                <a:solidFill>
                  <a:srgbClr val="0000FF"/>
                </a:solidFill>
              </a:rPr>
              <a:t>몫과 나머지 </a:t>
            </a:r>
            <a:r>
              <a:rPr lang="en-US" altLang="ko-KR" b="1" dirty="0" smtClean="0">
                <a:solidFill>
                  <a:srgbClr val="0000FF"/>
                </a:solidFill>
              </a:rPr>
              <a:t>(-7.5 ~ +7.5)</a:t>
            </a:r>
            <a:r>
              <a:rPr lang="ko-KR" altLang="en-US" b="1" dirty="0" smtClean="0">
                <a:solidFill>
                  <a:srgbClr val="0000FF"/>
                </a:solidFill>
              </a:rPr>
              <a:t>로 변환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이 중 나머지에 대해서는 </a:t>
            </a:r>
            <a:r>
              <a:rPr lang="en-US" altLang="ko-KR" dirty="0" smtClean="0">
                <a:solidFill>
                  <a:schemeClr val="tx1"/>
                </a:solidFill>
              </a:rPr>
              <a:t>+, -</a:t>
            </a:r>
            <a:r>
              <a:rPr lang="ko-KR" altLang="en-US" dirty="0" smtClean="0">
                <a:solidFill>
                  <a:schemeClr val="tx1"/>
                </a:solidFill>
              </a:rPr>
              <a:t>인지에 따라 서로 다르게 </a:t>
            </a:r>
            <a:r>
              <a:rPr lang="en-US" altLang="ko-KR" dirty="0" smtClean="0">
                <a:solidFill>
                  <a:schemeClr val="tx1"/>
                </a:solidFill>
              </a:rPr>
              <a:t>log</a:t>
            </a:r>
            <a:r>
              <a:rPr lang="ko-KR" altLang="en-US" dirty="0" smtClean="0">
                <a:solidFill>
                  <a:schemeClr val="tx1"/>
                </a:solidFill>
              </a:rPr>
              <a:t>를 적용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모든 방법에 대해 </a:t>
            </a:r>
            <a:r>
              <a:rPr lang="en-US" altLang="ko-KR" dirty="0" smtClean="0">
                <a:solidFill>
                  <a:schemeClr val="tx1"/>
                </a:solidFill>
              </a:rPr>
              <a:t>input data</a:t>
            </a:r>
            <a:r>
              <a:rPr lang="ko-KR" altLang="en-US" dirty="0" smtClean="0">
                <a:solidFill>
                  <a:schemeClr val="tx1"/>
                </a:solidFill>
              </a:rPr>
              <a:t>를 </a:t>
            </a:r>
            <a:r>
              <a:rPr lang="ko-KR" altLang="en-US" dirty="0" smtClean="0">
                <a:solidFill>
                  <a:srgbClr val="0000FF"/>
                </a:solidFill>
              </a:rPr>
              <a:t>표준정규분포로 </a:t>
            </a:r>
            <a:r>
              <a:rPr lang="en-US" altLang="ko-KR" dirty="0" smtClean="0">
                <a:solidFill>
                  <a:srgbClr val="0000FF"/>
                </a:solidFill>
              </a:rPr>
              <a:t>normalization</a:t>
            </a:r>
            <a:r>
              <a:rPr lang="ko-KR" altLang="en-US" dirty="0" smtClean="0">
                <a:solidFill>
                  <a:schemeClr val="tx1"/>
                </a:solidFill>
              </a:rPr>
              <a:t>하는 과정을 포함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781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smtClean="0"/>
              <a:t>Paper for the Patent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2"/>
            <a:ext cx="11835130" cy="4413237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Abstract </a:t>
            </a:r>
            <a:r>
              <a:rPr lang="ko-KR" altLang="en-US" dirty="0" smtClean="0">
                <a:solidFill>
                  <a:schemeClr val="tx1"/>
                </a:solidFill>
              </a:rPr>
              <a:t>초안 작성 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Introduction </a:t>
            </a:r>
            <a:r>
              <a:rPr lang="ko-KR" altLang="en-US" dirty="0" smtClean="0">
                <a:solidFill>
                  <a:schemeClr val="tx1"/>
                </a:solidFill>
              </a:rPr>
              <a:t>초안 작성 </a:t>
            </a:r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Method</a:t>
            </a:r>
            <a:r>
              <a:rPr lang="en-US" altLang="ko-KR" dirty="0" smtClean="0">
                <a:solidFill>
                  <a:srgbClr val="0000FF"/>
                </a:solidFill>
              </a:rPr>
              <a:t>s </a:t>
            </a:r>
            <a:r>
              <a:rPr lang="ko-KR" altLang="en-US" dirty="0" smtClean="0">
                <a:solidFill>
                  <a:srgbClr val="0000FF"/>
                </a:solidFill>
              </a:rPr>
              <a:t>초안 작성 중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b="1" dirty="0" smtClean="0">
                <a:solidFill>
                  <a:srgbClr val="FF0000"/>
                </a:solidFill>
              </a:rPr>
              <a:t>앞으로 </a:t>
            </a:r>
            <a:r>
              <a:rPr lang="en-US" altLang="ko-KR" b="1" dirty="0" smtClean="0">
                <a:solidFill>
                  <a:srgbClr val="FF0000"/>
                </a:solidFill>
              </a:rPr>
              <a:t>Methods (</a:t>
            </a:r>
            <a:r>
              <a:rPr lang="en-US" altLang="ko-KR" dirty="0" err="1" smtClean="0">
                <a:solidFill>
                  <a:srgbClr val="FF0000"/>
                </a:solidFill>
              </a:rPr>
              <a:t>ing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en-US" altLang="ko-KR" b="1" dirty="0" smtClean="0">
                <a:solidFill>
                  <a:srgbClr val="FF0000"/>
                </a:solidFill>
              </a:rPr>
              <a:t>Experiments, Experimental Results, Discussion, Conclusion </a:t>
            </a:r>
            <a:r>
              <a:rPr lang="ko-KR" altLang="en-US" b="1" dirty="0" smtClean="0">
                <a:solidFill>
                  <a:srgbClr val="FF0000"/>
                </a:solidFill>
              </a:rPr>
              <a:t>작성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50830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177</Words>
  <Application>Microsoft Office PowerPoint</Application>
  <PresentationFormat>Custom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Kaggle Competition</vt:lpstr>
      <vt:lpstr>Kaggle Competition</vt:lpstr>
      <vt:lpstr>Kaggle Competition</vt:lpstr>
      <vt:lpstr>Paper for the Patent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2913</cp:revision>
  <cp:lastPrinted>2020-05-01T05:17:35Z</cp:lastPrinted>
  <dcterms:modified xsi:type="dcterms:W3CDTF">2021-03-12T03:46:57Z</dcterms:modified>
</cp:coreProperties>
</file>