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382" r:id="rId4"/>
    <p:sldId id="383" r:id="rId5"/>
    <p:sldId id="384" r:id="rId6"/>
    <p:sldId id="385" r:id="rId7"/>
    <p:sldId id="386" r:id="rId8"/>
    <p:sldId id="387" r:id="rId9"/>
    <p:sldId id="339" r:id="rId10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FF33CC"/>
    <a:srgbClr val="B601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6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march-machine-learning-mania-2016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c/tabular-playground-series-feb-2021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c/tabular-playground-series-feb-2021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mtClean="0"/>
              <a:t>20</a:t>
            </a:r>
            <a:r>
              <a:rPr lang="en-US" smtClean="0"/>
              <a:t>21.03.05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Competition</a:t>
            </a:r>
          </a:p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 for the Patent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2755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</a:rPr>
              <a:t>March Machine Learning Mania 2016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www.kaggle.com/c/march-machine-learning-mania-2016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40" y="4894603"/>
            <a:ext cx="11775687" cy="32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86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98588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</a:rPr>
              <a:t>March Machine Learning Mania 2016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Traditional Vanilla Deep </a:t>
            </a:r>
            <a:r>
              <a:rPr lang="en-US" altLang="ko-KR" dirty="0" smtClean="0">
                <a:solidFill>
                  <a:schemeClr val="tx1"/>
                </a:solidFill>
              </a:rPr>
              <a:t>Learning</a:t>
            </a:r>
            <a:r>
              <a:rPr lang="ko-KR" altLang="en-US" dirty="0" smtClean="0">
                <a:solidFill>
                  <a:schemeClr val="tx1"/>
                </a:solidFill>
              </a:rPr>
              <a:t>을 변형하여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사용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0.58230)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양 팀에 대한 정보를 </a:t>
            </a:r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r>
              <a:rPr lang="ko-KR" altLang="en-US" dirty="0" smtClean="0">
                <a:solidFill>
                  <a:schemeClr val="tx1"/>
                </a:solidFill>
              </a:rPr>
              <a:t>으로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경기 결과를 </a:t>
            </a:r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r>
              <a:rPr lang="ko-KR" altLang="en-US" dirty="0" smtClean="0">
                <a:solidFill>
                  <a:schemeClr val="tx1"/>
                </a:solidFill>
              </a:rPr>
              <a:t>으로 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238 / 596 (39.93%)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81" y="5635690"/>
            <a:ext cx="10867406" cy="279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10592" y="7000449"/>
            <a:ext cx="2860959" cy="70603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95132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57861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</a:rPr>
              <a:t>March Machine Learning Mania 2016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Traditional Vanilla Deep </a:t>
            </a:r>
            <a:r>
              <a:rPr lang="en-US" altLang="ko-KR" dirty="0" smtClean="0">
                <a:solidFill>
                  <a:schemeClr val="tx1"/>
                </a:solidFill>
              </a:rPr>
              <a:t>Learning</a:t>
            </a:r>
            <a:r>
              <a:rPr lang="ko-KR" altLang="en-US" dirty="0" smtClean="0">
                <a:solidFill>
                  <a:schemeClr val="tx1"/>
                </a:solidFill>
              </a:rPr>
              <a:t>을 변형 방법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output</a:t>
            </a:r>
            <a:r>
              <a:rPr lang="ko-KR" altLang="en-US" dirty="0" smtClean="0">
                <a:solidFill>
                  <a:srgbClr val="FF0000"/>
                </a:solidFill>
              </a:rPr>
              <a:t>을 변형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31366"/>
              </p:ext>
            </p:extLst>
          </p:nvPr>
        </p:nvGraphicFramePr>
        <p:xfrm>
          <a:off x="1108100" y="4809506"/>
          <a:ext cx="4813198" cy="3710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599">
                  <a:extLst>
                    <a:ext uri="{9D8B030D-6E8A-4147-A177-3AD203B41FA5}">
                      <a16:colId xmlns:a16="http://schemas.microsoft.com/office/drawing/2014/main" val="1379361139"/>
                    </a:ext>
                  </a:extLst>
                </a:gridCol>
                <a:gridCol w="2406599">
                  <a:extLst>
                    <a:ext uri="{9D8B030D-6E8A-4147-A177-3AD203B41FA5}">
                      <a16:colId xmlns:a16="http://schemas.microsoft.com/office/drawing/2014/main" val="1870978881"/>
                    </a:ext>
                  </a:extLst>
                </a:gridCol>
              </a:tblGrid>
              <a:tr h="463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Score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Result</a:t>
                      </a:r>
                      <a:r>
                        <a:rPr lang="en-US" altLang="ko-KR" sz="2400" baseline="0" dirty="0" smtClean="0"/>
                        <a:t> Output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627628"/>
                  </a:ext>
                </a:extLst>
              </a:tr>
              <a:tr h="463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aseline="0" dirty="0" smtClean="0"/>
                        <a:t>65 : 35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242819"/>
                  </a:ext>
                </a:extLst>
              </a:tr>
              <a:tr h="463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60 : 40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795603"/>
                  </a:ext>
                </a:extLst>
              </a:tr>
              <a:tr h="463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55 : 45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530831"/>
                  </a:ext>
                </a:extLst>
              </a:tr>
              <a:tr h="463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51 : 49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732151"/>
                  </a:ext>
                </a:extLst>
              </a:tr>
              <a:tr h="463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49 : 51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14436"/>
                  </a:ext>
                </a:extLst>
              </a:tr>
              <a:tr h="463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45 : 55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07851"/>
                  </a:ext>
                </a:extLst>
              </a:tr>
              <a:tr h="463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40 : 60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63668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80323" y="4225083"/>
            <a:ext cx="36687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기존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51855" y="4225083"/>
            <a:ext cx="36687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 </a:t>
            </a:r>
            <a:r>
              <a:rPr lang="ko-KR" altLang="en-US" dirty="0" smtClean="0"/>
              <a:t>변형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56084"/>
              </p:ext>
            </p:extLst>
          </p:nvPr>
        </p:nvGraphicFramePr>
        <p:xfrm>
          <a:off x="6579632" y="4809506"/>
          <a:ext cx="4813198" cy="3710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599">
                  <a:extLst>
                    <a:ext uri="{9D8B030D-6E8A-4147-A177-3AD203B41FA5}">
                      <a16:colId xmlns:a16="http://schemas.microsoft.com/office/drawing/2014/main" val="1379361139"/>
                    </a:ext>
                  </a:extLst>
                </a:gridCol>
                <a:gridCol w="2406599">
                  <a:extLst>
                    <a:ext uri="{9D8B030D-6E8A-4147-A177-3AD203B41FA5}">
                      <a16:colId xmlns:a16="http://schemas.microsoft.com/office/drawing/2014/main" val="1870978881"/>
                    </a:ext>
                  </a:extLst>
                </a:gridCol>
              </a:tblGrid>
              <a:tr h="463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Score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Result Output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627628"/>
                  </a:ext>
                </a:extLst>
              </a:tr>
              <a:tr h="463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aseline="0" dirty="0" smtClean="0"/>
                        <a:t>65 : 35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0.9999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242819"/>
                  </a:ext>
                </a:extLst>
              </a:tr>
              <a:tr h="463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60 : 40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0.9995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795603"/>
                  </a:ext>
                </a:extLst>
              </a:tr>
              <a:tr h="463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55 : 45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0.9933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530831"/>
                  </a:ext>
                </a:extLst>
              </a:tr>
              <a:tr h="463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51 : 49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0.7311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732151"/>
                  </a:ext>
                </a:extLst>
              </a:tr>
              <a:tr h="463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49 : 51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0.2689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14436"/>
                  </a:ext>
                </a:extLst>
              </a:tr>
              <a:tr h="463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45 : 55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0.0067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07851"/>
                  </a:ext>
                </a:extLst>
              </a:tr>
              <a:tr h="463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40 : 60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0.0005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63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368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50637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Tabular Playground Series – Feb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www.kaggle.com/c/tabular-playground-series-feb-2021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Tabular Playground Series – Jan 2021</a:t>
            </a:r>
            <a:r>
              <a:rPr lang="ko-KR" altLang="en-US" dirty="0" smtClean="0">
                <a:solidFill>
                  <a:schemeClr val="tx1"/>
                </a:solidFill>
              </a:rPr>
              <a:t>과 달리 </a:t>
            </a:r>
            <a:r>
              <a:rPr lang="en-US" altLang="ko-KR" dirty="0" smtClean="0">
                <a:solidFill>
                  <a:srgbClr val="FF0000"/>
                </a:solidFill>
              </a:rPr>
              <a:t>categorical input variable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존재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86" y="5040351"/>
            <a:ext cx="11206977" cy="319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70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2"/>
            <a:ext cx="11835130" cy="44132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Tabular Playground Series – Feb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www.kaggle.com/c/tabular-playground-series-feb-2021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FF0000"/>
                </a:solidFill>
              </a:rPr>
              <a:t>LightGBM</a:t>
            </a:r>
            <a:r>
              <a:rPr lang="ko-KR" altLang="en-US" dirty="0" smtClean="0">
                <a:solidFill>
                  <a:schemeClr val="tx1"/>
                </a:solidFill>
              </a:rPr>
              <a:t>을 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Private Score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0.84274 : </a:t>
            </a:r>
            <a:r>
              <a:rPr lang="en-US" altLang="ko-KR" b="1" dirty="0" smtClean="0">
                <a:solidFill>
                  <a:srgbClr val="FF0000"/>
                </a:solidFill>
              </a:rPr>
              <a:t>236 / 1433 ( 16.47% 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Public Score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0.84222 : </a:t>
            </a:r>
            <a:r>
              <a:rPr lang="en-US" altLang="ko-KR" b="1" dirty="0" smtClean="0">
                <a:solidFill>
                  <a:srgbClr val="FF0000"/>
                </a:solidFill>
              </a:rPr>
              <a:t>282 / 1433 ( 19.68% )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46" y="6559068"/>
            <a:ext cx="10963275" cy="2009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553" y="7210936"/>
            <a:ext cx="3237018" cy="55031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49924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 for the Patent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2"/>
            <a:ext cx="11835130" cy="44132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Abstract </a:t>
            </a:r>
            <a:r>
              <a:rPr lang="ko-KR" altLang="en-US" dirty="0" smtClean="0">
                <a:solidFill>
                  <a:schemeClr val="tx1"/>
                </a:solidFill>
              </a:rPr>
              <a:t>초안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Introduction </a:t>
            </a:r>
            <a:r>
              <a:rPr lang="ko-KR" altLang="en-US" dirty="0" smtClean="0">
                <a:solidFill>
                  <a:schemeClr val="tx1"/>
                </a:solidFill>
              </a:rPr>
              <a:t>초안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rgbClr val="FF0000"/>
                </a:solidFill>
              </a:rPr>
              <a:t>앞으로 </a:t>
            </a:r>
            <a:r>
              <a:rPr lang="en-US" altLang="ko-KR" b="1" dirty="0" smtClean="0">
                <a:solidFill>
                  <a:srgbClr val="FF0000"/>
                </a:solidFill>
              </a:rPr>
              <a:t>Methods, Experiments, Experimental Results, Discussion, Conclusion </a:t>
            </a:r>
            <a:r>
              <a:rPr lang="ko-KR" altLang="en-US" b="1" dirty="0" smtClean="0">
                <a:solidFill>
                  <a:srgbClr val="FF0000"/>
                </a:solidFill>
              </a:rPr>
              <a:t>작성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5294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5013</TotalTime>
  <Words>254</Words>
  <Application>Microsoft Office PowerPoint</Application>
  <PresentationFormat>Custom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Paper for the Patent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2903</cp:revision>
  <cp:lastPrinted>2020-05-01T05:17:35Z</cp:lastPrinted>
  <dcterms:modified xsi:type="dcterms:W3CDTF">2021-03-04T09:33:43Z</dcterms:modified>
</cp:coreProperties>
</file>