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67" r:id="rId11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21.07.14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Implementation: WPCN-UAV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7428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r>
              <a:rPr lang="en-US" altLang="ko-KR" dirty="0" smtClean="0">
                <a:solidFill>
                  <a:schemeClr val="tx1"/>
                </a:solidFill>
              </a:rPr>
              <a:t> for deep learning model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54" y="3104007"/>
            <a:ext cx="10573512" cy="54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98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3097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</a:rPr>
              <a:t>episode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</a:rPr>
              <a:t>모델이 없는데 </a:t>
            </a:r>
            <a:r>
              <a:rPr lang="en-US" altLang="ko-KR" dirty="0" smtClean="0">
                <a:solidFill>
                  <a:srgbClr val="0000FF"/>
                </a:solidFill>
              </a:rPr>
              <a:t>deep learning</a:t>
            </a:r>
            <a:r>
              <a:rPr lang="ko-KR" altLang="en-US" dirty="0" smtClean="0">
                <a:solidFill>
                  <a:srgbClr val="0000FF"/>
                </a:solidFill>
              </a:rPr>
              <a:t>을 적용하여 발생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모델이 없다는 오류 해결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654" y="3418141"/>
            <a:ext cx="7253986" cy="55453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00400" y="5303520"/>
            <a:ext cx="4663440" cy="88727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56178" y="7853112"/>
            <a:ext cx="4663440" cy="88727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60358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3097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오류 메시지 해결 시도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946876" y="3023622"/>
            <a:ext cx="8764016" cy="58169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/>
              <a:t> </a:t>
            </a:r>
            <a:r>
              <a:rPr lang="ko-KR" altLang="en-US" sz="1200" dirty="0" err="1"/>
              <a:t>ValueError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Could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matching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function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loaded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SavedModel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Got</a:t>
            </a:r>
            <a:r>
              <a:rPr lang="ko-KR" altLang="en-US" sz="1200" dirty="0"/>
              <a:t>:</a:t>
            </a:r>
          </a:p>
          <a:p>
            <a:pPr algn="l"/>
            <a:r>
              <a:rPr lang="ko-KR" altLang="en-US" sz="1200" dirty="0"/>
              <a:t>      </a:t>
            </a:r>
            <a:r>
              <a:rPr lang="ko-KR" altLang="en-US" sz="1200" dirty="0" err="1"/>
              <a:t>Positional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 (2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):</a:t>
            </a:r>
          </a:p>
          <a:p>
            <a:pPr algn="l"/>
            <a:r>
              <a:rPr lang="ko-KR" altLang="en-US" sz="1200" dirty="0"/>
              <a:t>        * </a:t>
            </a:r>
            <a:r>
              <a:rPr lang="ko-KR" altLang="en-US" sz="1200" dirty="0" err="1"/>
              <a:t>Tensor</a:t>
            </a:r>
            <a:r>
              <a:rPr lang="ko-KR" altLang="en-US" sz="1200" dirty="0"/>
              <a:t>("inputs:0", </a:t>
            </a:r>
            <a:r>
              <a:rPr lang="ko-KR" altLang="en-US" sz="1200" dirty="0" err="1"/>
              <a:t>shape</a:t>
            </a:r>
            <a:r>
              <a:rPr lang="ko-KR" altLang="en-US" sz="1200" dirty="0"/>
              <a:t>=(</a:t>
            </a:r>
            <a:r>
              <a:rPr lang="ko-KR" altLang="en-US" sz="1200" dirty="0" err="1"/>
              <a:t>None</a:t>
            </a:r>
            <a:r>
              <a:rPr lang="ko-KR" altLang="en-US" sz="1200" dirty="0"/>
              <a:t>, 1),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=float32)</a:t>
            </a:r>
          </a:p>
          <a:p>
            <a:pPr algn="l"/>
            <a:r>
              <a:rPr lang="ko-KR" altLang="en-US" sz="1200" dirty="0"/>
              <a:t>        *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pPr algn="l"/>
            <a:r>
              <a:rPr lang="ko-KR" altLang="en-US" sz="1200" dirty="0"/>
              <a:t>      </a:t>
            </a:r>
            <a:r>
              <a:rPr lang="ko-KR" altLang="en-US" sz="1200" dirty="0" err="1"/>
              <a:t>Keyword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: {}</a:t>
            </a:r>
          </a:p>
          <a:p>
            <a:pPr algn="l"/>
            <a:endParaRPr lang="ko-KR" altLang="en-US" sz="1200" dirty="0"/>
          </a:p>
          <a:p>
            <a:pPr algn="l"/>
            <a:r>
              <a:rPr lang="ko-KR" altLang="en-US" sz="1200" dirty="0"/>
              <a:t>    </a:t>
            </a:r>
            <a:r>
              <a:rPr lang="ko-KR" altLang="en-US" sz="1200" dirty="0" err="1"/>
              <a:t>Expected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following</a:t>
            </a:r>
            <a:r>
              <a:rPr lang="ko-KR" altLang="en-US" sz="1200" dirty="0"/>
              <a:t> 4 </a:t>
            </a:r>
            <a:r>
              <a:rPr lang="ko-KR" altLang="en-US" sz="1200" dirty="0" err="1"/>
              <a:t>option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</a:t>
            </a:r>
            <a:r>
              <a:rPr lang="ko-KR" altLang="en-US" sz="1200" dirty="0"/>
              <a:t>):</a:t>
            </a:r>
          </a:p>
          <a:p>
            <a:pPr algn="l"/>
            <a:endParaRPr lang="ko-KR" altLang="en-US" sz="1200" dirty="0"/>
          </a:p>
          <a:p>
            <a:pPr algn="l"/>
            <a:r>
              <a:rPr lang="ko-KR" altLang="en-US" sz="1200" dirty="0"/>
              <a:t>    </a:t>
            </a:r>
            <a:r>
              <a:rPr lang="ko-KR" altLang="en-US" sz="1200" dirty="0" err="1"/>
              <a:t>Option</a:t>
            </a:r>
            <a:r>
              <a:rPr lang="ko-KR" altLang="en-US" sz="1200" dirty="0"/>
              <a:t> 1:</a:t>
            </a:r>
          </a:p>
          <a:p>
            <a:pPr algn="l"/>
            <a:r>
              <a:rPr lang="ko-KR" altLang="en-US" sz="1200" dirty="0"/>
              <a:t>      </a:t>
            </a:r>
            <a:r>
              <a:rPr lang="ko-KR" altLang="en-US" sz="1200" dirty="0" err="1"/>
              <a:t>Positional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 (2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):</a:t>
            </a:r>
          </a:p>
          <a:p>
            <a:pPr algn="l"/>
            <a:r>
              <a:rPr lang="ko-KR" altLang="en-US" sz="1200" dirty="0"/>
              <a:t>        * </a:t>
            </a:r>
            <a:r>
              <a:rPr lang="ko-KR" altLang="en-US" sz="1200" dirty="0" err="1"/>
              <a:t>TensorSpec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shape</a:t>
            </a:r>
            <a:r>
              <a:rPr lang="ko-KR" altLang="en-US" sz="1200" dirty="0"/>
              <a:t>=(</a:t>
            </a:r>
            <a:r>
              <a:rPr lang="ko-KR" altLang="en-US" sz="1200" dirty="0" err="1"/>
              <a:t>None</a:t>
            </a:r>
            <a:r>
              <a:rPr lang="ko-KR" altLang="en-US" sz="1200" dirty="0"/>
              <a:t>, 19),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=tf.float32,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inputs</a:t>
            </a:r>
            <a:r>
              <a:rPr lang="ko-KR" altLang="en-US" sz="1200" dirty="0"/>
              <a:t>')</a:t>
            </a:r>
          </a:p>
          <a:p>
            <a:pPr algn="l"/>
            <a:r>
              <a:rPr lang="ko-KR" altLang="en-US" sz="1200" dirty="0"/>
              <a:t>        *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pPr algn="l"/>
            <a:r>
              <a:rPr lang="ko-KR" altLang="en-US" sz="1200" dirty="0"/>
              <a:t>      </a:t>
            </a:r>
            <a:r>
              <a:rPr lang="ko-KR" altLang="en-US" sz="1200" dirty="0" err="1"/>
              <a:t>Keyword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: {}</a:t>
            </a:r>
          </a:p>
          <a:p>
            <a:pPr algn="l"/>
            <a:endParaRPr lang="ko-KR" altLang="en-US" sz="1200" dirty="0"/>
          </a:p>
          <a:p>
            <a:pPr algn="l"/>
            <a:r>
              <a:rPr lang="ko-KR" altLang="en-US" sz="1200" dirty="0"/>
              <a:t>    </a:t>
            </a:r>
            <a:r>
              <a:rPr lang="ko-KR" altLang="en-US" sz="1200" dirty="0" err="1"/>
              <a:t>Option</a:t>
            </a:r>
            <a:r>
              <a:rPr lang="ko-KR" altLang="en-US" sz="1200" dirty="0"/>
              <a:t> 2:</a:t>
            </a:r>
          </a:p>
          <a:p>
            <a:pPr algn="l"/>
            <a:r>
              <a:rPr lang="ko-KR" altLang="en-US" sz="1200" dirty="0"/>
              <a:t>      </a:t>
            </a:r>
            <a:r>
              <a:rPr lang="ko-KR" altLang="en-US" sz="1200" dirty="0" err="1"/>
              <a:t>Positional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 (2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):</a:t>
            </a:r>
          </a:p>
          <a:p>
            <a:pPr algn="l"/>
            <a:r>
              <a:rPr lang="ko-KR" altLang="en-US" sz="1200" dirty="0"/>
              <a:t>        * </a:t>
            </a:r>
            <a:r>
              <a:rPr lang="ko-KR" altLang="en-US" sz="1200" dirty="0" err="1"/>
              <a:t>TensorSpec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shape</a:t>
            </a:r>
            <a:r>
              <a:rPr lang="ko-KR" altLang="en-US" sz="1200" dirty="0"/>
              <a:t>=(</a:t>
            </a:r>
            <a:r>
              <a:rPr lang="ko-KR" altLang="en-US" sz="1200" dirty="0" err="1"/>
              <a:t>None</a:t>
            </a:r>
            <a:r>
              <a:rPr lang="ko-KR" altLang="en-US" sz="1200" dirty="0"/>
              <a:t>, 19),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=tf.float32,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inputs</a:t>
            </a:r>
            <a:r>
              <a:rPr lang="ko-KR" altLang="en-US" sz="1200" dirty="0"/>
              <a:t>')</a:t>
            </a:r>
          </a:p>
          <a:p>
            <a:pPr algn="l"/>
            <a:r>
              <a:rPr lang="ko-KR" altLang="en-US" sz="1200" dirty="0"/>
              <a:t>        * </a:t>
            </a:r>
            <a:r>
              <a:rPr lang="ko-KR" altLang="en-US" sz="1200" dirty="0" err="1"/>
              <a:t>True</a:t>
            </a:r>
            <a:endParaRPr lang="ko-KR" altLang="en-US" sz="1200" dirty="0"/>
          </a:p>
          <a:p>
            <a:pPr algn="l"/>
            <a:r>
              <a:rPr lang="ko-KR" altLang="en-US" sz="1200" dirty="0"/>
              <a:t>      </a:t>
            </a:r>
            <a:r>
              <a:rPr lang="ko-KR" altLang="en-US" sz="1200" dirty="0" err="1"/>
              <a:t>Keyword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: {}</a:t>
            </a:r>
          </a:p>
          <a:p>
            <a:pPr algn="l"/>
            <a:endParaRPr lang="ko-KR" altLang="en-US" sz="1200" dirty="0"/>
          </a:p>
          <a:p>
            <a:pPr algn="l"/>
            <a:r>
              <a:rPr lang="ko-KR" altLang="en-US" sz="1200" dirty="0"/>
              <a:t>    </a:t>
            </a:r>
            <a:r>
              <a:rPr lang="ko-KR" altLang="en-US" sz="1200" dirty="0" err="1"/>
              <a:t>Option</a:t>
            </a:r>
            <a:r>
              <a:rPr lang="ko-KR" altLang="en-US" sz="1200" dirty="0"/>
              <a:t> 3:</a:t>
            </a:r>
          </a:p>
          <a:p>
            <a:pPr algn="l"/>
            <a:r>
              <a:rPr lang="ko-KR" altLang="en-US" sz="1200" dirty="0"/>
              <a:t>      </a:t>
            </a:r>
            <a:r>
              <a:rPr lang="ko-KR" altLang="en-US" sz="1200" dirty="0" err="1"/>
              <a:t>Positional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 (2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):</a:t>
            </a:r>
          </a:p>
          <a:p>
            <a:pPr algn="l"/>
            <a:r>
              <a:rPr lang="ko-KR" altLang="en-US" sz="1200" dirty="0"/>
              <a:t>        * </a:t>
            </a:r>
            <a:r>
              <a:rPr lang="ko-KR" altLang="en-US" sz="1200" dirty="0" err="1"/>
              <a:t>TensorSpec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shape</a:t>
            </a:r>
            <a:r>
              <a:rPr lang="ko-KR" altLang="en-US" sz="1200" dirty="0"/>
              <a:t>=(</a:t>
            </a:r>
            <a:r>
              <a:rPr lang="ko-KR" altLang="en-US" sz="1200" dirty="0" err="1"/>
              <a:t>None</a:t>
            </a:r>
            <a:r>
              <a:rPr lang="ko-KR" altLang="en-US" sz="1200" dirty="0"/>
              <a:t>, 19),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=tf.float32,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='input_1')</a:t>
            </a:r>
          </a:p>
          <a:p>
            <a:pPr algn="l"/>
            <a:r>
              <a:rPr lang="ko-KR" altLang="en-US" sz="1200" dirty="0"/>
              <a:t>        *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pPr algn="l"/>
            <a:r>
              <a:rPr lang="ko-KR" altLang="en-US" sz="1200" dirty="0"/>
              <a:t>      </a:t>
            </a:r>
            <a:r>
              <a:rPr lang="ko-KR" altLang="en-US" sz="1200" dirty="0" err="1"/>
              <a:t>Keyword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: {}</a:t>
            </a:r>
          </a:p>
          <a:p>
            <a:pPr algn="l"/>
            <a:endParaRPr lang="ko-KR" altLang="en-US" sz="1200" dirty="0"/>
          </a:p>
          <a:p>
            <a:pPr algn="l"/>
            <a:r>
              <a:rPr lang="ko-KR" altLang="en-US" sz="1200" dirty="0"/>
              <a:t>    </a:t>
            </a:r>
            <a:r>
              <a:rPr lang="ko-KR" altLang="en-US" sz="1200" dirty="0" err="1"/>
              <a:t>Option</a:t>
            </a:r>
            <a:r>
              <a:rPr lang="ko-KR" altLang="en-US" sz="1200" dirty="0"/>
              <a:t> 4:</a:t>
            </a:r>
          </a:p>
          <a:p>
            <a:pPr algn="l"/>
            <a:r>
              <a:rPr lang="ko-KR" altLang="en-US" sz="1200" dirty="0"/>
              <a:t>      </a:t>
            </a:r>
            <a:r>
              <a:rPr lang="ko-KR" altLang="en-US" sz="1200" dirty="0" err="1"/>
              <a:t>Positional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 (2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):</a:t>
            </a:r>
          </a:p>
          <a:p>
            <a:pPr algn="l"/>
            <a:r>
              <a:rPr lang="ko-KR" altLang="en-US" sz="1200" dirty="0"/>
              <a:t>        * </a:t>
            </a:r>
            <a:r>
              <a:rPr lang="ko-KR" altLang="en-US" sz="1200" dirty="0" err="1"/>
              <a:t>TensorSpec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shape</a:t>
            </a:r>
            <a:r>
              <a:rPr lang="ko-KR" altLang="en-US" sz="1200" dirty="0"/>
              <a:t>=(</a:t>
            </a:r>
            <a:r>
              <a:rPr lang="ko-KR" altLang="en-US" sz="1200" dirty="0" err="1"/>
              <a:t>None</a:t>
            </a:r>
            <a:r>
              <a:rPr lang="ko-KR" altLang="en-US" sz="1200" dirty="0"/>
              <a:t>, 19),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=tf.float32,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='input_1')</a:t>
            </a:r>
          </a:p>
          <a:p>
            <a:pPr algn="l"/>
            <a:r>
              <a:rPr lang="ko-KR" altLang="en-US" sz="1200" dirty="0"/>
              <a:t>        * </a:t>
            </a:r>
            <a:r>
              <a:rPr lang="ko-KR" altLang="en-US" sz="1200" dirty="0" err="1"/>
              <a:t>True</a:t>
            </a:r>
            <a:endParaRPr lang="ko-KR" altLang="en-US" sz="1200" dirty="0"/>
          </a:p>
          <a:p>
            <a:pPr algn="l"/>
            <a:r>
              <a:rPr lang="ko-KR" altLang="en-US" sz="1200" dirty="0"/>
              <a:t>      </a:t>
            </a:r>
            <a:r>
              <a:rPr lang="ko-KR" altLang="en-US" sz="1200" dirty="0" err="1"/>
              <a:t>Keyword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arguments</a:t>
            </a:r>
            <a:r>
              <a:rPr lang="ko-KR" altLang="en-US" sz="1200" dirty="0"/>
              <a:t>: {}</a:t>
            </a:r>
          </a:p>
        </p:txBody>
      </p:sp>
    </p:spTree>
    <p:extLst>
      <p:ext uri="{BB962C8B-B14F-4D97-AF65-F5344CB8AC3E}">
        <p14:creationId xmlns:p14="http://schemas.microsoft.com/office/powerpoint/2010/main" val="1002154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3946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생성된 </a:t>
            </a:r>
            <a:r>
              <a:rPr lang="ko-KR" altLang="en-US" dirty="0" err="1" smtClean="0">
                <a:solidFill>
                  <a:schemeClr val="tx1"/>
                </a:solidFill>
              </a:rPr>
              <a:t>딥러닝</a:t>
            </a:r>
            <a:r>
              <a:rPr lang="ko-KR" altLang="en-US" dirty="0" smtClean="0">
                <a:solidFill>
                  <a:schemeClr val="tx1"/>
                </a:solidFill>
              </a:rPr>
              <a:t> 모델의 </a:t>
            </a:r>
            <a:r>
              <a:rPr lang="en-US" altLang="ko-KR" dirty="0" smtClean="0">
                <a:solidFill>
                  <a:srgbClr val="0000FF"/>
                </a:solidFill>
              </a:rPr>
              <a:t>summary</a:t>
            </a:r>
            <a:r>
              <a:rPr lang="ko-KR" altLang="en-US" dirty="0" smtClean="0">
                <a:solidFill>
                  <a:srgbClr val="0000FF"/>
                </a:solidFill>
              </a:rPr>
              <a:t>를 출력</a:t>
            </a:r>
            <a:r>
              <a:rPr lang="ko-KR" altLang="en-US" dirty="0" smtClean="0">
                <a:solidFill>
                  <a:schemeClr val="tx1"/>
                </a:solidFill>
              </a:rPr>
              <a:t>하여 어디서 오류가 발생했는지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AI_BASE </a:t>
            </a:r>
            <a:r>
              <a:rPr lang="ko-KR" altLang="en-US" dirty="0" smtClean="0">
                <a:solidFill>
                  <a:schemeClr val="tx1"/>
                </a:solidFill>
              </a:rPr>
              <a:t>대신 </a:t>
            </a:r>
            <a:r>
              <a:rPr lang="en-US" altLang="ko-KR" dirty="0" smtClean="0">
                <a:solidFill>
                  <a:srgbClr val="0000FF"/>
                </a:solidFill>
              </a:rPr>
              <a:t>pandas </a:t>
            </a:r>
            <a:r>
              <a:rPr lang="ko-KR" altLang="en-US" dirty="0" smtClean="0">
                <a:solidFill>
                  <a:srgbClr val="0000FF"/>
                </a:solidFill>
              </a:rPr>
              <a:t>방식</a:t>
            </a:r>
            <a:r>
              <a:rPr lang="ko-KR" altLang="en-US" dirty="0" smtClean="0">
                <a:solidFill>
                  <a:schemeClr val="tx1"/>
                </a:solidFill>
              </a:rPr>
              <a:t>으로 데이터 읽기 및 쓰기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90" y="3472660"/>
            <a:ext cx="7021990" cy="14952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50338" y="4220305"/>
            <a:ext cx="3621278" cy="33340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80" y="5960408"/>
            <a:ext cx="5227104" cy="29123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6587960"/>
            <a:ext cx="5600700" cy="16764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04290" y="6311200"/>
            <a:ext cx="2755646" cy="93084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31138" y="8079825"/>
            <a:ext cx="3962654" cy="77465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94140" y="6785899"/>
            <a:ext cx="5308960" cy="87677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76023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5233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딥 러닝 모델을 직접 정의하여 오류 해결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68" y="3090672"/>
            <a:ext cx="9808591" cy="53325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346704" y="5433376"/>
            <a:ext cx="7955280" cy="18086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0306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05958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State</a:t>
            </a:r>
            <a:r>
              <a:rPr lang="ko-KR" altLang="en-US" dirty="0" smtClean="0">
                <a:solidFill>
                  <a:srgbClr val="0000FF"/>
                </a:solidFill>
              </a:rPr>
              <a:t>를 나타내는 </a:t>
            </a:r>
            <a:r>
              <a:rPr lang="en-US" altLang="ko-KR" dirty="0" smtClean="0">
                <a:solidFill>
                  <a:srgbClr val="0000FF"/>
                </a:solidFill>
              </a:rPr>
              <a:t>array (</a:t>
            </a:r>
            <a:r>
              <a:rPr lang="ko-KR" altLang="en-US" dirty="0" err="1" smtClean="0">
                <a:solidFill>
                  <a:srgbClr val="0000FF"/>
                </a:solidFill>
              </a:rPr>
              <a:t>딥러닝의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input data)</a:t>
            </a:r>
            <a:r>
              <a:rPr lang="ko-KR" altLang="en-US" dirty="0" smtClean="0">
                <a:solidFill>
                  <a:srgbClr val="0000FF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ko-KR" altLang="en-US" dirty="0" smtClean="0">
                <a:solidFill>
                  <a:srgbClr val="0000FF"/>
                </a:solidFill>
              </a:rPr>
              <a:t>차원 배열</a:t>
            </a:r>
            <a:r>
              <a:rPr lang="ko-KR" altLang="en-US" dirty="0" smtClean="0">
                <a:solidFill>
                  <a:schemeClr val="tx1"/>
                </a:solidFill>
              </a:rPr>
              <a:t>로 만들어서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딥러닝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모델의 오류를 최종 해결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79" y="3749039"/>
            <a:ext cx="10204641" cy="50659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70834" y="5671121"/>
            <a:ext cx="5023358" cy="34563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0834" y="4724567"/>
            <a:ext cx="5023358" cy="34563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24305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05958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테스트 결과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err="1" smtClean="0">
                <a:solidFill>
                  <a:srgbClr val="0000FF"/>
                </a:solidFill>
              </a:rPr>
              <a:t>val_accuracy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및 </a:t>
            </a:r>
            <a:r>
              <a:rPr lang="en-US" altLang="ko-KR" dirty="0" err="1" smtClean="0">
                <a:solidFill>
                  <a:srgbClr val="0000FF"/>
                </a:solidFill>
              </a:rPr>
              <a:t>val_loss</a:t>
            </a:r>
            <a:r>
              <a:rPr lang="ko-KR" altLang="en-US" dirty="0" smtClean="0">
                <a:solidFill>
                  <a:srgbClr val="0000FF"/>
                </a:solidFill>
              </a:rPr>
              <a:t>가 크게 증가하지 않음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향후 </a:t>
            </a:r>
            <a:r>
              <a:rPr lang="en-US" altLang="ko-KR" dirty="0" smtClean="0">
                <a:solidFill>
                  <a:srgbClr val="0000FF"/>
                </a:solidFill>
              </a:rPr>
              <a:t>parameter </a:t>
            </a:r>
            <a:r>
              <a:rPr lang="ko-KR" altLang="en-US" dirty="0" smtClean="0">
                <a:solidFill>
                  <a:srgbClr val="0000FF"/>
                </a:solidFill>
              </a:rPr>
              <a:t>조절 필요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3661576"/>
            <a:ext cx="12414250" cy="491152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833104" y="3970337"/>
            <a:ext cx="3799586" cy="378377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1274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6064</TotalTime>
  <Words>341</Words>
  <Application>Microsoft Office PowerPoint</Application>
  <PresentationFormat>사용자 지정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3432</cp:revision>
  <cp:lastPrinted>2020-09-22T02:33:58Z</cp:lastPrinted>
  <dcterms:modified xsi:type="dcterms:W3CDTF">2021-07-14T06:12:05Z</dcterms:modified>
</cp:coreProperties>
</file>