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406" r:id="rId4"/>
    <p:sldId id="420" r:id="rId5"/>
    <p:sldId id="421" r:id="rId6"/>
    <p:sldId id="339" r:id="rId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A2FF"/>
    <a:srgbClr val="FF33CC"/>
    <a:srgbClr val="B601FF"/>
    <a:srgbClr val="FF8050"/>
    <a:srgbClr val="FF0000"/>
    <a:srgbClr val="5500FF"/>
    <a:srgbClr val="E9D3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galaxy-zoo-the-galaxy-challeng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21.05.14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Patent Idea </a:t>
            </a:r>
            <a:r>
              <a:rPr lang="en-US" altLang="ko-KR" dirty="0" smtClean="0">
                <a:solidFill>
                  <a:srgbClr val="FF0000"/>
                </a:solidFill>
              </a:rPr>
              <a:t>(not public)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4409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Galaxy Zoo - The Galaxy </a:t>
            </a:r>
            <a:r>
              <a:rPr lang="en-US" altLang="ko-KR" dirty="0" smtClean="0">
                <a:sym typeface="Helvetica"/>
              </a:rPr>
              <a:t>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www.kaggle.com/c/galaxy-zoo-the-galaxy-challenge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4487374"/>
            <a:ext cx="12033254" cy="32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305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Galaxy Zoo - The Galaxy </a:t>
            </a:r>
            <a:r>
              <a:rPr lang="en-US" altLang="ko-KR" dirty="0" smtClean="0">
                <a:sym typeface="Helvetica"/>
              </a:rPr>
              <a:t>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Training input : </a:t>
            </a:r>
            <a:r>
              <a:rPr lang="en-US" altLang="ko-KR" dirty="0" smtClean="0">
                <a:solidFill>
                  <a:srgbClr val="0000FF"/>
                </a:solidFill>
              </a:rPr>
              <a:t>61,578</a:t>
            </a:r>
            <a:r>
              <a:rPr lang="ko-KR" altLang="en-US" dirty="0" smtClean="0">
                <a:solidFill>
                  <a:srgbClr val="0000FF"/>
                </a:solidFill>
              </a:rPr>
              <a:t>개의 은하 이미지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Training output :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training </a:t>
            </a:r>
            <a:r>
              <a:rPr lang="ko-KR" altLang="en-US" dirty="0" smtClean="0">
                <a:solidFill>
                  <a:schemeClr val="tx1"/>
                </a:solidFill>
              </a:rPr>
              <a:t>은하에 대한 </a:t>
            </a:r>
            <a:r>
              <a:rPr lang="en-US" altLang="ko-KR" dirty="0" smtClean="0">
                <a:solidFill>
                  <a:srgbClr val="0000FF"/>
                </a:solidFill>
              </a:rPr>
              <a:t>probability distribution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input : 79,975</a:t>
            </a:r>
            <a:r>
              <a:rPr lang="ko-KR" altLang="en-US" dirty="0" smtClean="0">
                <a:solidFill>
                  <a:schemeClr val="tx1"/>
                </a:solidFill>
              </a:rPr>
              <a:t>개의 은하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output :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test </a:t>
            </a:r>
            <a:r>
              <a:rPr lang="ko-KR" altLang="en-US" dirty="0" smtClean="0">
                <a:solidFill>
                  <a:schemeClr val="tx1"/>
                </a:solidFill>
              </a:rPr>
              <a:t>은하에 대한 </a:t>
            </a:r>
            <a:r>
              <a:rPr lang="en-US" altLang="ko-KR" dirty="0" smtClean="0">
                <a:solidFill>
                  <a:schemeClr val="tx1"/>
                </a:solidFill>
              </a:rPr>
              <a:t>probability distribution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Metric : Root Mean Squared Error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401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8645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Galaxy Zoo - The Galaxy </a:t>
            </a:r>
            <a:r>
              <a:rPr lang="en-US" altLang="ko-KR" dirty="0" smtClean="0">
                <a:sym typeface="Helvetica"/>
              </a:rPr>
              <a:t>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CNN (Convolutional Neural Network) </a:t>
            </a:r>
            <a:r>
              <a:rPr lang="ko-KR" altLang="en-US" dirty="0" smtClean="0">
                <a:solidFill>
                  <a:schemeClr val="tx1"/>
                </a:solidFill>
              </a:rPr>
              <a:t>을 이용한 접근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이미지의 </a:t>
            </a:r>
            <a:r>
              <a:rPr lang="ko-KR" altLang="en-US" dirty="0" smtClean="0">
                <a:solidFill>
                  <a:srgbClr val="FF0000"/>
                </a:solidFill>
              </a:rPr>
              <a:t>가운데 부분을 </a:t>
            </a:r>
            <a:r>
              <a:rPr lang="en-US" altLang="ko-KR" dirty="0" smtClean="0">
                <a:solidFill>
                  <a:srgbClr val="FF0000"/>
                </a:solidFill>
              </a:rPr>
              <a:t>crop</a:t>
            </a:r>
            <a:r>
              <a:rPr lang="ko-KR" altLang="en-US" dirty="0" smtClean="0">
                <a:solidFill>
                  <a:srgbClr val="FF0000"/>
                </a:solidFill>
              </a:rPr>
              <a:t>한 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크기를 변환</a:t>
            </a:r>
            <a:r>
              <a:rPr lang="ko-KR" altLang="en-US" dirty="0" smtClean="0">
                <a:solidFill>
                  <a:schemeClr val="tx1"/>
                </a:solidFill>
              </a:rPr>
              <a:t>하여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46" y="5187462"/>
            <a:ext cx="3113438" cy="31282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00" y="5187461"/>
            <a:ext cx="3113438" cy="3128229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292969" y="6383215"/>
            <a:ext cx="1793631" cy="844062"/>
          </a:xfrm>
          <a:prstGeom prst="rightArrow">
            <a:avLst>
              <a:gd name="adj1" fmla="val 3750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7535400" y="5187461"/>
            <a:ext cx="3113438" cy="3128229"/>
          </a:xfrm>
          <a:prstGeom prst="frame">
            <a:avLst>
              <a:gd name="adj1" fmla="val 24361"/>
            </a:avLst>
          </a:prstGeom>
          <a:solidFill>
            <a:srgbClr val="FFFFFF">
              <a:alpha val="7490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299938" y="5187461"/>
            <a:ext cx="0" cy="3128229"/>
          </a:xfrm>
          <a:prstGeom prst="line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연결선 11"/>
          <p:cNvCxnSpPr/>
          <p:nvPr/>
        </p:nvCxnSpPr>
        <p:spPr>
          <a:xfrm>
            <a:off x="9911861" y="5187461"/>
            <a:ext cx="0" cy="3128229"/>
          </a:xfrm>
          <a:prstGeom prst="line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 12"/>
          <p:cNvCxnSpPr/>
          <p:nvPr/>
        </p:nvCxnSpPr>
        <p:spPr>
          <a:xfrm>
            <a:off x="7535400" y="5950470"/>
            <a:ext cx="3113438" cy="0"/>
          </a:xfrm>
          <a:prstGeom prst="line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연결선 16"/>
          <p:cNvCxnSpPr/>
          <p:nvPr/>
        </p:nvCxnSpPr>
        <p:spPr>
          <a:xfrm>
            <a:off x="7547121" y="7562393"/>
            <a:ext cx="3113438" cy="0"/>
          </a:xfrm>
          <a:prstGeom prst="line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34916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113</Words>
  <Application>Microsoft Office PowerPoint</Application>
  <PresentationFormat>사용자 지정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3266</cp:revision>
  <cp:lastPrinted>2020-05-01T05:17:35Z</cp:lastPrinted>
  <dcterms:modified xsi:type="dcterms:W3CDTF">2021-05-14T03:03:24Z</dcterms:modified>
</cp:coreProperties>
</file>