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70" r:id="rId5"/>
    <p:sldId id="273" r:id="rId6"/>
    <p:sldId id="274" r:id="rId7"/>
    <p:sldId id="272" r:id="rId8"/>
    <p:sldId id="275" r:id="rId9"/>
    <p:sldId id="276" r:id="rId10"/>
    <p:sldId id="267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21.05.26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WPCN-UAV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0551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WPCN-UAV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Deep Q </a:t>
            </a:r>
            <a:r>
              <a:rPr lang="en-US" altLang="ko-KR" dirty="0" smtClean="0">
                <a:solidFill>
                  <a:schemeClr val="tx1"/>
                </a:solidFill>
              </a:rPr>
              <a:t>Learning </a:t>
            </a:r>
            <a:r>
              <a:rPr lang="ko-KR" altLang="en-US" dirty="0" smtClean="0">
                <a:solidFill>
                  <a:schemeClr val="tx1"/>
                </a:solidFill>
              </a:rPr>
              <a:t>관련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43" y="3791733"/>
            <a:ext cx="11231684" cy="43510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07531" cy="452417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의 데이터 중</a:t>
            </a:r>
            <a:r>
              <a:rPr lang="ko-KR" altLang="en-US" dirty="0" smtClean="0">
                <a:solidFill>
                  <a:schemeClr val="tx1"/>
                </a:solidFill>
              </a:rPr>
              <a:t> 사용할 데이터를 비율로 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10,000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가 있고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ko-KR" altLang="en-US" dirty="0" smtClean="0">
                <a:solidFill>
                  <a:schemeClr val="tx1"/>
                </a:solidFill>
              </a:rPr>
              <a:t>의 값이 </a:t>
            </a:r>
            <a:r>
              <a:rPr lang="en-US" altLang="ko-KR" dirty="0" smtClean="0">
                <a:solidFill>
                  <a:schemeClr val="tx1"/>
                </a:solidFill>
              </a:rPr>
              <a:t>0.7</a:t>
            </a:r>
            <a:r>
              <a:rPr lang="ko-KR" altLang="en-US" dirty="0" smtClean="0">
                <a:solidFill>
                  <a:schemeClr val="tx1"/>
                </a:solidFill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Q Table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row </a:t>
            </a:r>
            <a:r>
              <a:rPr lang="ko-KR" altLang="en-US" b="1" dirty="0" smtClean="0">
                <a:solidFill>
                  <a:srgbClr val="0000FF"/>
                </a:solidFill>
              </a:rPr>
              <a:t>중 가장 나중에 삽입된 </a:t>
            </a:r>
            <a:r>
              <a:rPr lang="en-US" altLang="ko-KR" b="1" dirty="0" smtClean="0">
                <a:solidFill>
                  <a:srgbClr val="0000FF"/>
                </a:solidFill>
              </a:rPr>
              <a:t>10,000 * 0.7 = 7,000</a:t>
            </a:r>
            <a:r>
              <a:rPr lang="ko-KR" altLang="en-US" b="1" dirty="0" smtClean="0">
                <a:solidFill>
                  <a:srgbClr val="0000FF"/>
                </a:solidFill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를 학습 및 테스트 데이터로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학습이 진행됨에 따라 데이터가 추가되므로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</a:rPr>
              <a:t>나중에 삽입된 데이터일수록 더 많이 사용</a:t>
            </a:r>
            <a:r>
              <a:rPr lang="ko-KR" altLang="en-US" dirty="0" smtClean="0">
                <a:solidFill>
                  <a:schemeClr val="tx1"/>
                </a:solidFill>
              </a:rPr>
              <a:t>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61" y="5909969"/>
            <a:ext cx="9444648" cy="17649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97331" y="6614964"/>
            <a:ext cx="4196362" cy="34531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8979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07531" cy="312781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데이터를 표준정규분포로 표준화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 중 </a:t>
            </a:r>
            <a:r>
              <a:rPr lang="en-US" altLang="ko-KR" b="1" dirty="0" smtClean="0">
                <a:solidFill>
                  <a:srgbClr val="0000FF"/>
                </a:solidFill>
              </a:rPr>
              <a:t>x, y, h</a:t>
            </a:r>
            <a:r>
              <a:rPr lang="ko-KR" altLang="en-US" b="1" dirty="0" smtClean="0">
                <a:solidFill>
                  <a:srgbClr val="0000FF"/>
                </a:solidFill>
              </a:rPr>
              <a:t>의 값은 </a:t>
            </a:r>
            <a:r>
              <a:rPr lang="en-US" altLang="ko-KR" b="1" dirty="0" smtClean="0">
                <a:solidFill>
                  <a:srgbClr val="0000FF"/>
                </a:solidFill>
              </a:rPr>
              <a:t>m </a:t>
            </a:r>
            <a:r>
              <a:rPr lang="ko-KR" altLang="en-US" b="1" dirty="0" smtClean="0">
                <a:solidFill>
                  <a:srgbClr val="0000FF"/>
                </a:solidFill>
              </a:rPr>
              <a:t>단위이므로 보통 </a:t>
            </a:r>
            <a:r>
              <a:rPr lang="en-US" altLang="ko-KR" b="1" dirty="0" smtClean="0">
                <a:solidFill>
                  <a:srgbClr val="0000FF"/>
                </a:solidFill>
              </a:rPr>
              <a:t>10 </a:t>
            </a:r>
            <a:r>
              <a:rPr lang="ko-KR" altLang="en-US" b="1" dirty="0" smtClean="0">
                <a:solidFill>
                  <a:srgbClr val="0000FF"/>
                </a:solidFill>
              </a:rPr>
              <a:t>이상의 값</a:t>
            </a:r>
            <a:r>
              <a:rPr lang="ko-KR" altLang="en-US" dirty="0" smtClean="0">
                <a:solidFill>
                  <a:schemeClr val="tx1"/>
                </a:solidFill>
              </a:rPr>
              <a:t>이며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모델에 입력되는 경우 처리하기 어려움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나머지 데이터는 </a:t>
            </a:r>
            <a:r>
              <a:rPr lang="en-US" altLang="ko-KR" b="1" dirty="0" smtClean="0">
                <a:solidFill>
                  <a:srgbClr val="0000FF"/>
                </a:solidFill>
              </a:rPr>
              <a:t>communication count</a:t>
            </a:r>
            <a:r>
              <a:rPr lang="ko-KR" altLang="en-US" dirty="0" smtClean="0">
                <a:solidFill>
                  <a:schemeClr val="tx1"/>
                </a:solidFill>
              </a:rPr>
              <a:t>인데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 값이 커질수록 모델에서 처리하기 </a:t>
            </a:r>
            <a:r>
              <a:rPr lang="ko-KR" altLang="en-US" dirty="0" err="1" smtClean="0">
                <a:solidFill>
                  <a:schemeClr val="tx1"/>
                </a:solidFill>
              </a:rPr>
              <a:t>어려워짐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38" y="4464660"/>
            <a:ext cx="11430123" cy="44821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57916" y="7072164"/>
            <a:ext cx="4210038" cy="70023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146" y="8193804"/>
            <a:ext cx="2791546" cy="70023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64837" y="4500728"/>
            <a:ext cx="5839547" cy="12494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3444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07531" cy="312781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데이터를 표준정규분포로 표준화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Settings </a:t>
            </a:r>
            <a:r>
              <a:rPr lang="ko-KR" altLang="en-US" dirty="0" smtClean="0">
                <a:solidFill>
                  <a:schemeClr val="tx1"/>
                </a:solidFill>
              </a:rPr>
              <a:t>부분을 텍스트 파일에서 설정한 후 읽어오도록 변경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66" y="3449881"/>
            <a:ext cx="7204442" cy="54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1629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클러스터링</a:t>
            </a:r>
            <a:r>
              <a:rPr lang="ko-KR" altLang="en-US" dirty="0" smtClean="0">
                <a:solidFill>
                  <a:schemeClr val="tx1"/>
                </a:solidFill>
              </a:rPr>
              <a:t> 결과를 이미지 형태로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다양한 조건 하에서 실험할 때 </a:t>
            </a:r>
            <a:r>
              <a:rPr lang="en-US" altLang="ko-KR" b="1" dirty="0" smtClean="0">
                <a:solidFill>
                  <a:srgbClr val="0000FF"/>
                </a:solidFill>
              </a:rPr>
              <a:t>UAV</a:t>
            </a:r>
            <a:r>
              <a:rPr lang="ko-KR" altLang="en-US" b="1" dirty="0" smtClean="0">
                <a:solidFill>
                  <a:srgbClr val="0000FF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device</a:t>
            </a:r>
            <a:r>
              <a:rPr lang="ko-KR" altLang="en-US" b="1" dirty="0" smtClean="0">
                <a:solidFill>
                  <a:srgbClr val="0000FF"/>
                </a:solidFill>
              </a:rPr>
              <a:t>의 위치를 쉽게 알 수 있게</a:t>
            </a:r>
            <a:r>
              <a:rPr lang="ko-KR" altLang="en-US" dirty="0" smtClean="0">
                <a:solidFill>
                  <a:schemeClr val="tx1"/>
                </a:solidFill>
              </a:rPr>
              <a:t> 하기 위함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33" y="3796810"/>
            <a:ext cx="9901482" cy="50284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00399" y="5763107"/>
            <a:ext cx="8071339" cy="27654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34739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320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클러스터링</a:t>
            </a:r>
            <a:r>
              <a:rPr lang="ko-KR" altLang="en-US" dirty="0" smtClean="0">
                <a:solidFill>
                  <a:schemeClr val="tx1"/>
                </a:solidFill>
              </a:rPr>
              <a:t> 결과를 이미지 형태로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예시 이미지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03" y="3323492"/>
            <a:ext cx="7537162" cy="56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64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8136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실제 학습 결과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매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마다 모델 훈련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r>
              <a:rPr lang="ko-KR" altLang="en-US" dirty="0" smtClean="0">
                <a:solidFill>
                  <a:schemeClr val="tx1"/>
                </a:solidFill>
              </a:rPr>
              <a:t>의 값이 지속적으로 커지는 문제에 대한 원인 분석 필요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모델 훈련을 자주 할수록 커지는 것으로 보임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학습이 </a:t>
            </a:r>
            <a:r>
              <a:rPr lang="ko-KR" altLang="en-US" dirty="0" smtClean="0">
                <a:solidFill>
                  <a:schemeClr val="tx1"/>
                </a:solidFill>
              </a:rPr>
              <a:t>제대로 되지 않는 경우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</a:rPr>
              <a:t>위 문제점을 해결한 후 </a:t>
            </a:r>
            <a:r>
              <a:rPr lang="en-US" altLang="ko-KR" b="1" dirty="0" smtClean="0">
                <a:solidFill>
                  <a:srgbClr val="0000FF"/>
                </a:solidFill>
              </a:rPr>
              <a:t>dataset</a:t>
            </a:r>
            <a:r>
              <a:rPr lang="ko-KR" altLang="en-US" b="1" dirty="0" smtClean="0">
                <a:solidFill>
                  <a:srgbClr val="0000FF"/>
                </a:solidFill>
              </a:rPr>
              <a:t>의 크기를 늘릴</a:t>
            </a:r>
            <a:r>
              <a:rPr lang="ko-KR" altLang="en-US" dirty="0" smtClean="0">
                <a:solidFill>
                  <a:schemeClr val="tx1"/>
                </a:solidFill>
              </a:rPr>
              <a:t> 필요가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02" y="5767754"/>
            <a:ext cx="5718683" cy="2320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076" y="5462271"/>
            <a:ext cx="3936726" cy="299048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229600" y="5380892"/>
            <a:ext cx="1617785" cy="170570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41353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251</Words>
  <Application>Microsoft Office PowerPoint</Application>
  <PresentationFormat>사용자 지정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3145</cp:revision>
  <cp:lastPrinted>2020-09-22T02:33:58Z</cp:lastPrinted>
  <dcterms:modified xsi:type="dcterms:W3CDTF">2021-05-26T07:43:10Z</dcterms:modified>
</cp:coreProperties>
</file>