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8" r:id="rId5"/>
    <p:sldId id="269" r:id="rId6"/>
    <p:sldId id="270" r:id="rId7"/>
    <p:sldId id="273" r:id="rId8"/>
    <p:sldId id="271" r:id="rId9"/>
    <p:sldId id="272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47" d="100"/>
          <a:sy n="47" d="100"/>
        </p:scale>
        <p:origin x="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stamp/stamp.jsp?arnumber=9316713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21.04.07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Paper: </a:t>
            </a:r>
            <a:r>
              <a:rPr lang="en-US" altLang="ko-KR" dirty="0"/>
              <a:t>Sum-Throughput Maximization in NOMA-Based WPCN: A Cluster-Specific Beamforming Approach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읽기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 latinLnBrk="1"/>
            <a:r>
              <a:rPr lang="en-US" altLang="ko-KR" dirty="0"/>
              <a:t>Sum-Throughput Maximization in NOMA-Based WPCN: A Cluster-Specific Beamforming Approach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4002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ieeexplore.ieee.org/stamp/stamp.jsp?arnumber=9316713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78" y="3967566"/>
            <a:ext cx="8259662" cy="42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0308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User Clustering in NOMA</a:t>
            </a:r>
            <a:r>
              <a:rPr lang="en-US" altLang="ko-KR" dirty="0">
                <a:sym typeface="Helvetica"/>
              </a:rPr>
              <a:t> </a:t>
            </a:r>
            <a:r>
              <a:rPr lang="en-US" altLang="ko-KR" dirty="0" smtClean="0">
                <a:sym typeface="Helvetica"/>
              </a:rPr>
              <a:t>–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NOMA decoding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이슈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NOMA</a:t>
            </a:r>
            <a:r>
              <a:rPr lang="ko-KR" altLang="en-US" dirty="0" smtClean="0">
                <a:sym typeface="Helvetica"/>
              </a:rPr>
              <a:t>에서는 사용자가 많아질수록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SIC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decoding complexity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implementation complexity</a:t>
            </a:r>
            <a:r>
              <a:rPr lang="ko-KR" altLang="en-US" dirty="0" smtClean="0">
                <a:sym typeface="Helvetica"/>
              </a:rPr>
              <a:t>가 증가한다</a:t>
            </a:r>
            <a:r>
              <a:rPr lang="en-US" altLang="ko-KR" dirty="0" smtClean="0">
                <a:sym typeface="Helvetica"/>
              </a:rPr>
              <a:t>.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Error Propagation </a:t>
            </a:r>
            <a:r>
              <a:rPr lang="ko-KR" altLang="en-US" dirty="0" smtClean="0">
                <a:sym typeface="Helvetica"/>
              </a:rPr>
              <a:t>역시 </a:t>
            </a:r>
            <a:r>
              <a:rPr lang="en-US" altLang="ko-KR" dirty="0" smtClean="0">
                <a:sym typeface="Helvetica"/>
              </a:rPr>
              <a:t>issue</a:t>
            </a:r>
            <a:r>
              <a:rPr lang="ko-KR" altLang="en-US" dirty="0" smtClean="0">
                <a:sym typeface="Helvetica"/>
              </a:rPr>
              <a:t>이다</a:t>
            </a:r>
            <a:r>
              <a:rPr lang="en-US" altLang="ko-KR" dirty="0" smtClean="0">
                <a:sym typeface="Helvetica"/>
              </a:rPr>
              <a:t>.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BS</a:t>
            </a:r>
            <a:r>
              <a:rPr lang="ko-KR" altLang="en-US" dirty="0" smtClean="0">
                <a:sym typeface="Helvetica"/>
              </a:rPr>
              <a:t>에 의해 </a:t>
            </a:r>
            <a:r>
              <a:rPr lang="en-US" altLang="ko-KR" dirty="0" smtClean="0">
                <a:sym typeface="Helvetica"/>
              </a:rPr>
              <a:t>Serve</a:t>
            </a:r>
            <a:r>
              <a:rPr lang="ko-KR" altLang="en-US" dirty="0" smtClean="0">
                <a:sym typeface="Helvetica"/>
              </a:rPr>
              <a:t>되는 사용자가 많을수록 </a:t>
            </a:r>
            <a:r>
              <a:rPr lang="en-US" altLang="ko-KR" dirty="0" smtClean="0">
                <a:sym typeface="Helvetica"/>
              </a:rPr>
              <a:t>error propagation</a:t>
            </a:r>
            <a:r>
              <a:rPr lang="ko-KR" altLang="en-US" dirty="0" smtClean="0">
                <a:sym typeface="Helvetica"/>
              </a:rPr>
              <a:t>의 발생 확률이 높아짐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2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0308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Motivation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 논문에서는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cluster-specific beamforming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이용하는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NOMA transmission</a:t>
            </a:r>
            <a:r>
              <a:rPr lang="ko-KR" altLang="en-US" dirty="0" smtClean="0">
                <a:sym typeface="Helvetica"/>
              </a:rPr>
              <a:t>에 기반한 </a:t>
            </a:r>
            <a:r>
              <a:rPr lang="en-US" altLang="ko-KR" dirty="0" smtClean="0">
                <a:sym typeface="Helvetica"/>
              </a:rPr>
              <a:t>WPCN </a:t>
            </a:r>
            <a:r>
              <a:rPr lang="ko-KR" altLang="en-US" dirty="0" smtClean="0">
                <a:sym typeface="Helvetica"/>
              </a:rPr>
              <a:t>시스템을 생각해 봄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 논문에서는 네트워크의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sum-throughput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최대화</a:t>
            </a:r>
            <a:r>
              <a:rPr lang="ko-KR" altLang="en-US" dirty="0" smtClean="0">
                <a:sym typeface="Helvetica"/>
              </a:rPr>
              <a:t>하는 것을 목표로 함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Contribution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HAP</a:t>
            </a:r>
            <a:r>
              <a:rPr lang="ko-KR" altLang="en-US" dirty="0">
                <a:sym typeface="Helvetica"/>
              </a:rPr>
              <a:t>과</a:t>
            </a:r>
            <a:r>
              <a:rPr lang="ko-KR" altLang="en-US" dirty="0" smtClean="0">
                <a:sym typeface="Helvetica"/>
              </a:rPr>
              <a:t> 여러 명의 사용자를 포함한 </a:t>
            </a:r>
            <a:r>
              <a:rPr lang="en-US" altLang="ko-KR" dirty="0" smtClean="0">
                <a:sym typeface="Helvetica"/>
              </a:rPr>
              <a:t>WPCN</a:t>
            </a:r>
            <a:r>
              <a:rPr lang="ko-KR" altLang="en-US" dirty="0" smtClean="0">
                <a:sym typeface="Helvetica"/>
              </a:rPr>
              <a:t>을 고려</a:t>
            </a:r>
            <a:r>
              <a:rPr lang="en-US" altLang="ko-KR" dirty="0" smtClean="0">
                <a:sym typeface="Helvetica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Signal alignment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포함한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cluster-specific beamforming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WPCN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다양한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configuration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지원</a:t>
            </a:r>
            <a:r>
              <a:rPr lang="ko-KR" altLang="en-US" dirty="0" smtClean="0">
                <a:sym typeface="Helvetica"/>
              </a:rPr>
              <a:t>할 수 있도록 일반화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Beamforming </a:t>
            </a:r>
            <a:r>
              <a:rPr lang="ko-KR" altLang="en-US" dirty="0" smtClean="0">
                <a:sym typeface="Helvetica"/>
              </a:rPr>
              <a:t>설계와 </a:t>
            </a:r>
            <a:r>
              <a:rPr lang="en-US" altLang="ko-KR" dirty="0" smtClean="0">
                <a:sym typeface="Helvetica"/>
              </a:rPr>
              <a:t>sum throughput </a:t>
            </a:r>
            <a:r>
              <a:rPr lang="ko-KR" altLang="en-US" dirty="0" smtClean="0">
                <a:sym typeface="Helvetica"/>
              </a:rPr>
              <a:t>최대화를 위한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새로운 알고리즘 도입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294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0308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System Model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HAP</a:t>
            </a:r>
            <a:r>
              <a:rPr lang="ko-KR" altLang="en-US" dirty="0" smtClean="0">
                <a:sym typeface="Helvetica"/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W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transmit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안테나와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M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receive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안테나</a:t>
            </a:r>
            <a:r>
              <a:rPr lang="ko-KR" altLang="en-US" dirty="0" smtClean="0">
                <a:sym typeface="Helvetica"/>
              </a:rPr>
              <a:t>를 가짐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사용자는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 전송한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signal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로부터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harvest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된 에너지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만을 이용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LM User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들은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group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으로 나뉘며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group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M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명의 사용자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포함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44" y="4803158"/>
            <a:ext cx="5475482" cy="41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2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0308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Cluster-specific beamforming</a:t>
            </a:r>
            <a:r>
              <a:rPr lang="ko-KR" altLang="en-US" dirty="0" smtClean="0">
                <a:sym typeface="Helvetica"/>
              </a:rPr>
              <a:t>의 설계 알고리즘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71558" y="3599512"/>
            <a:ext cx="6114651" cy="34154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739" y="7372388"/>
            <a:ext cx="6408287" cy="12257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7534" y="4558352"/>
            <a:ext cx="1078173" cy="4230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1003" y="5646844"/>
            <a:ext cx="1078173" cy="4230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1265" y="8134065"/>
            <a:ext cx="4840406" cy="4230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3838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8806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Sum-throughput maximization problem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Optimal Solution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48" y="3869455"/>
            <a:ext cx="10851084" cy="1786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47" y="6711145"/>
            <a:ext cx="10828067" cy="12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6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296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3160</cp:revision>
  <cp:lastPrinted>2020-09-22T02:33:58Z</cp:lastPrinted>
  <dcterms:modified xsi:type="dcterms:W3CDTF">2021-04-07T07:28:41Z</dcterms:modified>
</cp:coreProperties>
</file>