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69" r:id="rId5"/>
    <p:sldId id="273" r:id="rId6"/>
    <p:sldId id="274" r:id="rId7"/>
    <p:sldId id="275" r:id="rId8"/>
    <p:sldId id="277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950047&amp;tag=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21.02.17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WPCN-UAV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Paper: Multi-Agent Deep Reinforcement Learning for Distributed Resource Management in Wirelessly Powered Communication Network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 WPCN-UAV</a:t>
            </a:r>
          </a:p>
          <a:p>
            <a:pPr lvl="2" latinLnBrk="1"/>
            <a:r>
              <a:rPr lang="en-US" altLang="ko-KR" dirty="0"/>
              <a:t>Minimum Throughput Maximization for Multi-UAV Enabled WPCN: A Deep Reinforcement Learning Method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ieeexplore.ieee.org/stamp/stamp.jsp?arnumber=8950047&amp;tag=1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 해결에 중점</a:t>
            </a:r>
            <a:endParaRPr lang="en-US" altLang="ko-KR" dirty="0">
              <a:solidFill>
                <a:schemeClr val="tx1"/>
              </a:solidFill>
            </a:endParaRPr>
          </a:p>
          <a:p>
            <a:pPr lvl="3" latinLnBrk="1"/>
            <a:r>
              <a:rPr lang="ko-KR" altLang="en-US" dirty="0" smtClean="0">
                <a:solidFill>
                  <a:schemeClr val="tx1"/>
                </a:solidFill>
              </a:rPr>
              <a:t>실제로 </a:t>
            </a:r>
            <a:r>
              <a:rPr lang="en-US" altLang="ko-KR" dirty="0" smtClean="0">
                <a:solidFill>
                  <a:schemeClr val="tx1"/>
                </a:solidFill>
              </a:rPr>
              <a:t>Deep Learning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training/test </a:t>
            </a:r>
            <a:r>
              <a:rPr lang="ko-KR" altLang="en-US" dirty="0" smtClean="0">
                <a:solidFill>
                  <a:schemeClr val="tx1"/>
                </a:solidFill>
              </a:rPr>
              <a:t>하면서 발생하는 오류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966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2615259"/>
            <a:ext cx="9029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45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getQFromUAV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함수의 오류 수정 </a:t>
            </a:r>
            <a:r>
              <a:rPr lang="en-US" altLang="ko-KR" dirty="0" smtClean="0">
                <a:solidFill>
                  <a:schemeClr val="tx1"/>
                </a:solidFill>
              </a:rPr>
              <a:t>(index error)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70" y="3174658"/>
            <a:ext cx="7058025" cy="5534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46206" y="5194956"/>
            <a:ext cx="1457823" cy="215496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4939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45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Range(T)</a:t>
            </a:r>
            <a:r>
              <a:rPr lang="ko-KR" altLang="en-US" dirty="0" smtClean="0">
                <a:solidFill>
                  <a:schemeClr val="tx1"/>
                </a:solidFill>
              </a:rPr>
              <a:t>로 하면 </a:t>
            </a:r>
            <a:r>
              <a:rPr lang="ko-KR" altLang="en-US" dirty="0" smtClean="0">
                <a:solidFill>
                  <a:schemeClr val="tx1"/>
                </a:solidFill>
              </a:rPr>
              <a:t>마지막에 </a:t>
            </a:r>
            <a:r>
              <a:rPr lang="en-US" altLang="ko-KR" dirty="0" smtClean="0">
                <a:solidFill>
                  <a:schemeClr val="tx1"/>
                </a:solidFill>
              </a:rPr>
              <a:t>index error</a:t>
            </a:r>
            <a:r>
              <a:rPr lang="ko-KR" altLang="en-US" dirty="0" smtClean="0">
                <a:solidFill>
                  <a:schemeClr val="tx1"/>
                </a:solidFill>
              </a:rPr>
              <a:t>가 발생하여 이 오류를 방지하기 위해 </a:t>
            </a:r>
            <a:r>
              <a:rPr lang="en-US" altLang="ko-KR" dirty="0" smtClean="0">
                <a:solidFill>
                  <a:srgbClr val="FF0000"/>
                </a:solidFill>
              </a:rPr>
              <a:t>Range(T+1)</a:t>
            </a:r>
            <a:r>
              <a:rPr lang="ko-KR" altLang="en-US" dirty="0" smtClean="0">
                <a:solidFill>
                  <a:schemeClr val="tx1"/>
                </a:solidFill>
              </a:rPr>
              <a:t>로 함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21" y="3623232"/>
            <a:ext cx="8086725" cy="4162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43021" y="5578850"/>
            <a:ext cx="2341464" cy="8450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4486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45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딥러닝에 필요한 </a:t>
            </a:r>
            <a:r>
              <a:rPr lang="ko-KR" altLang="en-US" dirty="0" smtClean="0">
                <a:solidFill>
                  <a:srgbClr val="FF0000"/>
                </a:solidFill>
              </a:rPr>
              <a:t>데이터를 </a:t>
            </a:r>
            <a:r>
              <a:rPr lang="en-US" altLang="ko-KR" dirty="0" smtClean="0">
                <a:solidFill>
                  <a:srgbClr val="FF0000"/>
                </a:solidFill>
              </a:rPr>
              <a:t>Q Table</a:t>
            </a:r>
            <a:r>
              <a:rPr lang="ko-KR" altLang="en-US" dirty="0" smtClean="0">
                <a:solidFill>
                  <a:srgbClr val="FF0000"/>
                </a:solidFill>
              </a:rPr>
              <a:t>에 추가</a:t>
            </a:r>
            <a:r>
              <a:rPr lang="ko-KR" altLang="en-US" dirty="0" smtClean="0">
                <a:solidFill>
                  <a:schemeClr val="tx1"/>
                </a:solidFill>
              </a:rPr>
              <a:t>하는 코드 작성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04" y="3129203"/>
            <a:ext cx="9410660" cy="2137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640090"/>
            <a:ext cx="8235588" cy="31293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100" y="7824340"/>
            <a:ext cx="3215994" cy="34738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524" y="6257506"/>
            <a:ext cx="5172115" cy="75675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5215" y="6356390"/>
            <a:ext cx="42800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 table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 추가할 데이터 형식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2245" y="7753708"/>
            <a:ext cx="32476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 table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 데이터 추가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949" y="8533561"/>
            <a:ext cx="5299438" cy="24749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2538" y="8336352"/>
            <a:ext cx="41597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Replay buffer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 데이터 추가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2347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45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딥러닝의 </a:t>
            </a:r>
            <a:r>
              <a:rPr lang="ko-KR" altLang="en-US" dirty="0" smtClean="0">
                <a:solidFill>
                  <a:srgbClr val="FF0000"/>
                </a:solidFill>
              </a:rPr>
              <a:t>실행</a:t>
            </a:r>
            <a:r>
              <a:rPr lang="ko-KR" altLang="en-US" dirty="0" smtClean="0">
                <a:solidFill>
                  <a:schemeClr val="tx1"/>
                </a:solidFill>
              </a:rPr>
              <a:t>을 위한 코드 작성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31" y="3051376"/>
            <a:ext cx="9264409" cy="165179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257064" y="3750197"/>
            <a:ext cx="2835798" cy="60188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6471" y="4352081"/>
            <a:ext cx="88918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device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</a:t>
            </a:r>
            <a:r>
              <a:rPr lang="ko-KR" altLang="en-US" dirty="0" smtClean="0">
                <a:solidFill>
                  <a:srgbClr val="FF0000"/>
                </a:solidFill>
              </a:rPr>
              <a:t>에 대한 정보를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차원 배열로 </a:t>
            </a:r>
            <a:r>
              <a:rPr lang="en-US" altLang="ko-KR" dirty="0" smtClean="0">
                <a:solidFill>
                  <a:srgbClr val="FF0000"/>
                </a:solidFill>
              </a:rPr>
              <a:t>flatten</a:t>
            </a:r>
            <a:r>
              <a:rPr lang="ko-KR" altLang="en-US" dirty="0" smtClean="0">
                <a:solidFill>
                  <a:srgbClr val="FF0000"/>
                </a:solidFill>
              </a:rPr>
              <a:t>하는 함수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98" y="5513398"/>
            <a:ext cx="8362950" cy="6953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12891" y="6323626"/>
            <a:ext cx="78034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 Table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device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인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ko-KR" altLang="en-US" dirty="0" smtClean="0">
                <a:solidFill>
                  <a:srgbClr val="FF0000"/>
                </a:solidFill>
              </a:rPr>
              <a:t>라는 정보를 추가로 입력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00036" y="5467098"/>
            <a:ext cx="5119468" cy="81022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8598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198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2997</cp:revision>
  <cp:lastPrinted>2020-09-22T02:33:58Z</cp:lastPrinted>
  <dcterms:modified xsi:type="dcterms:W3CDTF">2021-02-17T07:50:22Z</dcterms:modified>
</cp:coreProperties>
</file>