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490" r:id="rId4"/>
    <p:sldId id="493" r:id="rId5"/>
    <p:sldId id="499" r:id="rId6"/>
    <p:sldId id="500" r:id="rId7"/>
    <p:sldId id="501" r:id="rId8"/>
    <p:sldId id="489" r:id="rId9"/>
    <p:sldId id="502" r:id="rId10"/>
    <p:sldId id="339" r:id="rId11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donorschoose-application-screen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tabular-playground-series-jun-2021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meowmeowmeowmeowmeow/gtsrb-german-traffic-sig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21.09.24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/>
              <a:t>SOTA method for Paper Revision : Explainable CNN</a:t>
            </a:r>
          </a:p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DonorsChoose.org Application 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63" y="4358615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9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8139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DistilBert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 </a:t>
            </a:r>
            <a:r>
              <a:rPr lang="ko-KR" altLang="en-US" dirty="0" smtClean="0">
                <a:solidFill>
                  <a:schemeClr val="tx1"/>
                </a:solidFill>
              </a:rPr>
              <a:t>적용 시도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17902"/>
              </p:ext>
            </p:extLst>
          </p:nvPr>
        </p:nvGraphicFramePr>
        <p:xfrm>
          <a:off x="921041" y="3347884"/>
          <a:ext cx="10815685" cy="54421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148">
                  <a:extLst>
                    <a:ext uri="{9D8B030D-6E8A-4147-A177-3AD203B41FA5}">
                      <a16:colId xmlns:a16="http://schemas.microsoft.com/office/drawing/2014/main" val="2058102899"/>
                    </a:ext>
                  </a:extLst>
                </a:gridCol>
                <a:gridCol w="7216537">
                  <a:extLst>
                    <a:ext uri="{9D8B030D-6E8A-4147-A177-3AD203B41FA5}">
                      <a16:colId xmlns:a16="http://schemas.microsoft.com/office/drawing/2014/main" val="3776616346"/>
                    </a:ext>
                  </a:extLst>
                </a:gridCol>
              </a:tblGrid>
              <a:tr h="618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title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067146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5255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Model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BERT : 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essay2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20885"/>
                  </a:ext>
                </a:extLst>
              </a:tr>
              <a:tr h="1113168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solidFill>
                            <a:srgbClr val="0000FF"/>
                          </a:solidFill>
                        </a:rPr>
                        <a:t>DistilBert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Model</a:t>
                      </a:r>
                      <a:endParaRPr lang="ko-KR" altLang="en-US" sz="2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Title, essay1,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…, essay4, summary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를 조합</a:t>
                      </a:r>
                      <a:endParaRPr lang="en-US" altLang="ko-KR" sz="24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다양한 경우의 수 존재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551063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1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0.15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039348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0.10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41133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LGBM Model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LGBM Model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with learning rate = 0.05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01626"/>
                  </a:ext>
                </a:extLst>
              </a:tr>
              <a:tr h="61842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err="1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  <a:endParaRPr lang="ko-KR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89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67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4333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DistilBert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 </a:t>
            </a:r>
            <a:r>
              <a:rPr lang="ko-KR" altLang="en-US" dirty="0" smtClean="0">
                <a:solidFill>
                  <a:schemeClr val="tx1"/>
                </a:solidFill>
              </a:rPr>
              <a:t>적용 </a:t>
            </a:r>
            <a:r>
              <a:rPr lang="ko-KR" altLang="en-US" dirty="0" smtClean="0">
                <a:solidFill>
                  <a:schemeClr val="tx1"/>
                </a:solidFill>
              </a:rPr>
              <a:t>시도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데이터 변환 방법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(using tokenizer)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31140"/>
              </p:ext>
            </p:extLst>
          </p:nvPr>
        </p:nvGraphicFramePr>
        <p:xfrm>
          <a:off x="463550" y="3967316"/>
          <a:ext cx="11835132" cy="13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2522">
                  <a:extLst>
                    <a:ext uri="{9D8B030D-6E8A-4147-A177-3AD203B41FA5}">
                      <a16:colId xmlns:a16="http://schemas.microsoft.com/office/drawing/2014/main" val="1776613254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1445816709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779883946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264186893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2058514030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1973588265"/>
                    </a:ext>
                  </a:extLst>
                </a:gridCol>
              </a:tblGrid>
              <a:tr h="671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title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essay1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essay2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essay3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essay4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summary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982699"/>
                  </a:ext>
                </a:extLst>
              </a:tr>
              <a:tr h="671052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03945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5997657" y="5536626"/>
            <a:ext cx="766916" cy="929148"/>
          </a:xfrm>
          <a:prstGeom prst="downArrow">
            <a:avLst>
              <a:gd name="adj1" fmla="val 34616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71240"/>
              </p:ext>
            </p:extLst>
          </p:nvPr>
        </p:nvGraphicFramePr>
        <p:xfrm>
          <a:off x="463548" y="7227165"/>
          <a:ext cx="11835132" cy="13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2522">
                  <a:extLst>
                    <a:ext uri="{9D8B030D-6E8A-4147-A177-3AD203B41FA5}">
                      <a16:colId xmlns:a16="http://schemas.microsoft.com/office/drawing/2014/main" val="1776613254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1445816709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779883946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264186893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2058514030"/>
                    </a:ext>
                  </a:extLst>
                </a:gridCol>
                <a:gridCol w="1972522">
                  <a:extLst>
                    <a:ext uri="{9D8B030D-6E8A-4147-A177-3AD203B41FA5}">
                      <a16:colId xmlns:a16="http://schemas.microsoft.com/office/drawing/2014/main" val="1973588265"/>
                    </a:ext>
                  </a:extLst>
                </a:gridCol>
              </a:tblGrid>
              <a:tr h="671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0 0 0 </a:t>
                      </a:r>
                      <a:r>
                        <a:rPr lang="en-US" altLang="ko-KR" sz="2400" b="1" dirty="0" smtClean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0 0 </a:t>
                      </a:r>
                      <a:r>
                        <a:rPr lang="en-US" altLang="ko-KR" sz="2400" b="1" dirty="0" smtClean="0"/>
                        <a:t>1 7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 </a:t>
                      </a:r>
                      <a:r>
                        <a:rPr lang="en-US" altLang="ko-KR" sz="2400" b="1" dirty="0" smtClean="0"/>
                        <a:t>6 12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13 12 10 9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b="1" baseline="0" dirty="0" smtClean="0"/>
                        <a:t>5 6 5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 </a:t>
                      </a:r>
                      <a:r>
                        <a:rPr lang="en-US" altLang="ko-KR" sz="2400" b="1" dirty="0" smtClean="0"/>
                        <a:t>19 2 6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03945"/>
                  </a:ext>
                </a:extLst>
              </a:tr>
              <a:tr h="671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 </a:t>
                      </a:r>
                      <a:r>
                        <a:rPr lang="en-US" altLang="ko-KR" sz="2400" b="1" dirty="0" smtClean="0"/>
                        <a:t>2 3 9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 </a:t>
                      </a:r>
                      <a:r>
                        <a:rPr lang="en-US" altLang="ko-KR" sz="2400" b="1" dirty="0" smtClean="0"/>
                        <a:t>13 1 2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 </a:t>
                      </a:r>
                      <a:r>
                        <a:rPr lang="en-US" altLang="ko-KR" sz="2400" b="1" dirty="0" smtClean="0"/>
                        <a:t>10 11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en-US" altLang="ko-KR" sz="2400" baseline="0" dirty="0" smtClean="0"/>
                        <a:t> 0 0 </a:t>
                      </a:r>
                      <a:r>
                        <a:rPr lang="en-US" altLang="ko-KR" sz="2400" b="1" baseline="0" dirty="0" smtClean="0"/>
                        <a:t>4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0 0 </a:t>
                      </a:r>
                      <a:r>
                        <a:rPr lang="en-US" altLang="ko-KR" sz="2400" b="1" dirty="0" smtClean="0"/>
                        <a:t>12</a:t>
                      </a:r>
                      <a:r>
                        <a:rPr lang="en-US" altLang="ko-KR" sz="2400" b="1" baseline="0" dirty="0" smtClean="0"/>
                        <a:t> 7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20 8 13 4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04228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990" y="6574327"/>
            <a:ext cx="37622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(encode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using tokenizer)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2815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Tabular Playground Series – Jun 2021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www.kaggle.com/c/tabular-playground-series-jun-2021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4286281"/>
            <a:ext cx="11835130" cy="33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58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5542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Tabular Playground Series – Jun 2021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Using ensemble of </a:t>
            </a:r>
            <a:r>
              <a:rPr lang="en-US" altLang="ko-KR" dirty="0" err="1" smtClean="0">
                <a:solidFill>
                  <a:srgbClr val="0000FF"/>
                </a:solidFill>
              </a:rPr>
              <a:t>CatBoost</a:t>
            </a:r>
            <a:r>
              <a:rPr lang="en-US" altLang="ko-KR" dirty="0" smtClean="0">
                <a:solidFill>
                  <a:srgbClr val="0000FF"/>
                </a:solidFill>
              </a:rPr>
              <a:t> and </a:t>
            </a:r>
            <a:r>
              <a:rPr lang="en-US" altLang="ko-KR" dirty="0" err="1" smtClean="0">
                <a:solidFill>
                  <a:srgbClr val="0000FF"/>
                </a:solidFill>
              </a:rPr>
              <a:t>lightGBM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실제로는 </a:t>
            </a:r>
            <a:r>
              <a:rPr lang="en-US" altLang="ko-KR" dirty="0" err="1" smtClean="0">
                <a:solidFill>
                  <a:schemeClr val="tx1"/>
                </a:solidFill>
              </a:rPr>
              <a:t>LightGBM</a:t>
            </a:r>
            <a:r>
              <a:rPr lang="ko-KR" altLang="en-US" dirty="0" smtClean="0">
                <a:solidFill>
                  <a:schemeClr val="tx1"/>
                </a:solidFill>
              </a:rPr>
              <a:t>을 사용하면 오류 발생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en-US" altLang="ko-KR" dirty="0" err="1" smtClean="0">
                <a:solidFill>
                  <a:schemeClr val="tx1"/>
                </a:solidFill>
              </a:rPr>
              <a:t>CatBoost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모델만으로 시도 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92" y="4948083"/>
            <a:ext cx="7028784" cy="40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17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153658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Car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vs. Non-car dataset</a:t>
            </a:r>
            <a:r>
              <a:rPr lang="ko-KR" altLang="en-US" dirty="0" smtClean="0">
                <a:sym typeface="Helvetica"/>
              </a:rPr>
              <a:t>에 </a:t>
            </a:r>
            <a:r>
              <a:rPr lang="ko-KR" altLang="en-US" dirty="0" smtClean="0">
                <a:sym typeface="Helvetica"/>
              </a:rPr>
              <a:t>적용 성공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7" y="4070555"/>
            <a:ext cx="10295129" cy="19768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97" y="6519601"/>
            <a:ext cx="10295129" cy="21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5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3919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www.kaggle.com/meowmeowmeowmeowmeow/gtsrb-german-traffic-sign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4925961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1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279</Words>
  <Application>Microsoft Office PowerPoint</Application>
  <PresentationFormat>사용자 지정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SOTA method for Paper Revision : Explainable CNN</vt:lpstr>
      <vt:lpstr>SOTA method for Paper Revision : Explainable CNN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4221</cp:revision>
  <cp:lastPrinted>2020-05-01T05:17:35Z</cp:lastPrinted>
  <dcterms:modified xsi:type="dcterms:W3CDTF">2021-09-24T02:57:43Z</dcterms:modified>
</cp:coreProperties>
</file>