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99" r:id="rId4"/>
    <p:sldId id="300" r:id="rId5"/>
    <p:sldId id="301" r:id="rId6"/>
    <p:sldId id="302" r:id="rId7"/>
    <p:sldId id="303" r:id="rId8"/>
    <p:sldId id="304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21.11.12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</a:t>
            </a:r>
            <a:r>
              <a:rPr lang="en-US" altLang="ko-KR" dirty="0"/>
              <a:t>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68422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구현 </a:t>
            </a:r>
            <a:r>
              <a:rPr lang="ko-KR" altLang="en-US" dirty="0" smtClean="0">
                <a:solidFill>
                  <a:schemeClr val="tx1"/>
                </a:solidFill>
              </a:rPr>
              <a:t>및 실험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chemeClr val="tx1"/>
                </a:solidFill>
              </a:rPr>
              <a:t>랜덤하게</a:t>
            </a:r>
            <a:r>
              <a:rPr lang="ko-KR" altLang="en-US" dirty="0" smtClean="0">
                <a:solidFill>
                  <a:schemeClr val="tx1"/>
                </a:solidFill>
              </a:rPr>
              <a:t> 이동하는 </a:t>
            </a: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에 대해서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경로 출력 테스트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값 도출 테스트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74865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구현 </a:t>
            </a:r>
            <a:r>
              <a:rPr lang="ko-KR" altLang="en-US" dirty="0" smtClean="0">
                <a:solidFill>
                  <a:schemeClr val="tx1"/>
                </a:solidFill>
              </a:rPr>
              <a:t>및 실험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{w} = (list of [l, k, </a:t>
            </a:r>
            <a:r>
              <a:rPr lang="en-US" altLang="ko-KR" dirty="0" err="1" smtClean="0">
                <a:solidFill>
                  <a:srgbClr val="0000FF"/>
                </a:solidFill>
              </a:rPr>
              <a:t>xkl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ykl</a:t>
            </a:r>
            <a:r>
              <a:rPr lang="en-US" altLang="ko-KR" dirty="0" smtClean="0">
                <a:solidFill>
                  <a:srgbClr val="0000FF"/>
                </a:solidFill>
              </a:rPr>
              <a:t>, 0])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 대한 오류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rgbClr val="0000FF"/>
                </a:solidFill>
              </a:rPr>
              <a:t>마지막 </a:t>
            </a:r>
            <a:r>
              <a:rPr lang="en-US" altLang="ko-KR" b="1" dirty="0" smtClean="0">
                <a:solidFill>
                  <a:srgbClr val="0000FF"/>
                </a:solidFill>
              </a:rPr>
              <a:t>index</a:t>
            </a:r>
            <a:r>
              <a:rPr lang="ko-KR" altLang="en-US" dirty="0" smtClean="0">
                <a:solidFill>
                  <a:schemeClr val="tx1"/>
                </a:solidFill>
              </a:rPr>
              <a:t>가 찾으려는 </a:t>
            </a:r>
            <a:r>
              <a:rPr lang="en-US" altLang="ko-KR" dirty="0" smtClean="0">
                <a:solidFill>
                  <a:schemeClr val="tx1"/>
                </a:solidFill>
              </a:rPr>
              <a:t>device (l, k)</a:t>
            </a:r>
            <a:r>
              <a:rPr lang="ko-KR" altLang="en-US" dirty="0" smtClean="0">
                <a:solidFill>
                  <a:schemeClr val="tx1"/>
                </a:solidFill>
              </a:rPr>
              <a:t>에 해당하는 경우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찾으려는 </a:t>
            </a:r>
            <a:r>
              <a:rPr lang="en-US" altLang="ko-KR" dirty="0" smtClean="0">
                <a:solidFill>
                  <a:schemeClr val="tx1"/>
                </a:solidFill>
              </a:rPr>
              <a:t>device (l, k)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{w}</a:t>
            </a:r>
            <a:r>
              <a:rPr lang="ko-KR" altLang="en-US" dirty="0" smtClean="0">
                <a:solidFill>
                  <a:schemeClr val="tx1"/>
                </a:solidFill>
              </a:rPr>
              <a:t>에 없는 경우 중 </a:t>
            </a:r>
            <a:r>
              <a:rPr lang="en-US" altLang="ko-KR" b="1" dirty="0" smtClean="0">
                <a:solidFill>
                  <a:srgbClr val="0000FF"/>
                </a:solidFill>
              </a:rPr>
              <a:t>formula_02 </a:t>
            </a:r>
            <a:r>
              <a:rPr lang="ko-KR" altLang="en-US" b="1" dirty="0" smtClean="0">
                <a:solidFill>
                  <a:srgbClr val="0000FF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에서 오류가 발생하는 경우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찾으려는 </a:t>
            </a:r>
            <a:r>
              <a:rPr lang="en-US" altLang="ko-KR" dirty="0">
                <a:solidFill>
                  <a:schemeClr val="tx1"/>
                </a:solidFill>
              </a:rPr>
              <a:t>device (l, k)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{w}</a:t>
            </a:r>
            <a:r>
              <a:rPr lang="ko-KR" altLang="en-US" dirty="0">
                <a:solidFill>
                  <a:schemeClr val="tx1"/>
                </a:solidFill>
              </a:rPr>
              <a:t>에 없는 경우 중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findDeviceToCommunicate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함수</a:t>
            </a:r>
            <a:r>
              <a:rPr lang="ko-KR" altLang="en-US" dirty="0">
                <a:solidFill>
                  <a:schemeClr val="tx1"/>
                </a:solidFill>
              </a:rPr>
              <a:t>에서 오류가 발생하는 </a:t>
            </a:r>
            <a:r>
              <a:rPr lang="ko-KR" altLang="en-US" dirty="0" smtClean="0">
                <a:solidFill>
                  <a:schemeClr val="tx1"/>
                </a:solidFill>
              </a:rPr>
              <a:t>경우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52" y="4222056"/>
            <a:ext cx="4920789" cy="35310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4884956"/>
            <a:ext cx="5607916" cy="18637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804597" y="6130344"/>
            <a:ext cx="4474925" cy="64407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04194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742134" cy="54645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구현 </a:t>
            </a:r>
            <a:r>
              <a:rPr lang="ko-KR" altLang="en-US" dirty="0" smtClean="0">
                <a:solidFill>
                  <a:schemeClr val="tx1"/>
                </a:solidFill>
              </a:rPr>
              <a:t>및 실험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{w} = (list of [l, k, </a:t>
            </a:r>
            <a:r>
              <a:rPr lang="en-US" altLang="ko-KR" dirty="0" err="1" smtClean="0">
                <a:solidFill>
                  <a:srgbClr val="0000FF"/>
                </a:solidFill>
              </a:rPr>
              <a:t>xkl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ykl</a:t>
            </a:r>
            <a:r>
              <a:rPr lang="en-US" altLang="ko-KR" dirty="0" smtClean="0">
                <a:solidFill>
                  <a:srgbClr val="0000FF"/>
                </a:solidFill>
              </a:rPr>
              <a:t>, 0])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 대한 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rgbClr val="0000FF"/>
                </a:solidFill>
              </a:rPr>
              <a:t>마지막 </a:t>
            </a:r>
            <a:r>
              <a:rPr lang="en-US" altLang="ko-KR" b="1" dirty="0" smtClean="0">
                <a:solidFill>
                  <a:srgbClr val="0000FF"/>
                </a:solidFill>
              </a:rPr>
              <a:t>index</a:t>
            </a:r>
            <a:r>
              <a:rPr lang="ko-KR" altLang="en-US" dirty="0" smtClean="0">
                <a:solidFill>
                  <a:schemeClr val="tx1"/>
                </a:solidFill>
              </a:rPr>
              <a:t>가 찾으려는 </a:t>
            </a:r>
            <a:r>
              <a:rPr lang="en-US" altLang="ko-KR" dirty="0" smtClean="0">
                <a:solidFill>
                  <a:schemeClr val="tx1"/>
                </a:solidFill>
              </a:rPr>
              <a:t>device (l, k)</a:t>
            </a:r>
            <a:r>
              <a:rPr lang="ko-KR" altLang="en-US" dirty="0" smtClean="0">
                <a:solidFill>
                  <a:schemeClr val="tx1"/>
                </a:solidFill>
              </a:rPr>
              <a:t>에 해당하는 경우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r>
              <a:rPr lang="ko-KR" altLang="en-US" dirty="0" smtClean="0">
                <a:solidFill>
                  <a:srgbClr val="FF0000"/>
                </a:solidFill>
              </a:rPr>
              <a:t>를 찾는 </a:t>
            </a:r>
            <a:r>
              <a:rPr lang="en-US" altLang="ko-KR" dirty="0" smtClean="0">
                <a:solidFill>
                  <a:srgbClr val="FF0000"/>
                </a:solidFill>
              </a:rPr>
              <a:t>binary search </a:t>
            </a:r>
            <a:r>
              <a:rPr lang="ko-KR" altLang="en-US" dirty="0" smtClean="0">
                <a:solidFill>
                  <a:srgbClr val="FF0000"/>
                </a:solidFill>
              </a:rPr>
              <a:t>알고리즘에서 </a:t>
            </a:r>
            <a:r>
              <a:rPr lang="en-US" altLang="ko-KR" dirty="0" smtClean="0">
                <a:solidFill>
                  <a:srgbClr val="FF0000"/>
                </a:solidFill>
              </a:rPr>
              <a:t>extreme case </a:t>
            </a:r>
            <a:r>
              <a:rPr lang="ko-KR" altLang="en-US" dirty="0" smtClean="0">
                <a:solidFill>
                  <a:srgbClr val="FF0000"/>
                </a:solidFill>
              </a:rPr>
              <a:t>처리 방법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찾으려는 </a:t>
            </a:r>
            <a:r>
              <a:rPr lang="en-US" altLang="ko-KR" dirty="0" smtClean="0">
                <a:solidFill>
                  <a:schemeClr val="tx1"/>
                </a:solidFill>
              </a:rPr>
              <a:t>device (l, k)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{w}</a:t>
            </a:r>
            <a:r>
              <a:rPr lang="ko-KR" altLang="en-US" dirty="0" smtClean="0">
                <a:solidFill>
                  <a:schemeClr val="tx1"/>
                </a:solidFill>
              </a:rPr>
              <a:t>에 없는 경우 중 </a:t>
            </a:r>
            <a:r>
              <a:rPr lang="en-US" altLang="ko-KR" b="1" dirty="0" smtClean="0">
                <a:solidFill>
                  <a:srgbClr val="0000FF"/>
                </a:solidFill>
              </a:rPr>
              <a:t>formula_02 </a:t>
            </a:r>
            <a:r>
              <a:rPr lang="ko-KR" altLang="en-US" b="1" dirty="0" smtClean="0">
                <a:solidFill>
                  <a:srgbClr val="0000FF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에서 오류가 발생하는 경우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numOfDevs</a:t>
            </a:r>
            <a:r>
              <a:rPr lang="en-US" altLang="ko-KR" dirty="0" smtClean="0">
                <a:solidFill>
                  <a:srgbClr val="FF0000"/>
                </a:solidFill>
              </a:rPr>
              <a:t> (cluster </a:t>
            </a:r>
            <a:r>
              <a:rPr lang="ko-KR" altLang="en-US" dirty="0" smtClean="0">
                <a:solidFill>
                  <a:srgbClr val="FF0000"/>
                </a:solidFill>
              </a:rPr>
              <a:t>별 </a:t>
            </a:r>
            <a:r>
              <a:rPr lang="en-US" altLang="ko-KR" dirty="0" smtClean="0">
                <a:solidFill>
                  <a:srgbClr val="FF0000"/>
                </a:solidFill>
              </a:rPr>
              <a:t>device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list</a:t>
            </a:r>
            <a:r>
              <a:rPr lang="ko-KR" altLang="en-US" dirty="0" smtClean="0">
                <a:solidFill>
                  <a:srgbClr val="FF0000"/>
                </a:solidFill>
              </a:rPr>
              <a:t>를 만들어서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해당 </a:t>
            </a:r>
            <a:r>
              <a:rPr lang="en-US" altLang="ko-KR" dirty="0" smtClean="0">
                <a:solidFill>
                  <a:srgbClr val="FF0000"/>
                </a:solidFill>
              </a:rPr>
              <a:t>cluster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device </a:t>
            </a:r>
            <a:r>
              <a:rPr lang="ko-KR" altLang="en-US" dirty="0" smtClean="0">
                <a:solidFill>
                  <a:srgbClr val="FF0000"/>
                </a:solidFill>
              </a:rPr>
              <a:t>개수가 </a:t>
            </a:r>
            <a:r>
              <a:rPr lang="en-US" altLang="ko-KR" dirty="0" smtClean="0">
                <a:solidFill>
                  <a:srgbClr val="FF0000"/>
                </a:solidFill>
              </a:rPr>
              <a:t>k </a:t>
            </a:r>
            <a:r>
              <a:rPr lang="ko-KR" altLang="en-US" dirty="0" smtClean="0">
                <a:solidFill>
                  <a:srgbClr val="FF0000"/>
                </a:solidFill>
              </a:rPr>
              <a:t>이하인 경우 실행하지 않음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86" y="3869899"/>
            <a:ext cx="6355009" cy="16508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165" y="7031866"/>
            <a:ext cx="6996046" cy="1989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98723" y="4102742"/>
            <a:ext cx="4307386" cy="57228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1080" y="8113690"/>
            <a:ext cx="2846231" cy="88240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812" y="3869899"/>
            <a:ext cx="3470993" cy="162312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375819" y="4110137"/>
            <a:ext cx="2253070" cy="55201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27272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742134" cy="31335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구현 </a:t>
            </a:r>
            <a:r>
              <a:rPr lang="ko-KR" altLang="en-US" dirty="0" smtClean="0">
                <a:solidFill>
                  <a:schemeClr val="tx1"/>
                </a:solidFill>
              </a:rPr>
              <a:t>및 실험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{w} = (list of [l, k, </a:t>
            </a:r>
            <a:r>
              <a:rPr lang="en-US" altLang="ko-KR" dirty="0" err="1" smtClean="0">
                <a:solidFill>
                  <a:srgbClr val="0000FF"/>
                </a:solidFill>
              </a:rPr>
              <a:t>xkl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ykl</a:t>
            </a:r>
            <a:r>
              <a:rPr lang="en-US" altLang="ko-KR" dirty="0" smtClean="0">
                <a:solidFill>
                  <a:srgbClr val="0000FF"/>
                </a:solidFill>
              </a:rPr>
              <a:t>, 0])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 대한 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찾으려는 </a:t>
            </a:r>
            <a:r>
              <a:rPr lang="en-US" altLang="ko-KR" dirty="0">
                <a:solidFill>
                  <a:schemeClr val="tx1"/>
                </a:solidFill>
              </a:rPr>
              <a:t>device (l, k)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{w}</a:t>
            </a:r>
            <a:r>
              <a:rPr lang="ko-KR" altLang="en-US" dirty="0">
                <a:solidFill>
                  <a:schemeClr val="tx1"/>
                </a:solidFill>
              </a:rPr>
              <a:t>에 없는 경우 중 </a:t>
            </a:r>
            <a:r>
              <a:rPr lang="en-US" altLang="ko-KR" b="1" dirty="0" err="1">
                <a:solidFill>
                  <a:srgbClr val="0000FF"/>
                </a:solidFill>
              </a:rPr>
              <a:t>findDeviceToCommunicate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함수</a:t>
            </a:r>
            <a:r>
              <a:rPr lang="ko-KR" altLang="en-US" dirty="0">
                <a:solidFill>
                  <a:schemeClr val="tx1"/>
                </a:solidFill>
              </a:rPr>
              <a:t>에서 오류가 발생하는 </a:t>
            </a:r>
            <a:r>
              <a:rPr lang="ko-KR" altLang="en-US" dirty="0" smtClean="0">
                <a:solidFill>
                  <a:schemeClr val="tx1"/>
                </a:solidFill>
              </a:rPr>
              <a:t>경우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일부 경우에 </a:t>
            </a:r>
            <a:r>
              <a:rPr lang="en-US" altLang="ko-KR" dirty="0" smtClean="0">
                <a:solidFill>
                  <a:srgbClr val="FF0000"/>
                </a:solidFill>
              </a:rPr>
              <a:t>{</a:t>
            </a:r>
            <a:r>
              <a:rPr lang="en-US" altLang="ko-KR" dirty="0" err="1" smtClean="0">
                <a:solidFill>
                  <a:srgbClr val="FF0000"/>
                </a:solidFill>
              </a:rPr>
              <a:t>alkl</a:t>
            </a:r>
            <a:r>
              <a:rPr lang="en-US" altLang="ko-KR" dirty="0" smtClean="0">
                <a:solidFill>
                  <a:srgbClr val="FF0000"/>
                </a:solidFill>
              </a:rPr>
              <a:t>} = (list of [l0, k, l1, n, value]) </a:t>
            </a:r>
            <a:r>
              <a:rPr lang="ko-KR" altLang="en-US" dirty="0" smtClean="0">
                <a:solidFill>
                  <a:srgbClr val="FF0000"/>
                </a:solidFill>
              </a:rPr>
              <a:t>배열이 정렬되어 있지 않아서 발생하는 오류로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해당 배열을 정렬하여 해결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56" y="4700787"/>
            <a:ext cx="8594055" cy="31889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02299" y="6156101"/>
            <a:ext cx="2678807" cy="144243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29132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742134" cy="31335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</a:t>
            </a:r>
            <a:r>
              <a:rPr lang="ko-KR" altLang="en-US" dirty="0" smtClean="0">
                <a:solidFill>
                  <a:schemeClr val="tx1"/>
                </a:solidFill>
              </a:rPr>
              <a:t>및 실험 </a:t>
            </a:r>
            <a:r>
              <a:rPr lang="en-US" altLang="ko-KR" dirty="0" smtClean="0">
                <a:solidFill>
                  <a:schemeClr val="tx1"/>
                </a:solidFill>
              </a:rPr>
              <a:t>– UAV</a:t>
            </a:r>
            <a:r>
              <a:rPr lang="ko-KR" altLang="en-US" dirty="0" smtClean="0">
                <a:solidFill>
                  <a:schemeClr val="tx1"/>
                </a:solidFill>
              </a:rPr>
              <a:t>의 경로 출력 테스트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63" y="2630719"/>
            <a:ext cx="7779722" cy="58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68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742134" cy="31335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</a:t>
            </a:r>
            <a:r>
              <a:rPr lang="ko-KR" altLang="en-US" dirty="0" smtClean="0">
                <a:solidFill>
                  <a:schemeClr val="tx1"/>
                </a:solidFill>
              </a:rPr>
              <a:t>및 실험 </a:t>
            </a:r>
            <a:r>
              <a:rPr lang="en-US" altLang="ko-KR" dirty="0" smtClean="0">
                <a:solidFill>
                  <a:schemeClr val="tx1"/>
                </a:solidFill>
              </a:rPr>
              <a:t>– throughput </a:t>
            </a:r>
            <a:r>
              <a:rPr lang="ko-KR" altLang="en-US" dirty="0" smtClean="0">
                <a:solidFill>
                  <a:schemeClr val="tx1"/>
                </a:solidFill>
              </a:rPr>
              <a:t>값 출력 테스트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일부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에 대해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 되는 문제 해결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66" y="3134034"/>
            <a:ext cx="5184834" cy="53779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56203" y="7790783"/>
            <a:ext cx="5011318" cy="5289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56203" y="3409819"/>
            <a:ext cx="3576405" cy="99475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6853" y="3671235"/>
            <a:ext cx="24590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(trajectory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6" name="직선 화살표 연결선 5"/>
          <p:cNvCxnSpPr>
            <a:stCxn id="8" idx="3"/>
            <a:endCxn id="4" idx="1"/>
          </p:cNvCxnSpPr>
          <p:nvPr/>
        </p:nvCxnSpPr>
        <p:spPr>
          <a:xfrm>
            <a:off x="4932608" y="3907197"/>
            <a:ext cx="3954245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4386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377</Words>
  <Application>Microsoft Office PowerPoint</Application>
  <PresentationFormat>사용자 지정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4193</cp:revision>
  <cp:lastPrinted>2020-09-22T02:33:58Z</cp:lastPrinted>
  <dcterms:modified xsi:type="dcterms:W3CDTF">2021-11-12T03:32:38Z</dcterms:modified>
</cp:coreProperties>
</file>