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433" r:id="rId4"/>
    <p:sldId id="434" r:id="rId5"/>
    <p:sldId id="339" r:id="rId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B601FF"/>
    <a:srgbClr val="00C000"/>
    <a:srgbClr val="FFFFFF"/>
    <a:srgbClr val="00A2FF"/>
    <a:srgbClr val="FF33CC"/>
    <a:srgbClr val="FF8050"/>
    <a:srgbClr val="FF0000"/>
    <a:srgbClr val="5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2021-06-04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c/tabular-playground-series-may-2021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ciencedirect.com/science/article/pii/S0004370221000102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21.06.04</a:t>
            </a:r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9450" y="4790831"/>
            <a:ext cx="9105900" cy="3886200"/>
          </a:xfrm>
        </p:spPr>
        <p:txBody>
          <a:bodyPr/>
          <a:lstStyle/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 for the patent (Self-driving car) </a:t>
            </a:r>
            <a:r>
              <a:rPr lang="en-US" altLang="ko-KR" dirty="0" smtClean="0">
                <a:solidFill>
                  <a:srgbClr val="FF0000"/>
                </a:solidFill>
              </a:rPr>
              <a:t>(not public)</a:t>
            </a:r>
          </a:p>
          <a:p>
            <a:pPr latinLnBrk="1"/>
            <a:r>
              <a:rPr lang="en-US" altLang="ko-KR" dirty="0">
                <a:solidFill>
                  <a:schemeClr val="tx1"/>
                </a:solidFill>
              </a:rPr>
              <a:t>Patent Idea (2021/05) </a:t>
            </a:r>
            <a:r>
              <a:rPr lang="en-US" altLang="ko-KR" dirty="0">
                <a:solidFill>
                  <a:srgbClr val="FF0000"/>
                </a:solidFill>
              </a:rPr>
              <a:t>(not public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atinLnBrk="1"/>
            <a:r>
              <a:rPr lang="en-US" altLang="ko-KR" dirty="0" err="1" smtClean="0">
                <a:solidFill>
                  <a:schemeClr val="tx1"/>
                </a:solidFill>
              </a:rPr>
              <a:t>Kaggle</a:t>
            </a:r>
            <a:r>
              <a:rPr lang="en-US" altLang="ko-KR" dirty="0" smtClean="0">
                <a:solidFill>
                  <a:schemeClr val="tx1"/>
                </a:solidFill>
              </a:rPr>
              <a:t> Competition</a:t>
            </a:r>
          </a:p>
          <a:p>
            <a:pPr latinLnBrk="1"/>
            <a:r>
              <a:rPr lang="en-US" altLang="ko-KR" dirty="0" smtClean="0">
                <a:solidFill>
                  <a:schemeClr val="tx1"/>
                </a:solidFill>
              </a:rPr>
              <a:t>Paper: </a:t>
            </a:r>
            <a:r>
              <a:rPr lang="en-US" altLang="ko-KR" dirty="0"/>
              <a:t>Explaining black-box classifiers using </a:t>
            </a:r>
            <a:r>
              <a:rPr lang="en-US" altLang="ko-KR" i="1" dirty="0"/>
              <a:t>post-hoc</a:t>
            </a:r>
            <a:r>
              <a:rPr lang="en-US" altLang="ko-KR" dirty="0"/>
              <a:t> explanations-by-example: The effect of explanations and error-rates in XAI user </a:t>
            </a:r>
            <a:r>
              <a:rPr lang="en-US" altLang="ko-KR" dirty="0" smtClean="0"/>
              <a:t>studies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altLang="ko-KR" dirty="0" err="1" smtClean="0"/>
              <a:t>Kaggle</a:t>
            </a:r>
            <a:r>
              <a:rPr lang="en-US" altLang="ko-KR" dirty="0" smtClean="0"/>
              <a:t> Competition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463550" y="2533973"/>
            <a:ext cx="11763619" cy="24248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</a:rPr>
              <a:t>Tabular Playground Series </a:t>
            </a:r>
            <a:r>
              <a:rPr lang="en-US" altLang="ko-KR" dirty="0" smtClean="0">
                <a:sym typeface="Helvetica"/>
              </a:rPr>
              <a:t>– May 2021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ym typeface="Helvetica"/>
                <a:hlinkClick r:id="rId2"/>
              </a:rPr>
              <a:t>https://</a:t>
            </a:r>
            <a:r>
              <a:rPr lang="en-US" altLang="ko-KR" dirty="0" smtClean="0">
                <a:sym typeface="Helvetica"/>
                <a:hlinkClick r:id="rId2"/>
              </a:rPr>
              <a:t>www.kaggle.com/c/tabular-playground-series-may-2021</a:t>
            </a:r>
            <a:endParaRPr lang="en-US" altLang="ko-KR" dirty="0" smtClean="0">
              <a:sym typeface="Helvetica"/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  <a:sym typeface="Helvetica"/>
              </a:rPr>
              <a:t>Maximum Team Size : 3</a:t>
            </a:r>
            <a:endParaRPr lang="en-US" altLang="ko-KR" dirty="0">
              <a:solidFill>
                <a:schemeClr val="tx1"/>
              </a:solidFill>
              <a:sym typeface="Helvetica"/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84" y="5196619"/>
            <a:ext cx="92011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06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3999"/>
            <a:ext cx="12077700" cy="308707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atinLnBrk="1"/>
            <a:r>
              <a:rPr lang="en-US" altLang="ko-KR" dirty="0"/>
              <a:t>Paper: Explaining black-box classifiers using post-hoc explanations-by-example: The effect of explanations and error-rates in XAI user studies </a:t>
            </a:r>
            <a:endParaRPr lang="ko-KR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673100" y="3763108"/>
            <a:ext cx="11868150" cy="902677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hlinkClick r:id="rId2"/>
              </a:rPr>
              <a:t>https://</a:t>
            </a:r>
            <a:r>
              <a:rPr lang="en-US" altLang="ko-KR" sz="2500" dirty="0" smtClean="0">
                <a:hlinkClick r:id="rId2"/>
              </a:rPr>
              <a:t>www.sciencedirect.com/science/article/pii/S0004370221000102</a:t>
            </a:r>
            <a:endParaRPr lang="en-US" altLang="ko-KR" sz="2500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927" y="4665785"/>
            <a:ext cx="8257687" cy="36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438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5511</TotalTime>
  <Words>87</Words>
  <Application>Microsoft Office PowerPoint</Application>
  <PresentationFormat>사용자 지정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Helvetica Neue</vt:lpstr>
      <vt:lpstr>Helvetica Neue Light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Kaggle Competition</vt:lpstr>
      <vt:lpstr>Paper: Explaining black-box classifiers using post-hoc explanations-by-example: The effect of explanations and error-rates in XAI user studies 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TEST</cp:lastModifiedBy>
  <cp:revision>3379</cp:revision>
  <cp:lastPrinted>2020-05-01T05:17:35Z</cp:lastPrinted>
  <dcterms:modified xsi:type="dcterms:W3CDTF">2021-06-04T03:24:58Z</dcterms:modified>
</cp:coreProperties>
</file>