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77" r:id="rId5"/>
    <p:sldId id="278" r:id="rId6"/>
    <p:sldId id="279" r:id="rId7"/>
    <p:sldId id="280" r:id="rId8"/>
    <p:sldId id="283" r:id="rId9"/>
    <p:sldId id="284" r:id="rId10"/>
    <p:sldId id="282" r:id="rId11"/>
    <p:sldId id="267" r:id="rId12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21.06.09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381361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실제 학습 결과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매 </a:t>
            </a:r>
            <a:r>
              <a:rPr lang="en-US" altLang="ko-KR" dirty="0" smtClean="0">
                <a:solidFill>
                  <a:srgbClr val="0000FF"/>
                </a:solidFill>
              </a:rPr>
              <a:t>epoch</a:t>
            </a:r>
            <a:r>
              <a:rPr lang="ko-KR" altLang="en-US" dirty="0" smtClean="0">
                <a:solidFill>
                  <a:srgbClr val="0000FF"/>
                </a:solidFill>
              </a:rPr>
              <a:t>마다 모델 훈련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r>
              <a:rPr lang="ko-KR" altLang="en-US" dirty="0" smtClean="0">
                <a:solidFill>
                  <a:schemeClr val="tx1"/>
                </a:solidFill>
              </a:rPr>
              <a:t>의 값이 지속적으로 커지는 문제에 대한 원인 분석 필요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모델 훈련을 자주 할수록 커지는 것으로 보임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Output data</a:t>
            </a:r>
            <a:r>
              <a:rPr lang="ko-KR" altLang="en-US" dirty="0" smtClean="0">
                <a:solidFill>
                  <a:schemeClr val="tx1"/>
                </a:solidFill>
              </a:rPr>
              <a:t>의 절댓값이 커지는 문제로 판단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output</a:t>
            </a:r>
            <a:r>
              <a:rPr lang="ko-KR" altLang="en-US" b="1" dirty="0" smtClean="0">
                <a:solidFill>
                  <a:srgbClr val="0000FF"/>
                </a:solidFill>
              </a:rPr>
              <a:t>을 표준화</a:t>
            </a:r>
            <a:r>
              <a:rPr lang="ko-KR" altLang="en-US" dirty="0" smtClean="0">
                <a:solidFill>
                  <a:schemeClr val="tx1"/>
                </a:solidFill>
              </a:rPr>
              <a:t>하는 방법으로 해결 시도 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596" y="4801699"/>
            <a:ext cx="7781803" cy="38419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4647" y="6315674"/>
            <a:ext cx="2868522" cy="37820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37425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Revision of Paper: </a:t>
            </a:r>
            <a:r>
              <a:rPr lang="en-US" altLang="ko-KR" dirty="0"/>
              <a:t>Deep Learning-Based Optimal </a:t>
            </a:r>
            <a:r>
              <a:rPr lang="en-US" altLang="ko-KR" dirty="0" smtClean="0"/>
              <a:t>Placement of </a:t>
            </a:r>
            <a:r>
              <a:rPr lang="en-US" altLang="ko-KR" dirty="0"/>
              <a:t>a Mobile </a:t>
            </a:r>
            <a:r>
              <a:rPr lang="en-US" altLang="ko-KR" dirty="0" smtClean="0"/>
              <a:t>HAP for </a:t>
            </a:r>
            <a:r>
              <a:rPr lang="en-US" altLang="ko-KR" dirty="0"/>
              <a:t>Common Throughput </a:t>
            </a:r>
            <a:r>
              <a:rPr lang="en-US" altLang="ko-KR" dirty="0" smtClean="0"/>
              <a:t>Maximization in </a:t>
            </a:r>
            <a:r>
              <a:rPr lang="en-US" altLang="ko-KR" dirty="0"/>
              <a:t>Wireless Powered Communication </a:t>
            </a:r>
            <a:r>
              <a:rPr lang="en-US" altLang="ko-KR" dirty="0" smtClean="0"/>
              <a:t>Networks</a:t>
            </a:r>
          </a:p>
          <a:p>
            <a:pPr marL="457200" indent="-457200" latinLnBrk="1">
              <a:buFontTx/>
              <a:buChar char="-"/>
            </a:pPr>
            <a:r>
              <a:rPr lang="en-US" altLang="ko-KR" dirty="0"/>
              <a:t>Implementation: </a:t>
            </a:r>
            <a:r>
              <a:rPr lang="en-US" altLang="ko-KR" dirty="0" smtClean="0"/>
              <a:t>WPCN-UAV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58182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Revision of </a:t>
            </a:r>
            <a:r>
              <a:rPr lang="en-US" altLang="ko-KR" dirty="0" smtClean="0"/>
              <a:t>Paper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Deep Learning-Based Optimal Placement of a Mobile HAP for Common Throughput Maximization in Wireless Powered Communication 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/>
              <a:t>Eurasip</a:t>
            </a:r>
            <a:r>
              <a:rPr lang="en-US" altLang="ko-KR" dirty="0" smtClean="0"/>
              <a:t> Journal of Wireless Communications and Networking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Minor </a:t>
            </a:r>
            <a:r>
              <a:rPr lang="en-US" altLang="ko-KR" dirty="0" smtClean="0"/>
              <a:t>Revision (5/28)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Revision Due: July 07, 2021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653430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Revision of </a:t>
            </a:r>
            <a:r>
              <a:rPr lang="en-US" altLang="ko-KR" dirty="0" smtClean="0"/>
              <a:t>Paper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Deep Learning </a:t>
            </a:r>
            <a:r>
              <a:rPr lang="ko-KR" altLang="en-US" dirty="0"/>
              <a:t>방법을 사용하는 것이 수학적 최적화 방법보다 더 좋다는 것을 독자들이 보다 쉽게 이해할 수 있도록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막대그래프 부분 수정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Table 3 ~ 5 </a:t>
            </a:r>
            <a:r>
              <a:rPr lang="ko-KR" altLang="en-US" dirty="0" smtClean="0"/>
              <a:t>관련 설명 추가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627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267647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Revision of </a:t>
            </a:r>
            <a:r>
              <a:rPr lang="en-US" altLang="ko-KR" dirty="0" smtClean="0"/>
              <a:t>Paper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Deep Learning </a:t>
            </a:r>
            <a:r>
              <a:rPr lang="ko-KR" altLang="en-US" dirty="0"/>
              <a:t>방법을 사용하는 것이 수학적 최적화 방법보다 더 좋다는 것을 독자들이 보다 쉽게 이해할 수 있도록 </a:t>
            </a:r>
            <a:r>
              <a:rPr lang="ko-KR" altLang="en-US" dirty="0" smtClean="0"/>
              <a:t>수정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30" y="4325132"/>
            <a:ext cx="11321439" cy="300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44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74869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Revision of </a:t>
            </a:r>
            <a:r>
              <a:rPr lang="en-US" altLang="ko-KR" dirty="0" smtClean="0"/>
              <a:t>Paper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막대그래프 부분 수정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81" y="3543745"/>
            <a:ext cx="9627608" cy="456694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76818" y="4021839"/>
            <a:ext cx="835151" cy="37551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00511" y="4021839"/>
            <a:ext cx="835151" cy="37551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54737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47214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Revision of </a:t>
            </a:r>
            <a:r>
              <a:rPr lang="en-US" altLang="ko-KR" dirty="0" smtClean="0"/>
              <a:t>Paper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Table 3 ~ 5 </a:t>
            </a:r>
            <a:r>
              <a:rPr lang="ko-KR" altLang="en-US" dirty="0"/>
              <a:t>관련 설명 </a:t>
            </a:r>
            <a:r>
              <a:rPr lang="ko-KR" altLang="en-US" dirty="0" smtClean="0"/>
              <a:t>추가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35" y="3218155"/>
            <a:ext cx="4991100" cy="2686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3472815"/>
            <a:ext cx="4733925" cy="18192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971" y="6226077"/>
            <a:ext cx="6229350" cy="19431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93649" y="3247093"/>
            <a:ext cx="2640505" cy="24926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42816" y="3459357"/>
            <a:ext cx="2905984" cy="24513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73628" y="6226077"/>
            <a:ext cx="3169264" cy="27820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909263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38742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Revision of </a:t>
            </a:r>
            <a:r>
              <a:rPr lang="en-US" altLang="ko-KR" dirty="0" smtClean="0"/>
              <a:t>Paper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Table 3 ~ 5 </a:t>
            </a:r>
            <a:r>
              <a:rPr lang="ko-KR" altLang="en-US" dirty="0"/>
              <a:t>관련 설명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err="1" smtClean="0">
                <a:solidFill>
                  <a:srgbClr val="0000FF"/>
                </a:solidFill>
              </a:rPr>
              <a:t>HAPtime</a:t>
            </a:r>
            <a:r>
              <a:rPr lang="ko-KR" altLang="en-US" b="1" dirty="0" smtClean="0">
                <a:solidFill>
                  <a:srgbClr val="0000FF"/>
                </a:solidFill>
              </a:rPr>
              <a:t>을 추가적인 발견</a:t>
            </a:r>
            <a:r>
              <a:rPr lang="ko-KR" altLang="en-US" dirty="0" smtClean="0"/>
              <a:t>으로 설명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52" y="3534140"/>
            <a:ext cx="5117734" cy="49588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47" y="3556123"/>
            <a:ext cx="4948115" cy="290139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851917" y="5650323"/>
            <a:ext cx="4710346" cy="80719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88964" y="7045370"/>
            <a:ext cx="4835990" cy="58635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60501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38742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Revision of </a:t>
            </a:r>
            <a:r>
              <a:rPr lang="en-US" altLang="ko-KR" dirty="0" smtClean="0"/>
              <a:t>Paper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Table 3 ~ 5 </a:t>
            </a:r>
            <a:r>
              <a:rPr lang="ko-KR" altLang="en-US" dirty="0"/>
              <a:t>관련 설명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Table</a:t>
            </a:r>
            <a:r>
              <a:rPr lang="ko-KR" altLang="en-US" dirty="0" smtClean="0">
                <a:solidFill>
                  <a:schemeClr val="tx1"/>
                </a:solidFill>
              </a:rPr>
              <a:t>에 대한 </a:t>
            </a:r>
            <a:r>
              <a:rPr lang="en-US" altLang="ko-KR" dirty="0" smtClean="0">
                <a:solidFill>
                  <a:schemeClr val="tx1"/>
                </a:solidFill>
              </a:rPr>
              <a:t>caption </a:t>
            </a:r>
            <a:r>
              <a:rPr lang="ko-KR" altLang="en-US" dirty="0" smtClean="0">
                <a:solidFill>
                  <a:schemeClr val="tx1"/>
                </a:solidFill>
              </a:rPr>
              <a:t>설명 수정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84" y="4171583"/>
            <a:ext cx="4867885" cy="35188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015" y="4171583"/>
            <a:ext cx="4997938" cy="12554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015" y="5846517"/>
            <a:ext cx="4997938" cy="115337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641989" y="4424134"/>
            <a:ext cx="4916964" cy="46438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01502" y="6091806"/>
            <a:ext cx="4916964" cy="46438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2994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5811</TotalTime>
  <Words>259</Words>
  <Application>Microsoft Office PowerPoint</Application>
  <PresentationFormat>사용자 지정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3202</cp:revision>
  <cp:lastPrinted>2020-09-22T02:33:58Z</cp:lastPrinted>
  <dcterms:modified xsi:type="dcterms:W3CDTF">2021-06-09T07:31:56Z</dcterms:modified>
</cp:coreProperties>
</file>