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21.12.03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68422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값이 크게 표시되는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Minimum throughput</a:t>
            </a:r>
            <a:r>
              <a:rPr lang="ko-KR" altLang="en-US" dirty="0" smtClean="0">
                <a:solidFill>
                  <a:schemeClr val="tx1"/>
                </a:solidFill>
              </a:rPr>
              <a:t>에 대한 기록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Minimum throughput</a:t>
            </a:r>
            <a:r>
              <a:rPr lang="ko-KR" altLang="en-US" dirty="0" smtClean="0">
                <a:solidFill>
                  <a:schemeClr val="tx1"/>
                </a:solidFill>
              </a:rPr>
              <a:t>에 대한 기록을 그래프로 표시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742134" cy="46007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Throughput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값이 크게 표시되는 오류 해결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(Minimum throughput) &gt; 0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 되려면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모든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device k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에 대하여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의 합이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0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이 아니어야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함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이므로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이것은 각각의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time slot 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 특정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cluster 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device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들 중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개만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이 될 수 있다는 의미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따라서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cluster l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device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적어도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개의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time slot 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이 되어야 함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742134" cy="4600765"/>
              </a:xfrm>
              <a:prstGeom prst="rect">
                <a:avLst/>
              </a:prstGeom>
              <a:blipFill>
                <a:blip r:embed="rId2"/>
                <a:stretch>
                  <a:fillRect l="-2024" t="-2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194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742134" cy="2273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Throughput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값이 크게 표시되는 오류 해결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Time slot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개수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과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device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의 개수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(devices)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모든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device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</a:rPr>
                  <a:t>를 만족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시킬 수 있는가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742134" cy="2273201"/>
              </a:xfrm>
              <a:prstGeom prst="rect">
                <a:avLst/>
              </a:prstGeom>
              <a:blipFill>
                <a:blip r:embed="rId2"/>
                <a:stretch>
                  <a:fillRect l="-2024" t="-4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18094"/>
              </p:ext>
            </p:extLst>
          </p:nvPr>
        </p:nvGraphicFramePr>
        <p:xfrm>
          <a:off x="903930" y="3921859"/>
          <a:ext cx="11511304" cy="2252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0296">
                  <a:extLst>
                    <a:ext uri="{9D8B030D-6E8A-4147-A177-3AD203B41FA5}">
                      <a16:colId xmlns:a16="http://schemas.microsoft.com/office/drawing/2014/main" val="3415015001"/>
                    </a:ext>
                  </a:extLst>
                </a:gridCol>
                <a:gridCol w="8741008">
                  <a:extLst>
                    <a:ext uri="{9D8B030D-6E8A-4147-A177-3AD203B41FA5}">
                      <a16:colId xmlns:a16="http://schemas.microsoft.com/office/drawing/2014/main" val="4163558788"/>
                    </a:ext>
                  </a:extLst>
                </a:gridCol>
              </a:tblGrid>
              <a:tr h="750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 &gt; (devices)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가능하며</a:t>
                      </a:r>
                      <a:r>
                        <a:rPr lang="en-US" altLang="ko-KR" sz="2400" dirty="0" smtClean="0"/>
                        <a:t>, 1</a:t>
                      </a:r>
                      <a:r>
                        <a:rPr lang="ko-KR" altLang="en-US" sz="2400" dirty="0" smtClean="0"/>
                        <a:t>개</a:t>
                      </a:r>
                      <a:r>
                        <a:rPr lang="ko-KR" altLang="en-US" sz="2400" baseline="0" dirty="0" smtClean="0"/>
                        <a:t> 이상의 </a:t>
                      </a:r>
                      <a:r>
                        <a:rPr lang="en-US" altLang="ko-KR" sz="2400" baseline="0" dirty="0" smtClean="0"/>
                        <a:t>device</a:t>
                      </a:r>
                      <a:r>
                        <a:rPr lang="ko-KR" altLang="en-US" sz="2400" baseline="0" dirty="0" smtClean="0"/>
                        <a:t>에 대해 </a:t>
                      </a:r>
                      <a:r>
                        <a:rPr lang="en-US" altLang="ko-KR" sz="2400" baseline="0" dirty="0" smtClean="0"/>
                        <a:t>2</a:t>
                      </a:r>
                      <a:r>
                        <a:rPr lang="ko-KR" altLang="en-US" sz="2400" baseline="0" dirty="0" smtClean="0"/>
                        <a:t>회 이상의 </a:t>
                      </a:r>
                      <a:r>
                        <a:rPr lang="en-US" altLang="ko-KR" sz="2400" baseline="0" dirty="0" smtClean="0"/>
                        <a:t>chance </a:t>
                      </a:r>
                      <a:r>
                        <a:rPr lang="ko-KR" altLang="en-US" sz="2400" baseline="0" dirty="0" smtClean="0"/>
                        <a:t>존재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39123"/>
                  </a:ext>
                </a:extLst>
              </a:tr>
              <a:tr h="750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 = (devices)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u="sng" dirty="0" smtClean="0"/>
                        <a:t>모든 </a:t>
                      </a:r>
                      <a:r>
                        <a:rPr lang="en-US" altLang="ko-KR" sz="2400" b="1" u="sng" dirty="0" smtClean="0"/>
                        <a:t>device</a:t>
                      </a:r>
                      <a:r>
                        <a:rPr lang="ko-KR" altLang="en-US" sz="2400" b="1" u="sng" dirty="0" smtClean="0"/>
                        <a:t>에 대해 </a:t>
                      </a:r>
                      <a:r>
                        <a:rPr lang="en-US" altLang="ko-KR" sz="2400" b="1" u="sng" dirty="0" smtClean="0"/>
                        <a:t>1</a:t>
                      </a:r>
                      <a:r>
                        <a:rPr lang="ko-KR" altLang="en-US" sz="2400" b="1" u="sng" dirty="0" smtClean="0"/>
                        <a:t>회의 </a:t>
                      </a:r>
                      <a:r>
                        <a:rPr lang="en-US" altLang="ko-KR" sz="2400" b="1" u="sng" dirty="0" smtClean="0"/>
                        <a:t>chance</a:t>
                      </a:r>
                      <a:r>
                        <a:rPr lang="ko-KR" altLang="en-US" sz="2400" dirty="0" smtClean="0"/>
                        <a:t>가 주어질 때 가능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852898"/>
                  </a:ext>
                </a:extLst>
              </a:tr>
              <a:tr h="750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 &lt; (devices)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불가능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76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8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26441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값이 크게 표시되는 오류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alphaP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err="1" smtClean="0">
                <a:solidFill>
                  <a:schemeClr val="tx1"/>
                </a:solidFill>
              </a:rPr>
              <a:t>alphaL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변수 사용 오류 확인 및 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alphaP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pass loss exponent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2.0</a:t>
            </a:r>
            <a:r>
              <a:rPr lang="ko-KR" altLang="en-US" dirty="0" smtClean="0">
                <a:solidFill>
                  <a:schemeClr val="tx1"/>
                </a:solidFill>
              </a:rPr>
              <a:t>이고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alphaL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period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downlink WPT</a:t>
            </a:r>
            <a:r>
              <a:rPr lang="ko-KR" altLang="en-US" dirty="0" smtClean="0">
                <a:solidFill>
                  <a:schemeClr val="tx1"/>
                </a:solidFill>
              </a:rPr>
              <a:t> 시간의 비율로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-1.0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75" y="5589270"/>
            <a:ext cx="10836420" cy="2889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899" y="4347886"/>
            <a:ext cx="10378671" cy="88410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529832" y="4285601"/>
            <a:ext cx="678197" cy="678197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3750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9971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Minimum throughput</a:t>
            </a:r>
            <a:r>
              <a:rPr lang="ko-KR" altLang="en-US" dirty="0" smtClean="0">
                <a:solidFill>
                  <a:schemeClr val="tx1"/>
                </a:solidFill>
              </a:rPr>
              <a:t>에 대한 기록 저장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60" y="2645855"/>
            <a:ext cx="9899649" cy="45176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59" y="7363200"/>
            <a:ext cx="7691973" cy="12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63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9971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Minimum throughput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기록을 그래프로 표시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5" y="3358342"/>
            <a:ext cx="5974079" cy="448056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21347"/>
              </p:ext>
            </p:extLst>
          </p:nvPr>
        </p:nvGraphicFramePr>
        <p:xfrm>
          <a:off x="673100" y="2564476"/>
          <a:ext cx="5810828" cy="5274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973">
                  <a:extLst>
                    <a:ext uri="{9D8B030D-6E8A-4147-A177-3AD203B41FA5}">
                      <a16:colId xmlns:a16="http://schemas.microsoft.com/office/drawing/2014/main" val="2050369446"/>
                    </a:ext>
                  </a:extLst>
                </a:gridCol>
                <a:gridCol w="3823855">
                  <a:extLst>
                    <a:ext uri="{9D8B030D-6E8A-4147-A177-3AD203B41FA5}">
                      <a16:colId xmlns:a16="http://schemas.microsoft.com/office/drawing/2014/main" val="908266129"/>
                    </a:ext>
                  </a:extLst>
                </a:gridCol>
              </a:tblGrid>
              <a:tr h="134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Mean</a:t>
                      </a:r>
                      <a:r>
                        <a:rPr lang="en-US" altLang="ko-KR" sz="2400" dirty="0" smtClean="0"/>
                        <a:t>: </a:t>
                      </a:r>
                      <a:r>
                        <a:rPr lang="ko-KR" altLang="en-US" sz="2400" b="1" dirty="0" smtClean="0"/>
                        <a:t>평균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minimum</a:t>
                      </a:r>
                      <a:r>
                        <a:rPr lang="en-US" altLang="ko-KR" sz="2400" baseline="0" dirty="0" smtClean="0"/>
                        <a:t> throughput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큰 변동 없음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11183"/>
                  </a:ext>
                </a:extLst>
              </a:tr>
              <a:tr h="1758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chemeClr val="accent5"/>
                          </a:solidFill>
                        </a:rPr>
                        <a:t>Std</a:t>
                      </a:r>
                      <a:r>
                        <a:rPr lang="en-US" altLang="ko-KR" sz="2400" dirty="0" smtClean="0"/>
                        <a:t>: minimum</a:t>
                      </a:r>
                      <a:r>
                        <a:rPr lang="en-US" altLang="ko-KR" sz="2400" baseline="0" dirty="0" smtClean="0"/>
                        <a:t> throughput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ko-KR" altLang="en-US" sz="2400" b="1" baseline="0" dirty="0" smtClean="0"/>
                        <a:t>표준편차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큰 변동 없음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378505"/>
                  </a:ext>
                </a:extLst>
              </a:tr>
              <a:tr h="217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Nonzero</a:t>
                      </a:r>
                      <a:r>
                        <a:rPr lang="en-US" altLang="ko-KR" sz="2400" dirty="0" smtClean="0"/>
                        <a:t>: </a:t>
                      </a:r>
                      <a:r>
                        <a:rPr lang="en-US" altLang="ko-KR" sz="2400" dirty="0" smtClean="0"/>
                        <a:t>minimum</a:t>
                      </a:r>
                      <a:r>
                        <a:rPr lang="en-US" altLang="ko-KR" sz="2400" baseline="0" dirty="0" smtClean="0"/>
                        <a:t> throughput</a:t>
                      </a:r>
                      <a:r>
                        <a:rPr lang="ko-KR" altLang="en-US" sz="2400" baseline="0" dirty="0" smtClean="0"/>
                        <a:t>이 </a:t>
                      </a:r>
                      <a:r>
                        <a:rPr lang="en-US" altLang="ko-KR" sz="2400" b="1" baseline="0" dirty="0" smtClean="0"/>
                        <a:t>0 </a:t>
                      </a:r>
                      <a:r>
                        <a:rPr lang="ko-KR" altLang="en-US" sz="2400" b="1" baseline="0" dirty="0" smtClean="0"/>
                        <a:t>이 아닌 </a:t>
                      </a:r>
                      <a:r>
                        <a:rPr lang="ko-KR" altLang="en-US" sz="2400" baseline="0" dirty="0" smtClean="0"/>
                        <a:t>경우의 수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Time slot</a:t>
                      </a:r>
                      <a:r>
                        <a:rPr lang="ko-KR" altLang="en-US" sz="2400" dirty="0" smtClean="0"/>
                        <a:t>의 개수가 증가할수록 증가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rgbClr val="0000FF"/>
                          </a:solidFill>
                        </a:rPr>
                        <a:t>(time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 slot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이 늘어날수록 더 많은 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device</a:t>
                      </a:r>
                      <a:r>
                        <a:rPr lang="ko-KR" altLang="en-US" sz="2400" baseline="0" dirty="0" smtClean="0">
                          <a:solidFill>
                            <a:srgbClr val="0000FF"/>
                          </a:solidFill>
                        </a:rPr>
                        <a:t>에 기회가 주어짐</a:t>
                      </a:r>
                      <a:r>
                        <a:rPr lang="en-US" altLang="ko-KR" sz="24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21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7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243</Words>
  <Application>Microsoft Office PowerPoint</Application>
  <PresentationFormat>사용자 지정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4242</cp:revision>
  <cp:lastPrinted>2020-09-22T02:33:58Z</cp:lastPrinted>
  <dcterms:modified xsi:type="dcterms:W3CDTF">2021-12-02T05:55:08Z</dcterms:modified>
</cp:coreProperties>
</file>