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2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2583"/>
            <a:ext cx="3766127" cy="3147868"/>
          </a:xfrm>
        </p:spPr>
        <p:txBody>
          <a:bodyPr>
            <a:normAutofit fontScale="90000"/>
          </a:bodyPr>
          <a:lstStyle/>
          <a:p>
            <a:r>
              <a:rPr dirty="0"/>
              <a:t>Phishing Awareness: Spot the Bait Before You’re Hooked!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Protect yourself and your organization from digital scams.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6877E-8633-445B-940E-E93F3875B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881" y="1028011"/>
            <a:ext cx="3949319" cy="282499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Stay alert — phishing works because it exploits human trust.</a:t>
            </a:r>
          </a:p>
          <a:p>
            <a:r>
              <a:t>Think before you click.</a:t>
            </a:r>
          </a:p>
          <a:p>
            <a:r>
              <a:t>Report, don’t ignore.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https://www.antiphishing.org</a:t>
            </a:r>
          </a:p>
          <a:p>
            <a:r>
              <a:t>https://staysafeonline.org</a:t>
            </a:r>
          </a:p>
          <a:p>
            <a:r>
              <a:t>Your company-specific reporting email.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cyberattack that tricks you into revealing sensitive information by pretending to be a trustworthy source.</a:t>
            </a:r>
          </a:p>
          <a:p>
            <a:r>
              <a:t>Common targets: usernames, passwords, credit card details.</a:t>
            </a:r>
          </a:p>
          <a:p>
            <a:r>
              <a:t>Over 3.4 billion phishing emails are sent daily (APWG).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 phishing — fake messages that look legitimate.</a:t>
            </a:r>
          </a:p>
          <a:p>
            <a:r>
              <a:t>Spear phishing — personalized attacks targeting specific individuals.</a:t>
            </a:r>
          </a:p>
          <a:p>
            <a:r>
              <a:t>Smishing — phishing via SMS text messages.</a:t>
            </a:r>
          </a:p>
          <a:p>
            <a:r>
              <a:t>Vishing — voice phishing via phone calls.</a:t>
            </a:r>
          </a:p>
          <a:p>
            <a:r>
              <a:t>Clone phishing — recreating real emails with malicious attachments/links.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Recognizing a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Urgent or threatening language (e.g., 'Your account will be suspended in 24 hours!').</a:t>
            </a:r>
          </a:p>
          <a:p>
            <a:r>
              <a:t>Unusual sender address (e.g., support@micros0ft.com).</a:t>
            </a:r>
          </a:p>
          <a:p>
            <a:r>
              <a:t>Generic greetings instead of your name.</a:t>
            </a:r>
          </a:p>
          <a:p>
            <a:r>
              <a:t>Unexpected attachments or suspicious links.</a:t>
            </a:r>
          </a:p>
          <a:p>
            <a:r>
              <a:t>Poor grammar, misspellings, or odd formatting.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Spotting 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 the URL for misspellings (e.g., paypol.com instead of paypal.com).</a:t>
            </a:r>
          </a:p>
          <a:p>
            <a:r>
              <a:t>Wrong domain endings (.net instead of .com).</a:t>
            </a:r>
          </a:p>
          <a:p>
            <a:r>
              <a:t>Look for HTTPS — but even phishing sites can use it.</a:t>
            </a:r>
          </a:p>
          <a:p>
            <a:r>
              <a:t>Watch for lookalike designs copying real branding.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Pretending to be someone you trust (IT support, boss, bank, government).</a:t>
            </a:r>
          </a:p>
          <a:p>
            <a:r>
              <a:t>Creating urgency or fear (e.g., 'Security breach detected — click here').</a:t>
            </a:r>
          </a:p>
          <a:p>
            <a:r>
              <a:t>Offering rewards (e.g., 'You’ve won a gift card!').</a:t>
            </a:r>
          </a:p>
          <a:p>
            <a:r>
              <a:t>Impersonating coworkers (business email compromise).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to Avoid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Verify sender identity before clicking links.</a:t>
            </a:r>
          </a:p>
          <a:p>
            <a:r>
              <a:t>Hover over links to check their destination.</a:t>
            </a:r>
          </a:p>
          <a:p>
            <a:r>
              <a:t>Avoid downloading attachments from unknown sources.</a:t>
            </a:r>
          </a:p>
          <a:p>
            <a:r>
              <a:t>Enable multi-factor authentication (MFA).</a:t>
            </a:r>
          </a:p>
          <a:p>
            <a:r>
              <a:t>Report suspicious messages to IT/security team.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2016 US election spear-phishing attack.</a:t>
            </a:r>
          </a:p>
          <a:p>
            <a:r>
              <a:t>2020 COVID-19 relief scams.</a:t>
            </a:r>
          </a:p>
          <a:p>
            <a:r>
              <a:t>Major brand impersonations: Microsoft, Google, Amazon.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492" y="1514763"/>
            <a:ext cx="7273636" cy="3749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dirty="0"/>
              <a:t>Q1: Which of these is a phishing email?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dirty="0"/>
              <a:t> 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A)                                                                               B)</a:t>
            </a:r>
            <a:endParaRPr dirty="0"/>
          </a:p>
          <a:p>
            <a:pPr marL="0" indent="0">
              <a:buNone/>
            </a:pPr>
            <a:r>
              <a:rPr dirty="0"/>
              <a:t>Q2: The link 'https://security-paypal.com' is:</a:t>
            </a:r>
            <a:endParaRPr lang="en-GB" dirty="0"/>
          </a:p>
          <a:p>
            <a:pPr marL="0" indent="0">
              <a:buNone/>
            </a:pPr>
            <a:r>
              <a:rPr dirty="0"/>
              <a:t>A) Safe  B) Suspicious </a:t>
            </a:r>
          </a:p>
          <a:p>
            <a:pPr marL="0" indent="0">
              <a:buNone/>
            </a:pPr>
            <a:r>
              <a:rPr dirty="0"/>
              <a:t>Q3: First step when receiving a suspicious message? </a:t>
            </a:r>
            <a:endParaRPr lang="en-GB" dirty="0"/>
          </a:p>
          <a:p>
            <a:pPr marL="0" indent="0">
              <a:buNone/>
            </a:pPr>
            <a:r>
              <a:rPr dirty="0"/>
              <a:t>A) Click link  B) Delete  C) Report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B1AB0B-E426-494E-9956-0709A9337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800" y="1776843"/>
            <a:ext cx="3386792" cy="1612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767E7F-7889-44B6-9AFC-69F0CB6B2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275" y="1816099"/>
            <a:ext cx="3386792" cy="161290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439</Words>
  <Application>Microsoft Office PowerPoint</Application>
  <PresentationFormat>On-screen Show (4:3)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Phishing Awareness: Spot the Bait Before You’re Hooked!</vt:lpstr>
      <vt:lpstr>What is Phishing?</vt:lpstr>
      <vt:lpstr>Types of Phishing</vt:lpstr>
      <vt:lpstr>Recognizing a Phishing Email</vt:lpstr>
      <vt:lpstr>Spotting Fake Websites</vt:lpstr>
      <vt:lpstr>Social Engineering Tactics</vt:lpstr>
      <vt:lpstr>Best Practices to Avoid Phishing</vt:lpstr>
      <vt:lpstr>Real-World Examples</vt:lpstr>
      <vt:lpstr>Interactive Quiz</vt:lpstr>
      <vt:lpstr>Final Takeaways</vt:lpstr>
      <vt:lpstr>Resources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Awareness: Spot the Bait Before You’re Hooked!</dc:title>
  <dc:subject/>
  <dc:creator/>
  <cp:keywords/>
  <dc:description>generated using python-pptx</dc:description>
  <cp:lastModifiedBy>NG'UNI</cp:lastModifiedBy>
  <cp:revision>5</cp:revision>
  <dcterms:created xsi:type="dcterms:W3CDTF">2013-01-27T09:14:16Z</dcterms:created>
  <dcterms:modified xsi:type="dcterms:W3CDTF">2025-08-10T16:09:04Z</dcterms:modified>
  <cp:category/>
</cp:coreProperties>
</file>