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9BC-755C-47ED-8AE9-B69F1C88C8E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4134-2DD1-4F25-900B-0E0565CE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1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9BC-755C-47ED-8AE9-B69F1C88C8E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4134-2DD1-4F25-900B-0E0565CE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9BC-755C-47ED-8AE9-B69F1C88C8E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4134-2DD1-4F25-900B-0E0565CE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9BC-755C-47ED-8AE9-B69F1C88C8E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4134-2DD1-4F25-900B-0E0565CE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5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9BC-755C-47ED-8AE9-B69F1C88C8E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4134-2DD1-4F25-900B-0E0565CE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9BC-755C-47ED-8AE9-B69F1C88C8E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4134-2DD1-4F25-900B-0E0565CE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6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9BC-755C-47ED-8AE9-B69F1C88C8E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4134-2DD1-4F25-900B-0E0565CE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8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9BC-755C-47ED-8AE9-B69F1C88C8E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4134-2DD1-4F25-900B-0E0565CE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6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9BC-755C-47ED-8AE9-B69F1C88C8E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4134-2DD1-4F25-900B-0E0565CE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0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9BC-755C-47ED-8AE9-B69F1C88C8E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4134-2DD1-4F25-900B-0E0565CE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2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9BC-755C-47ED-8AE9-B69F1C88C8E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4134-2DD1-4F25-900B-0E0565CE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689BC-755C-47ED-8AE9-B69F1C88C8E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24134-2DD1-4F25-900B-0E0565CE2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4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8200" y="1645009"/>
            <a:ext cx="7372350" cy="1052834"/>
            <a:chOff x="838200" y="1645009"/>
            <a:chExt cx="7372350" cy="1052834"/>
          </a:xfrm>
        </p:grpSpPr>
        <p:sp>
          <p:nvSpPr>
            <p:cNvPr id="6" name="Rectangle 5"/>
            <p:cNvSpPr/>
            <p:nvPr/>
          </p:nvSpPr>
          <p:spPr>
            <a:xfrm>
              <a:off x="838200" y="1645557"/>
              <a:ext cx="2819400" cy="41184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G1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57600" y="1645556"/>
              <a:ext cx="754380" cy="411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Y1</a:t>
              </a:r>
              <a:endPara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1980" y="1645556"/>
              <a:ext cx="617220" cy="4118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Red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29200" y="1645009"/>
              <a:ext cx="3181350" cy="4118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R1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2286000"/>
              <a:ext cx="3573780" cy="4118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R2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11980" y="2285999"/>
              <a:ext cx="617220" cy="41184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Red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9200" y="2285998"/>
              <a:ext cx="2819400" cy="41184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</a:rPr>
                <a:t>G2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33360" y="2285997"/>
              <a:ext cx="377190" cy="41184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Y2</a:t>
              </a:r>
              <a:endPara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55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71600" y="1295400"/>
            <a:ext cx="3417570" cy="2362200"/>
            <a:chOff x="1371600" y="1295400"/>
            <a:chExt cx="3417570" cy="2362200"/>
          </a:xfrm>
        </p:grpSpPr>
        <p:sp>
          <p:nvSpPr>
            <p:cNvPr id="6" name="Rectangle 5"/>
            <p:cNvSpPr/>
            <p:nvPr/>
          </p:nvSpPr>
          <p:spPr>
            <a:xfrm>
              <a:off x="1371600" y="2590800"/>
              <a:ext cx="1661160" cy="5334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Port number 16 bits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0" y="2590800"/>
              <a:ext cx="1432560" cy="5334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Destination Port number 16 bits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8000" y="3124200"/>
              <a:ext cx="1432560" cy="5334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Sum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 bits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371600" y="3124200"/>
              <a:ext cx="1661160" cy="5334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Length 16 bits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30680" y="1295400"/>
              <a:ext cx="1569720" cy="5334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UDP Header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19450" y="1295400"/>
              <a:ext cx="1569720" cy="5334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UDP Data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371600" y="1828800"/>
              <a:ext cx="259080" cy="762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3200400" y="1828800"/>
              <a:ext cx="1219200" cy="762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96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32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WannaKyawHtin</dc:creator>
  <cp:lastModifiedBy>WannaKyawHtin</cp:lastModifiedBy>
  <cp:revision>5</cp:revision>
  <dcterms:created xsi:type="dcterms:W3CDTF">2020-02-13T13:56:47Z</dcterms:created>
  <dcterms:modified xsi:type="dcterms:W3CDTF">2020-02-21T02:04:21Z</dcterms:modified>
</cp:coreProperties>
</file>