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anva Sans" panose="020B0503030501040103" pitchFamily="34" charset="0"/>
      <p:regular r:id="rId4"/>
    </p:embeddedFont>
    <p:embeddedFont>
      <p:font typeface="Poppins" pitchFamily="2" charset="77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8" autoAdjust="0"/>
  </p:normalViewPr>
  <p:slideViewPr>
    <p:cSldViewPr>
      <p:cViewPr>
        <p:scale>
          <a:sx n="43" d="100"/>
          <a:sy n="43" d="100"/>
        </p:scale>
        <p:origin x="2224" y="1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0320">
                <a:alpha val="100000"/>
              </a:srgbClr>
            </a:gs>
            <a:gs pos="100000">
              <a:srgbClr val="060524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526700"/>
            <a:ext cx="10196711" cy="344172"/>
            <a:chOff x="0" y="0"/>
            <a:chExt cx="3290813" cy="1110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90813" cy="111076"/>
            </a:xfrm>
            <a:custGeom>
              <a:avLst/>
              <a:gdLst/>
              <a:ahLst/>
              <a:cxnLst/>
              <a:rect l="l" t="t" r="r" b="b"/>
              <a:pathLst>
                <a:path w="3290813" h="111076">
                  <a:moveTo>
                    <a:pt x="0" y="0"/>
                  </a:moveTo>
                  <a:lnTo>
                    <a:pt x="3290813" y="0"/>
                  </a:lnTo>
                  <a:lnTo>
                    <a:pt x="3290813" y="111076"/>
                  </a:lnTo>
                  <a:lnTo>
                    <a:pt x="0" y="111076"/>
                  </a:lnTo>
                  <a:close/>
                </a:path>
              </a:pathLst>
            </a:custGeom>
            <a:gradFill rotWithShape="1">
              <a:gsLst>
                <a:gs pos="0">
                  <a:srgbClr val="FF3333">
                    <a:alpha val="100000"/>
                  </a:srgbClr>
                </a:gs>
                <a:gs pos="100000">
                  <a:srgbClr val="FA00F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90813" cy="149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2414196"/>
            <a:ext cx="10196711" cy="344172"/>
            <a:chOff x="0" y="0"/>
            <a:chExt cx="3290813" cy="1110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90813" cy="111076"/>
            </a:xfrm>
            <a:custGeom>
              <a:avLst/>
              <a:gdLst/>
              <a:ahLst/>
              <a:cxnLst/>
              <a:rect l="l" t="t" r="r" b="b"/>
              <a:pathLst>
                <a:path w="3290813" h="111076">
                  <a:moveTo>
                    <a:pt x="0" y="0"/>
                  </a:moveTo>
                  <a:lnTo>
                    <a:pt x="3290813" y="0"/>
                  </a:lnTo>
                  <a:lnTo>
                    <a:pt x="3290813" y="111076"/>
                  </a:lnTo>
                  <a:lnTo>
                    <a:pt x="0" y="111076"/>
                  </a:lnTo>
                  <a:close/>
                </a:path>
              </a:pathLst>
            </a:custGeom>
            <a:gradFill rotWithShape="1">
              <a:gsLst>
                <a:gs pos="0">
                  <a:srgbClr val="FF3333">
                    <a:alpha val="100000"/>
                  </a:srgbClr>
                </a:gs>
                <a:gs pos="100000">
                  <a:srgbClr val="FA00F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290813" cy="149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3110793"/>
            <a:ext cx="10687050" cy="4065413"/>
            <a:chOff x="0" y="0"/>
            <a:chExt cx="2814696" cy="10707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14696" cy="1070726"/>
            </a:xfrm>
            <a:custGeom>
              <a:avLst/>
              <a:gdLst/>
              <a:ahLst/>
              <a:cxnLst/>
              <a:rect l="l" t="t" r="r" b="b"/>
              <a:pathLst>
                <a:path w="2814696" h="1070726">
                  <a:moveTo>
                    <a:pt x="0" y="0"/>
                  </a:moveTo>
                  <a:lnTo>
                    <a:pt x="2814696" y="0"/>
                  </a:lnTo>
                  <a:lnTo>
                    <a:pt x="2814696" y="1070726"/>
                  </a:lnTo>
                  <a:lnTo>
                    <a:pt x="0" y="1070726"/>
                  </a:ln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14696" cy="1108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011875" y="1028700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866928" y="4423011"/>
            <a:ext cx="8933121" cy="560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13"/>
              </a:lnSpc>
            </a:pPr>
            <a:r>
              <a:rPr lang="en-US" sz="308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members details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66928" y="4888182"/>
            <a:ext cx="8933121" cy="560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13"/>
              </a:lnSpc>
            </a:pPr>
            <a:r>
              <a:rPr lang="en-US" sz="30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members details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66928" y="5353353"/>
            <a:ext cx="8933121" cy="560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13"/>
              </a:lnSpc>
            </a:pPr>
            <a:r>
              <a:rPr lang="en-US" sz="30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members details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66928" y="5818524"/>
            <a:ext cx="8933121" cy="560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13"/>
              </a:lnSpc>
            </a:pPr>
            <a:r>
              <a:rPr lang="en-US" sz="30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members details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66928" y="3696573"/>
            <a:ext cx="8933121" cy="821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89"/>
              </a:lnSpc>
            </a:pPr>
            <a:r>
              <a:rPr lang="en-US" sz="45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Team Name</a:t>
            </a:r>
          </a:p>
        </p:txBody>
      </p:sp>
      <p:pic>
        <p:nvPicPr>
          <p:cNvPr id="25" name="Picture 24" descr="A purple rectangle with pink border&#10;&#10;Description automatically generated">
            <a:extLst>
              <a:ext uri="{FF2B5EF4-FFF2-40B4-BE49-F238E27FC236}">
                <a16:creationId xmlns:a16="http://schemas.microsoft.com/office/drawing/2014/main" id="{B5A23375-A3FD-D415-1C4B-764EFF5D2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" r="22751"/>
          <a:stretch/>
        </p:blipFill>
        <p:spPr>
          <a:xfrm>
            <a:off x="7696201" y="582835"/>
            <a:ext cx="10591799" cy="8640351"/>
          </a:xfrm>
          <a:prstGeom prst="rect">
            <a:avLst/>
          </a:prstGeom>
        </p:spPr>
      </p:pic>
      <p:sp>
        <p:nvSpPr>
          <p:cNvPr id="18" name="Freeform 18"/>
          <p:cNvSpPr/>
          <p:nvPr/>
        </p:nvSpPr>
        <p:spPr>
          <a:xfrm>
            <a:off x="9561924" y="823325"/>
            <a:ext cx="8640351" cy="8640351"/>
          </a:xfrm>
          <a:custGeom>
            <a:avLst/>
            <a:gdLst/>
            <a:ahLst/>
            <a:cxnLst/>
            <a:rect l="l" t="t" r="r" b="b"/>
            <a:pathLst>
              <a:path w="8640351" h="8640351">
                <a:moveTo>
                  <a:pt x="0" y="0"/>
                </a:moveTo>
                <a:lnTo>
                  <a:pt x="8640351" y="0"/>
                </a:lnTo>
                <a:lnTo>
                  <a:pt x="8640351" y="8640350"/>
                </a:lnTo>
                <a:lnTo>
                  <a:pt x="0" y="8640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0320">
                <a:alpha val="100000"/>
              </a:srgbClr>
            </a:gs>
            <a:gs pos="100000">
              <a:srgbClr val="060524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nk rectangle on a black background&#10;&#10;Description automatically generated">
            <a:extLst>
              <a:ext uri="{FF2B5EF4-FFF2-40B4-BE49-F238E27FC236}">
                <a16:creationId xmlns:a16="http://schemas.microsoft.com/office/drawing/2014/main" id="{2D459828-1093-0FE7-CC7A-CE831F3D1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20" b="43801"/>
          <a:stretch/>
        </p:blipFill>
        <p:spPr>
          <a:xfrm>
            <a:off x="3393744" y="1047749"/>
            <a:ext cx="14894256" cy="923925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74073" y="833904"/>
            <a:ext cx="16739854" cy="8619192"/>
            <a:chOff x="0" y="0"/>
            <a:chExt cx="4408850" cy="22700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08850" cy="2270075"/>
            </a:xfrm>
            <a:custGeom>
              <a:avLst/>
              <a:gdLst/>
              <a:ahLst/>
              <a:cxnLst/>
              <a:rect l="l" t="t" r="r" b="b"/>
              <a:pathLst>
                <a:path w="4408850" h="2270075">
                  <a:moveTo>
                    <a:pt x="0" y="0"/>
                  </a:moveTo>
                  <a:lnTo>
                    <a:pt x="4408850" y="0"/>
                  </a:lnTo>
                  <a:lnTo>
                    <a:pt x="4408850" y="2270075"/>
                  </a:lnTo>
                  <a:lnTo>
                    <a:pt x="0" y="2270075"/>
                  </a:lnTo>
                  <a:close/>
                </a:path>
              </a:pathLst>
            </a:custGeom>
            <a:solidFill>
              <a:srgbClr val="FFFFFF">
                <a:alpha val="8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408850" cy="2308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n-US" sz="1899" dirty="0">
                <a:solidFill>
                  <a:srgbClr val="000000">
                    <a:alpha val="84706"/>
                  </a:srgbClr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5411442" y="-288369"/>
            <a:ext cx="2672237" cy="2672237"/>
          </a:xfrm>
          <a:custGeom>
            <a:avLst/>
            <a:gdLst/>
            <a:ahLst/>
            <a:cxnLst/>
            <a:rect l="l" t="t" r="r" b="b"/>
            <a:pathLst>
              <a:path w="2672237" h="2672237">
                <a:moveTo>
                  <a:pt x="0" y="0"/>
                </a:moveTo>
                <a:lnTo>
                  <a:pt x="2672237" y="0"/>
                </a:lnTo>
                <a:lnTo>
                  <a:pt x="2672237" y="2672238"/>
                </a:lnTo>
                <a:lnTo>
                  <a:pt x="0" y="267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Macintosh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Poppins</vt:lpstr>
      <vt:lpstr>Calibri</vt:lpstr>
      <vt:lpstr>Arial</vt:lpstr>
      <vt:lpstr>Canva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HAck-a-sol</dc:title>
  <cp:lastModifiedBy>Hritik Routia</cp:lastModifiedBy>
  <cp:revision>2</cp:revision>
  <dcterms:created xsi:type="dcterms:W3CDTF">2006-08-16T00:00:00Z</dcterms:created>
  <dcterms:modified xsi:type="dcterms:W3CDTF">2024-09-14T09:18:18Z</dcterms:modified>
  <dc:identifier>DAGQnk5wvoU</dc:identifier>
</cp:coreProperties>
</file>