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311" r:id="rId3"/>
    <p:sldId id="312" r:id="rId4"/>
    <p:sldId id="351" r:id="rId5"/>
    <p:sldId id="350" r:id="rId6"/>
    <p:sldId id="316" r:id="rId7"/>
    <p:sldId id="317" r:id="rId8"/>
    <p:sldId id="345" r:id="rId9"/>
    <p:sldId id="314" r:id="rId10"/>
    <p:sldId id="344" r:id="rId11"/>
    <p:sldId id="315" r:id="rId12"/>
    <p:sldId id="320" r:id="rId13"/>
    <p:sldId id="258"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577"/>
    <a:srgbClr val="E09563"/>
    <a:srgbClr val="D34D6A"/>
    <a:srgbClr val="FF5050"/>
    <a:srgbClr val="FFCCCC"/>
    <a:srgbClr val="815185"/>
    <a:srgbClr val="B7795D"/>
    <a:srgbClr val="FF0066"/>
    <a:srgbClr val="640000"/>
    <a:srgbClr val="8C4D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7" autoAdjust="0"/>
    <p:restoredTop sz="96341"/>
  </p:normalViewPr>
  <p:slideViewPr>
    <p:cSldViewPr snapToGrid="0" snapToObjects="1">
      <p:cViewPr varScale="1">
        <p:scale>
          <a:sx n="111" d="100"/>
          <a:sy n="111" d="100"/>
        </p:scale>
        <p:origin x="378" y="7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 RAJ" userId="8c4cc21fb13f985d" providerId="LiveId" clId="{D4037BFB-599D-4EE6-A491-4B5A67D29085}"/>
    <pc:docChg chg="undo custSel addSld delSld modSld sldOrd">
      <pc:chgData name="RISHI RAJ" userId="8c4cc21fb13f985d" providerId="LiveId" clId="{D4037BFB-599D-4EE6-A491-4B5A67D29085}" dt="2022-07-03T20:23:58.916" v="260" actId="20577"/>
      <pc:docMkLst>
        <pc:docMk/>
      </pc:docMkLst>
      <pc:sldChg chg="modSp mod">
        <pc:chgData name="RISHI RAJ" userId="8c4cc21fb13f985d" providerId="LiveId" clId="{D4037BFB-599D-4EE6-A491-4B5A67D29085}" dt="2022-07-03T20:14:50.059" v="99" actId="20577"/>
        <pc:sldMkLst>
          <pc:docMk/>
          <pc:sldMk cId="0" sldId="256"/>
        </pc:sldMkLst>
        <pc:spChg chg="mod">
          <ac:chgData name="RISHI RAJ" userId="8c4cc21fb13f985d" providerId="LiveId" clId="{D4037BFB-599D-4EE6-A491-4B5A67D29085}" dt="2022-07-03T20:14:41.622" v="97" actId="20577"/>
          <ac:spMkLst>
            <pc:docMk/>
            <pc:sldMk cId="0" sldId="256"/>
            <ac:spMk id="6148" creationId="{00000000-0000-0000-0000-000000000000}"/>
          </ac:spMkLst>
        </pc:spChg>
        <pc:spChg chg="mod">
          <ac:chgData name="RISHI RAJ" userId="8c4cc21fb13f985d" providerId="LiveId" clId="{D4037BFB-599D-4EE6-A491-4B5A67D29085}" dt="2022-07-03T20:14:50.059" v="99" actId="20577"/>
          <ac:spMkLst>
            <pc:docMk/>
            <pc:sldMk cId="0" sldId="256"/>
            <ac:spMk id="6149" creationId="{00000000-0000-0000-0000-000000000000}"/>
          </ac:spMkLst>
        </pc:spChg>
      </pc:sldChg>
      <pc:sldChg chg="ord">
        <pc:chgData name="RISHI RAJ" userId="8c4cc21fb13f985d" providerId="LiveId" clId="{D4037BFB-599D-4EE6-A491-4B5A67D29085}" dt="2022-07-03T18:36:19.473" v="1"/>
        <pc:sldMkLst>
          <pc:docMk/>
          <pc:sldMk cId="0" sldId="258"/>
        </pc:sldMkLst>
      </pc:sldChg>
      <pc:sldChg chg="modSp mod">
        <pc:chgData name="RISHI RAJ" userId="8c4cc21fb13f985d" providerId="LiveId" clId="{D4037BFB-599D-4EE6-A491-4B5A67D29085}" dt="2022-07-03T20:15:47.292" v="106" actId="1076"/>
        <pc:sldMkLst>
          <pc:docMk/>
          <pc:sldMk cId="183525787" sldId="314"/>
        </pc:sldMkLst>
        <pc:spChg chg="mod">
          <ac:chgData name="RISHI RAJ" userId="8c4cc21fb13f985d" providerId="LiveId" clId="{D4037BFB-599D-4EE6-A491-4B5A67D29085}" dt="2022-07-03T20:15:43.303" v="104" actId="1076"/>
          <ac:spMkLst>
            <pc:docMk/>
            <pc:sldMk cId="183525787" sldId="314"/>
            <ac:spMk id="7171" creationId="{00000000-0000-0000-0000-000000000000}"/>
          </ac:spMkLst>
        </pc:spChg>
        <pc:picChg chg="mod">
          <ac:chgData name="RISHI RAJ" userId="8c4cc21fb13f985d" providerId="LiveId" clId="{D4037BFB-599D-4EE6-A491-4B5A67D29085}" dt="2022-07-03T20:15:47.292" v="106" actId="1076"/>
          <ac:picMkLst>
            <pc:docMk/>
            <pc:sldMk cId="183525787" sldId="314"/>
            <ac:picMk id="8" creationId="{E5B7D168-9A06-EAA4-E588-4571DA6AA15E}"/>
          </ac:picMkLst>
        </pc:picChg>
      </pc:sldChg>
      <pc:sldChg chg="del">
        <pc:chgData name="RISHI RAJ" userId="8c4cc21fb13f985d" providerId="LiveId" clId="{D4037BFB-599D-4EE6-A491-4B5A67D29085}" dt="2022-07-03T18:38:25.039" v="36" actId="47"/>
        <pc:sldMkLst>
          <pc:docMk/>
          <pc:sldMk cId="503315106" sldId="318"/>
        </pc:sldMkLst>
      </pc:sldChg>
      <pc:sldChg chg="del">
        <pc:chgData name="RISHI RAJ" userId="8c4cc21fb13f985d" providerId="LiveId" clId="{D4037BFB-599D-4EE6-A491-4B5A67D29085}" dt="2022-07-03T18:38:28.508" v="39" actId="47"/>
        <pc:sldMkLst>
          <pc:docMk/>
          <pc:sldMk cId="1016394987" sldId="319"/>
        </pc:sldMkLst>
      </pc:sldChg>
      <pc:sldChg chg="addSp delSp modSp mod ord">
        <pc:chgData name="RISHI RAJ" userId="8c4cc21fb13f985d" providerId="LiveId" clId="{D4037BFB-599D-4EE6-A491-4B5A67D29085}" dt="2022-07-03T20:23:58.916" v="260" actId="20577"/>
        <pc:sldMkLst>
          <pc:docMk/>
          <pc:sldMk cId="313000619" sldId="320"/>
        </pc:sldMkLst>
        <pc:spChg chg="add mod">
          <ac:chgData name="RISHI RAJ" userId="8c4cc21fb13f985d" providerId="LiveId" clId="{D4037BFB-599D-4EE6-A491-4B5A67D29085}" dt="2022-07-03T20:23:58.916" v="260" actId="20577"/>
          <ac:spMkLst>
            <pc:docMk/>
            <pc:sldMk cId="313000619" sldId="320"/>
            <ac:spMk id="2" creationId="{58FD4561-DD43-A1DE-52CE-160645649375}"/>
          </ac:spMkLst>
        </pc:spChg>
        <pc:spChg chg="del mod">
          <ac:chgData name="RISHI RAJ" userId="8c4cc21fb13f985d" providerId="LiveId" clId="{D4037BFB-599D-4EE6-A491-4B5A67D29085}" dt="2022-07-03T18:37:34.715" v="5" actId="478"/>
          <ac:spMkLst>
            <pc:docMk/>
            <pc:sldMk cId="313000619" sldId="320"/>
            <ac:spMk id="7170" creationId="{00000000-0000-0000-0000-000000000000}"/>
          </ac:spMkLst>
        </pc:spChg>
        <pc:spChg chg="mod">
          <ac:chgData name="RISHI RAJ" userId="8c4cc21fb13f985d" providerId="LiveId" clId="{D4037BFB-599D-4EE6-A491-4B5A67D29085}" dt="2022-07-03T20:16:19.427" v="109" actId="1076"/>
          <ac:spMkLst>
            <pc:docMk/>
            <pc:sldMk cId="313000619" sldId="320"/>
            <ac:spMk id="7171" creationId="{00000000-0000-0000-0000-000000000000}"/>
          </ac:spMkLst>
        </pc:spChg>
        <pc:picChg chg="del">
          <ac:chgData name="RISHI RAJ" userId="8c4cc21fb13f985d" providerId="LiveId" clId="{D4037BFB-599D-4EE6-A491-4B5A67D29085}" dt="2022-07-03T18:37:26.636" v="3" actId="478"/>
          <ac:picMkLst>
            <pc:docMk/>
            <pc:sldMk cId="313000619" sldId="320"/>
            <ac:picMk id="3" creationId="{4850E077-8D91-12EE-F0F8-9E3705033690}"/>
          </ac:picMkLst>
        </pc:picChg>
      </pc:sldChg>
      <pc:sldChg chg="del">
        <pc:chgData name="RISHI RAJ" userId="8c4cc21fb13f985d" providerId="LiveId" clId="{D4037BFB-599D-4EE6-A491-4B5A67D29085}" dt="2022-07-03T18:38:30.025" v="41" actId="47"/>
        <pc:sldMkLst>
          <pc:docMk/>
          <pc:sldMk cId="3238391245" sldId="322"/>
        </pc:sldMkLst>
      </pc:sldChg>
      <pc:sldChg chg="del">
        <pc:chgData name="RISHI RAJ" userId="8c4cc21fb13f985d" providerId="LiveId" clId="{D4037BFB-599D-4EE6-A491-4B5A67D29085}" dt="2022-07-03T18:38:31.057" v="43" actId="47"/>
        <pc:sldMkLst>
          <pc:docMk/>
          <pc:sldMk cId="1570355172" sldId="323"/>
        </pc:sldMkLst>
      </pc:sldChg>
      <pc:sldChg chg="del">
        <pc:chgData name="RISHI RAJ" userId="8c4cc21fb13f985d" providerId="LiveId" clId="{D4037BFB-599D-4EE6-A491-4B5A67D29085}" dt="2022-07-03T18:38:29.274" v="40" actId="47"/>
        <pc:sldMkLst>
          <pc:docMk/>
          <pc:sldMk cId="91241081" sldId="324"/>
        </pc:sldMkLst>
      </pc:sldChg>
      <pc:sldChg chg="del">
        <pc:chgData name="RISHI RAJ" userId="8c4cc21fb13f985d" providerId="LiveId" clId="{D4037BFB-599D-4EE6-A491-4B5A67D29085}" dt="2022-07-03T18:38:31.588" v="44" actId="47"/>
        <pc:sldMkLst>
          <pc:docMk/>
          <pc:sldMk cId="2875989023" sldId="325"/>
        </pc:sldMkLst>
      </pc:sldChg>
      <pc:sldChg chg="del">
        <pc:chgData name="RISHI RAJ" userId="8c4cc21fb13f985d" providerId="LiveId" clId="{D4037BFB-599D-4EE6-A491-4B5A67D29085}" dt="2022-07-03T18:38:32.354" v="46" actId="47"/>
        <pc:sldMkLst>
          <pc:docMk/>
          <pc:sldMk cId="3492615494" sldId="328"/>
        </pc:sldMkLst>
      </pc:sldChg>
      <pc:sldChg chg="del">
        <pc:chgData name="RISHI RAJ" userId="8c4cc21fb13f985d" providerId="LiveId" clId="{D4037BFB-599D-4EE6-A491-4B5A67D29085}" dt="2022-07-03T18:38:32.760" v="47" actId="47"/>
        <pc:sldMkLst>
          <pc:docMk/>
          <pc:sldMk cId="60133881" sldId="329"/>
        </pc:sldMkLst>
      </pc:sldChg>
      <pc:sldChg chg="del">
        <pc:chgData name="RISHI RAJ" userId="8c4cc21fb13f985d" providerId="LiveId" clId="{D4037BFB-599D-4EE6-A491-4B5A67D29085}" dt="2022-07-03T18:38:36.198" v="51" actId="47"/>
        <pc:sldMkLst>
          <pc:docMk/>
          <pc:sldMk cId="1982714347" sldId="330"/>
        </pc:sldMkLst>
      </pc:sldChg>
      <pc:sldChg chg="del">
        <pc:chgData name="RISHI RAJ" userId="8c4cc21fb13f985d" providerId="LiveId" clId="{D4037BFB-599D-4EE6-A491-4B5A67D29085}" dt="2022-07-03T18:38:31.963" v="45" actId="47"/>
        <pc:sldMkLst>
          <pc:docMk/>
          <pc:sldMk cId="3835427986" sldId="331"/>
        </pc:sldMkLst>
      </pc:sldChg>
      <pc:sldChg chg="del">
        <pc:chgData name="RISHI RAJ" userId="8c4cc21fb13f985d" providerId="LiveId" clId="{D4037BFB-599D-4EE6-A491-4B5A67D29085}" dt="2022-07-03T18:38:36.885" v="53" actId="47"/>
        <pc:sldMkLst>
          <pc:docMk/>
          <pc:sldMk cId="1460858169" sldId="333"/>
        </pc:sldMkLst>
      </pc:sldChg>
      <pc:sldChg chg="del">
        <pc:chgData name="RISHI RAJ" userId="8c4cc21fb13f985d" providerId="LiveId" clId="{D4037BFB-599D-4EE6-A491-4B5A67D29085}" dt="2022-07-03T18:38:38.245" v="56" actId="47"/>
        <pc:sldMkLst>
          <pc:docMk/>
          <pc:sldMk cId="1993385583" sldId="334"/>
        </pc:sldMkLst>
      </pc:sldChg>
      <pc:sldChg chg="add del">
        <pc:chgData name="RISHI RAJ" userId="8c4cc21fb13f985d" providerId="LiveId" clId="{D4037BFB-599D-4EE6-A491-4B5A67D29085}" dt="2022-07-03T18:38:45.589" v="60" actId="47"/>
        <pc:sldMkLst>
          <pc:docMk/>
          <pc:sldMk cId="1945011943" sldId="336"/>
        </pc:sldMkLst>
      </pc:sldChg>
      <pc:sldChg chg="del">
        <pc:chgData name="RISHI RAJ" userId="8c4cc21fb13f985d" providerId="LiveId" clId="{D4037BFB-599D-4EE6-A491-4B5A67D29085}" dt="2022-07-03T18:38:36.588" v="52" actId="47"/>
        <pc:sldMkLst>
          <pc:docMk/>
          <pc:sldMk cId="2911364083" sldId="338"/>
        </pc:sldMkLst>
      </pc:sldChg>
      <pc:sldChg chg="del">
        <pc:chgData name="RISHI RAJ" userId="8c4cc21fb13f985d" providerId="LiveId" clId="{D4037BFB-599D-4EE6-A491-4B5A67D29085}" dt="2022-07-03T18:38:26.742" v="37" actId="47"/>
        <pc:sldMkLst>
          <pc:docMk/>
          <pc:sldMk cId="3328271021" sldId="339"/>
        </pc:sldMkLst>
      </pc:sldChg>
      <pc:sldChg chg="del">
        <pc:chgData name="RISHI RAJ" userId="8c4cc21fb13f985d" providerId="LiveId" clId="{D4037BFB-599D-4EE6-A491-4B5A67D29085}" dt="2022-07-03T18:38:33.229" v="48" actId="47"/>
        <pc:sldMkLst>
          <pc:docMk/>
          <pc:sldMk cId="3364492990" sldId="340"/>
        </pc:sldMkLst>
      </pc:sldChg>
      <pc:sldChg chg="del">
        <pc:chgData name="RISHI RAJ" userId="8c4cc21fb13f985d" providerId="LiveId" clId="{D4037BFB-599D-4EE6-A491-4B5A67D29085}" dt="2022-07-03T18:38:37.417" v="54" actId="47"/>
        <pc:sldMkLst>
          <pc:docMk/>
          <pc:sldMk cId="2851070003" sldId="341"/>
        </pc:sldMkLst>
      </pc:sldChg>
      <pc:sldChg chg="del">
        <pc:chgData name="RISHI RAJ" userId="8c4cc21fb13f985d" providerId="LiveId" clId="{D4037BFB-599D-4EE6-A491-4B5A67D29085}" dt="2022-07-03T18:38:38.604" v="57" actId="47"/>
        <pc:sldMkLst>
          <pc:docMk/>
          <pc:sldMk cId="953955462" sldId="342"/>
        </pc:sldMkLst>
      </pc:sldChg>
      <pc:sldChg chg="del">
        <pc:chgData name="RISHI RAJ" userId="8c4cc21fb13f985d" providerId="LiveId" clId="{D4037BFB-599D-4EE6-A491-4B5A67D29085}" dt="2022-07-03T18:38:30.541" v="42" actId="47"/>
        <pc:sldMkLst>
          <pc:docMk/>
          <pc:sldMk cId="1533358717" sldId="343"/>
        </pc:sldMkLst>
      </pc:sldChg>
      <pc:sldChg chg="del">
        <pc:chgData name="RISHI RAJ" userId="8c4cc21fb13f985d" providerId="LiveId" clId="{D4037BFB-599D-4EE6-A491-4B5A67D29085}" dt="2022-07-03T18:38:27.633" v="38" actId="47"/>
        <pc:sldMkLst>
          <pc:docMk/>
          <pc:sldMk cId="3094978165" sldId="346"/>
        </pc:sldMkLst>
      </pc:sldChg>
      <pc:sldChg chg="del">
        <pc:chgData name="RISHI RAJ" userId="8c4cc21fb13f985d" providerId="LiveId" clId="{D4037BFB-599D-4EE6-A491-4B5A67D29085}" dt="2022-07-03T18:38:33.744" v="49" actId="47"/>
        <pc:sldMkLst>
          <pc:docMk/>
          <pc:sldMk cId="1477096574" sldId="347"/>
        </pc:sldMkLst>
      </pc:sldChg>
      <pc:sldChg chg="del">
        <pc:chgData name="RISHI RAJ" userId="8c4cc21fb13f985d" providerId="LiveId" clId="{D4037BFB-599D-4EE6-A491-4B5A67D29085}" dt="2022-07-03T18:38:34.260" v="50" actId="47"/>
        <pc:sldMkLst>
          <pc:docMk/>
          <pc:sldMk cId="3160708817" sldId="348"/>
        </pc:sldMkLst>
      </pc:sldChg>
      <pc:sldChg chg="del">
        <pc:chgData name="RISHI RAJ" userId="8c4cc21fb13f985d" providerId="LiveId" clId="{D4037BFB-599D-4EE6-A491-4B5A67D29085}" dt="2022-07-03T18:38:37.807" v="55" actId="47"/>
        <pc:sldMkLst>
          <pc:docMk/>
          <pc:sldMk cId="4203812874" sldId="3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AEAE539-6F6B-492C-B65D-823462B8669C}" type="datetimeFigureOut">
              <a:rPr lang="en-US"/>
              <a:pPr>
                <a:defRPr/>
              </a:pPr>
              <a:t>7/4/2022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698470CC-9C94-442F-9030-949BC15CF344}" type="slidenum">
              <a:rPr lang="en-US"/>
              <a:pPr>
                <a:defRPr/>
              </a:pPr>
              <a:t>‹#›</a:t>
            </a:fld>
            <a:endParaRPr lang="en-US"/>
          </a:p>
        </p:txBody>
      </p:sp>
    </p:spTree>
    <p:extLst>
      <p:ext uri="{BB962C8B-B14F-4D97-AF65-F5344CB8AC3E}">
        <p14:creationId xmlns:p14="http://schemas.microsoft.com/office/powerpoint/2010/main" val="18815510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ijdelijke aanduiding voor tekst 5"/>
          <p:cNvSpPr txBox="1">
            <a:spLocks/>
          </p:cNvSpPr>
          <p:nvPr userDrawn="1"/>
        </p:nvSpPr>
        <p:spPr>
          <a:xfrm>
            <a:off x="0" y="0"/>
            <a:ext cx="12192000" cy="3509963"/>
          </a:xfrm>
          <a:prstGeom prst="rect">
            <a:avLst/>
          </a:prstGeom>
          <a:solidFill>
            <a:srgbClr val="0C2577"/>
          </a:solidFill>
        </p:spPr>
        <p:txBody>
          <a:bodyPr lIns="0" tIns="0" rIns="0" bIns="0">
            <a:normAutofit/>
          </a:bodyPr>
          <a:lstStyle>
            <a:lvl1pPr marL="0" indent="0" algn="l" defTabSz="685434" rtl="0" eaLnBrk="1" latinLnBrk="0" hangingPunct="1">
              <a:lnSpc>
                <a:spcPct val="90000"/>
              </a:lnSpc>
              <a:spcBef>
                <a:spcPts val="450"/>
              </a:spcBef>
              <a:spcAft>
                <a:spcPts val="450"/>
              </a:spcAft>
              <a:buClr>
                <a:schemeClr val="bg2"/>
              </a:buClr>
              <a:buFont typeface="Arial" panose="020B0604020202020204" pitchFamily="34" charset="0"/>
              <a:buNone/>
              <a:defRPr sz="100" kern="1200">
                <a:solidFill>
                  <a:schemeClr val="bg2"/>
                </a:solidFill>
                <a:latin typeface="+mn-lt"/>
                <a:ea typeface="+mn-ea"/>
                <a:cs typeface="+mn-cs"/>
              </a:defRPr>
            </a:lvl1pPr>
            <a:lvl2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4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baseline="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tx2"/>
                </a:solidFill>
                <a:latin typeface="+mn-lt"/>
                <a:ea typeface="+mn-ea"/>
                <a:cs typeface="+mn-cs"/>
              </a:defRPr>
            </a:lvl5pPr>
            <a:lvl6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6pPr>
            <a:lvl7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4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a:lstStyle>
          <a:p>
            <a:pPr fontAlgn="auto">
              <a:buClr>
                <a:srgbClr val="0C2577"/>
              </a:buClr>
              <a:defRPr/>
            </a:pPr>
            <a:r>
              <a:rPr lang="en-US">
                <a:solidFill>
                  <a:srgbClr val="0C2577"/>
                </a:solidFill>
                <a:latin typeface="Georgia"/>
              </a:rPr>
              <a:t>..</a:t>
            </a:r>
            <a:endParaRPr lang="en-US" dirty="0">
              <a:solidFill>
                <a:srgbClr val="0C2577"/>
              </a:solidFill>
              <a:latin typeface="Georgia"/>
            </a:endParaRPr>
          </a:p>
        </p:txBody>
      </p:sp>
      <p:pic>
        <p:nvPicPr>
          <p:cNvPr id="6" name="Picture 1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0813" y="4852988"/>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2"/>
          <p:cNvSpPr txBox="1">
            <a:spLocks noChangeArrowheads="1"/>
          </p:cNvSpPr>
          <p:nvPr userDrawn="1"/>
        </p:nvSpPr>
        <p:spPr bwMode="auto">
          <a:xfrm>
            <a:off x="1619250" y="5013325"/>
            <a:ext cx="5559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IN" altLang="en-US" b="1">
                <a:solidFill>
                  <a:srgbClr val="23298A"/>
                </a:solidFill>
                <a:latin typeface="Georgia" panose="02040502050405020303" pitchFamily="18" charset="0"/>
              </a:rPr>
              <a:t>Dr. Shyama Prasad Mukherjee International Institute of Information Technology, Naya Raipur </a:t>
            </a:r>
            <a:endParaRPr lang="en-US" altLang="en-US" b="1">
              <a:solidFill>
                <a:srgbClr val="23298A"/>
              </a:solidFill>
              <a:latin typeface="Georgia" panose="02040502050405020303" pitchFamily="18" charset="0"/>
            </a:endParaRPr>
          </a:p>
        </p:txBody>
      </p:sp>
      <p:sp>
        <p:nvSpPr>
          <p:cNvPr id="8" name="Subtitle 2"/>
          <p:cNvSpPr txBox="1">
            <a:spLocks/>
          </p:cNvSpPr>
          <p:nvPr userDrawn="1"/>
        </p:nvSpPr>
        <p:spPr>
          <a:xfrm>
            <a:off x="8374063" y="3787775"/>
            <a:ext cx="3171825" cy="427038"/>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Georgia" panose="02040502050405020303"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fontAlgn="auto">
              <a:spcAft>
                <a:spcPts val="0"/>
              </a:spcAft>
              <a:defRPr/>
            </a:pPr>
            <a:r>
              <a:rPr lang="en-US" sz="2000" dirty="0"/>
              <a:t>Date:</a:t>
            </a:r>
          </a:p>
        </p:txBody>
      </p:sp>
      <p:sp>
        <p:nvSpPr>
          <p:cNvPr id="11" name="Tijdelijke aanduiding voor tekst 5"/>
          <p:cNvSpPr>
            <a:spLocks noGrp="1"/>
          </p:cNvSpPr>
          <p:nvPr>
            <p:ph type="body" sz="quarter" idx="13"/>
          </p:nvPr>
        </p:nvSpPr>
        <p:spPr>
          <a:xfrm>
            <a:off x="1" y="3509963"/>
            <a:ext cx="12191999" cy="1011980"/>
          </a:xfrm>
          <a:solidFill>
            <a:srgbClr val="8592BC"/>
          </a:solidFill>
        </p:spPr>
        <p:txBody>
          <a:bodyPr>
            <a:normAutofit/>
          </a:bodyPr>
          <a:lstStyle>
            <a:lvl1pPr marL="0" indent="0">
              <a:buNone/>
              <a:defRPr sz="100">
                <a:solidFill>
                  <a:schemeClr val="bg2"/>
                </a:solidFill>
              </a:defRPr>
            </a:lvl1pPr>
          </a:lstStyle>
          <a:p>
            <a:pPr lvl="0"/>
            <a:r>
              <a:rPr lang="en-US" noProof="0"/>
              <a:t>Edit Master text styles</a:t>
            </a:r>
          </a:p>
        </p:txBody>
      </p:sp>
      <p:sp>
        <p:nvSpPr>
          <p:cNvPr id="2" name="Title 1"/>
          <p:cNvSpPr>
            <a:spLocks noGrp="1"/>
          </p:cNvSpPr>
          <p:nvPr>
            <p:ph type="ctrTitle"/>
          </p:nvPr>
        </p:nvSpPr>
        <p:spPr>
          <a:xfrm>
            <a:off x="1524000" y="1122363"/>
            <a:ext cx="9144000" cy="1635125"/>
          </a:xfrm>
        </p:spPr>
        <p:txBody>
          <a:bodyPr anchor="b">
            <a:normAutofit/>
          </a:bodyPr>
          <a:lstStyle>
            <a:lvl1pPr algn="ctr">
              <a:defRPr sz="4800" b="1">
                <a:solidFill>
                  <a:schemeClr val="bg1"/>
                </a:solidFill>
                <a:latin typeface="Georgia" panose="02040502050405020303"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602166" y="3787947"/>
            <a:ext cx="6445405" cy="508225"/>
          </a:xfrm>
        </p:spPr>
        <p:txBody>
          <a:bodyPr>
            <a:normAutofit/>
          </a:bodyPr>
          <a:lstStyle>
            <a:lvl1pPr marL="0" marR="0" indent="0" algn="l" defTabSz="685434" rtl="0" eaLnBrk="1" fontAlgn="auto" latinLnBrk="0" hangingPunct="1">
              <a:lnSpc>
                <a:spcPct val="90000"/>
              </a:lnSpc>
              <a:spcBef>
                <a:spcPts val="450"/>
              </a:spcBef>
              <a:spcAft>
                <a:spcPts val="450"/>
              </a:spcAft>
              <a:buClr>
                <a:srgbClr val="0C2577"/>
              </a:buClr>
              <a:buSzTx/>
              <a:buFont typeface="Arial" panose="020B0604020202020204" pitchFamily="34" charset="0"/>
              <a:buNone/>
              <a:tabLst/>
              <a:defRPr sz="2400">
                <a:solidFill>
                  <a:schemeClr val="bg1"/>
                </a:solidFill>
                <a:latin typeface="Georgia" panose="020405020504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noProof="0"/>
              <a:t>Click to edit Master subtitle style</a:t>
            </a:r>
            <a:endParaRPr lang="en-US" noProof="0" dirty="0"/>
          </a:p>
        </p:txBody>
      </p:sp>
      <p:sp>
        <p:nvSpPr>
          <p:cNvPr id="9" name="Footer Placeholder 4"/>
          <p:cNvSpPr>
            <a:spLocks noGrp="1"/>
          </p:cNvSpPr>
          <p:nvPr>
            <p:ph type="ftr" sz="quarter" idx="14"/>
          </p:nvPr>
        </p:nvSpPr>
        <p:spPr/>
        <p:txBody>
          <a:bodyPr/>
          <a:lstStyle>
            <a:lvl1pPr algn="ctr">
              <a:defRPr sz="1400" b="0" i="0">
                <a:solidFill>
                  <a:schemeClr val="bg1"/>
                </a:solidFill>
                <a:latin typeface="Georgia" panose="02040502050405020303" pitchFamily="18" charset="0"/>
              </a:defRPr>
            </a:lvl1pPr>
          </a:lstStyle>
          <a:p>
            <a:pPr>
              <a:defRPr/>
            </a:pPr>
            <a:r>
              <a:rPr lang="en-US" dirty="0"/>
              <a:t>International Institute of Information Technology, Naya Raipur</a:t>
            </a:r>
          </a:p>
        </p:txBody>
      </p:sp>
    </p:spTree>
    <p:extLst>
      <p:ext uri="{BB962C8B-B14F-4D97-AF65-F5344CB8AC3E}">
        <p14:creationId xmlns:p14="http://schemas.microsoft.com/office/powerpoint/2010/main" val="259692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childTnLst>
                                    <p:set>
                                      <p:cBhvr>
                                        <p:cTn id="6" dur="1" fill="hold">
                                          <p:stCondLst>
                                            <p:cond delay="0"/>
                                          </p:stCondLst>
                                        </p:cTn>
                                        <p:tgtEl>
                                          <p:spTgt spid="5">
                                            <p:bg/>
                                          </p:spTgt>
                                        </p:tgtEl>
                                        <p:attrNameLst>
                                          <p:attrName>style.visibility</p:attrName>
                                        </p:attrNameLst>
                                      </p:cBhvr>
                                      <p:to>
                                        <p:strVal val="visible"/>
                                      </p:to>
                                    </p:set>
                                    <p:anim calcmode="lin" valueType="num">
                                      <p:cBhvr additive="base">
                                        <p:cTn id="7" dur="1000" fill="hold"/>
                                        <p:tgtEl>
                                          <p:spTgt spid="5">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5">
                                            <p:bg/>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tmplLst>
          <p:tmpl>
            <p:tnLst>
              <p:par>
                <p:cTn presetID="2" presetClass="entr" presetSubtype="1" decel="10000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solidFill>
                  <a:srgbClr val="002060"/>
                </a:solidFill>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50797427-EFDD-479F-B760-919937028162}" type="datetime1">
              <a:rPr lang="en-IN"/>
              <a:pPr>
                <a:defRPr/>
              </a:pPr>
              <a:t>04-07-2022</a:t>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AE8B8085-43CC-4BBC-AF38-E16233D287AD}" type="slidenum">
              <a:rPr lang="en-US"/>
              <a:pPr>
                <a:defRPr/>
              </a:pPr>
              <a:t>‹#›</a:t>
            </a:fld>
            <a:endParaRPr lang="en-US" dirty="0"/>
          </a:p>
        </p:txBody>
      </p:sp>
      <p:sp>
        <p:nvSpPr>
          <p:cNvPr id="6" name="Footer Placeholder 4"/>
          <p:cNvSpPr>
            <a:spLocks noGrp="1"/>
          </p:cNvSpPr>
          <p:nvPr>
            <p:ph type="ftr" sz="quarter" idx="12"/>
          </p:nvPr>
        </p:nvSpPr>
        <p:spPr/>
        <p:txBody>
          <a:bodyPr/>
          <a:lstStyle>
            <a:lvl1pPr>
              <a:defRPr/>
            </a:lvl1pPr>
          </a:lstStyle>
          <a:p>
            <a:pPr>
              <a:defRPr/>
            </a:pPr>
            <a:r>
              <a:rPr lang="en-US" dirty="0"/>
              <a:t>International Institute of Information Technology, Naya Raipur</a:t>
            </a:r>
          </a:p>
        </p:txBody>
      </p:sp>
    </p:spTree>
    <p:extLst>
      <p:ext uri="{BB962C8B-B14F-4D97-AF65-F5344CB8AC3E}">
        <p14:creationId xmlns:p14="http://schemas.microsoft.com/office/powerpoint/2010/main" val="362089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4" name="Date Placeholder 9"/>
          <p:cNvSpPr>
            <a:spLocks noGrp="1"/>
          </p:cNvSpPr>
          <p:nvPr>
            <p:ph type="dt" sz="half" idx="10"/>
          </p:nvPr>
        </p:nvSpPr>
        <p:spPr>
          <a:xfrm>
            <a:off x="266700" y="6557963"/>
            <a:ext cx="2209800" cy="300037"/>
          </a:xfrm>
        </p:spPr>
        <p:txBody>
          <a:bodyPr/>
          <a:lstStyle>
            <a:lvl1pPr>
              <a:defRPr/>
            </a:lvl1pPr>
          </a:lstStyle>
          <a:p>
            <a:pPr>
              <a:defRPr/>
            </a:pPr>
            <a:fld id="{A98FE61E-62FF-443A-8542-90F7712E202E}" type="datetime1">
              <a:rPr lang="en-IN"/>
              <a:pPr>
                <a:defRPr/>
              </a:pPr>
              <a:t>04-07-2022</a:t>
            </a:fld>
            <a:endParaRPr lang="en-US" dirty="0"/>
          </a:p>
        </p:txBody>
      </p:sp>
      <p:sp>
        <p:nvSpPr>
          <p:cNvPr id="5" name="Footer Placeholder 10"/>
          <p:cNvSpPr>
            <a:spLocks noGrp="1"/>
          </p:cNvSpPr>
          <p:nvPr>
            <p:ph type="ftr" sz="quarter" idx="11"/>
          </p:nvPr>
        </p:nvSpPr>
        <p:spPr/>
        <p:txBody>
          <a:bodyPr/>
          <a:lstStyle>
            <a:lvl1pPr>
              <a:defRPr/>
            </a:lvl1pPr>
          </a:lstStyle>
          <a:p>
            <a:pPr>
              <a:defRPr/>
            </a:pPr>
            <a:r>
              <a:rPr lang="en-US" dirty="0"/>
              <a:t>International Institute of Information Technology, Naya Raipur</a:t>
            </a:r>
          </a:p>
        </p:txBody>
      </p:sp>
      <p:sp>
        <p:nvSpPr>
          <p:cNvPr id="6" name="Slide Number Placeholder 11"/>
          <p:cNvSpPr>
            <a:spLocks noGrp="1"/>
          </p:cNvSpPr>
          <p:nvPr>
            <p:ph type="sldNum" sz="quarter" idx="12"/>
          </p:nvPr>
        </p:nvSpPr>
        <p:spPr>
          <a:xfrm>
            <a:off x="9629775" y="6492875"/>
            <a:ext cx="1979613" cy="365125"/>
          </a:xfrm>
        </p:spPr>
        <p:txBody>
          <a:bodyPr/>
          <a:lstStyle>
            <a:lvl1pPr>
              <a:defRPr/>
            </a:lvl1pPr>
          </a:lstStyle>
          <a:p>
            <a:pPr>
              <a:defRPr/>
            </a:pPr>
            <a:fld id="{147913B5-AA79-4CBA-91D5-956881CC4DA3}" type="slidenum">
              <a:rPr lang="en-US"/>
              <a:pPr>
                <a:defRPr/>
              </a:pPr>
              <a:t>‹#›</a:t>
            </a:fld>
            <a:endParaRPr lang="en-US" dirty="0"/>
          </a:p>
        </p:txBody>
      </p:sp>
    </p:spTree>
    <p:extLst>
      <p:ext uri="{BB962C8B-B14F-4D97-AF65-F5344CB8AC3E}">
        <p14:creationId xmlns:p14="http://schemas.microsoft.com/office/powerpoint/2010/main" val="132744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vl1pPr>
          </a:lstStyle>
          <a:p>
            <a:pPr>
              <a:defRPr/>
            </a:pPr>
            <a:fld id="{A61B87B3-419E-4D26-9740-59555E029ABA}" type="datetime1">
              <a:rPr lang="en-IN"/>
              <a:pPr>
                <a:defRPr/>
              </a:pPr>
              <a:t>04-07-2022</a:t>
            </a:fld>
            <a:endParaRPr lang="en-US"/>
          </a:p>
        </p:txBody>
      </p:sp>
      <p:sp>
        <p:nvSpPr>
          <p:cNvPr id="6" name="Footer Placeholder 5"/>
          <p:cNvSpPr>
            <a:spLocks noGrp="1"/>
          </p:cNvSpPr>
          <p:nvPr>
            <p:ph type="ftr" sz="quarter" idx="11"/>
          </p:nvPr>
        </p:nvSpPr>
        <p:spPr>
          <a:xfrm>
            <a:off x="3136900" y="6492875"/>
            <a:ext cx="5283200" cy="365125"/>
          </a:xfrm>
        </p:spPr>
        <p:txBody>
          <a:bodyPr/>
          <a:lstStyle>
            <a:lvl1pPr>
              <a:defRPr/>
            </a:lvl1pPr>
          </a:lstStyle>
          <a:p>
            <a:pPr>
              <a:defRPr/>
            </a:pPr>
            <a:r>
              <a:rPr lang="en-US" dirty="0"/>
              <a:t>International Institute of Information Technology, Naya Raipur</a:t>
            </a:r>
          </a:p>
        </p:txBody>
      </p:sp>
      <p:sp>
        <p:nvSpPr>
          <p:cNvPr id="7" name="Slide Number Placeholder 6"/>
          <p:cNvSpPr>
            <a:spLocks noGrp="1"/>
          </p:cNvSpPr>
          <p:nvPr>
            <p:ph type="sldNum" sz="quarter" idx="12"/>
          </p:nvPr>
        </p:nvSpPr>
        <p:spPr/>
        <p:txBody>
          <a:bodyPr/>
          <a:lstStyle>
            <a:lvl1pPr>
              <a:defRPr/>
            </a:lvl1pPr>
          </a:lstStyle>
          <a:p>
            <a:pPr>
              <a:defRPr/>
            </a:pPr>
            <a:fld id="{8F1A6062-6911-41B7-9A7A-FEBBE10F25DB}" type="slidenum">
              <a:rPr lang="en-US"/>
              <a:pPr>
                <a:defRPr/>
              </a:pPr>
              <a:t>‹#›</a:t>
            </a:fld>
            <a:endParaRPr lang="en-US"/>
          </a:p>
        </p:txBody>
      </p:sp>
    </p:spTree>
    <p:extLst>
      <p:ext uri="{BB962C8B-B14F-4D97-AF65-F5344CB8AC3E}">
        <p14:creationId xmlns:p14="http://schemas.microsoft.com/office/powerpoint/2010/main" val="1310553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9C1F8D97-2CAF-49F4-86B4-22F76B886559}" type="datetime1">
              <a:rPr lang="en-IN"/>
              <a:pPr>
                <a:defRPr/>
              </a:pPr>
              <a:t>04-07-2022</a:t>
            </a:fld>
            <a:endParaRPr lang="en-US" dirty="0"/>
          </a:p>
        </p:txBody>
      </p:sp>
      <p:sp>
        <p:nvSpPr>
          <p:cNvPr id="4" name="Slide Number Placeholder 5"/>
          <p:cNvSpPr>
            <a:spLocks noGrp="1"/>
          </p:cNvSpPr>
          <p:nvPr>
            <p:ph type="sldNum" sz="quarter" idx="11"/>
          </p:nvPr>
        </p:nvSpPr>
        <p:spPr/>
        <p:txBody>
          <a:bodyPr/>
          <a:lstStyle>
            <a:lvl1pPr>
              <a:defRPr/>
            </a:lvl1pPr>
          </a:lstStyle>
          <a:p>
            <a:pPr>
              <a:defRPr/>
            </a:pPr>
            <a:fld id="{82E443B9-F178-4D44-8546-27E7B3C3FB6D}" type="slidenum">
              <a:rPr lang="en-US"/>
              <a:pPr>
                <a:defRPr/>
              </a:pPr>
              <a:t>‹#›</a:t>
            </a:fld>
            <a:endParaRPr lang="en-US" dirty="0"/>
          </a:p>
        </p:txBody>
      </p:sp>
      <p:sp>
        <p:nvSpPr>
          <p:cNvPr id="5" name="Footer Placeholder 4"/>
          <p:cNvSpPr>
            <a:spLocks noGrp="1"/>
          </p:cNvSpPr>
          <p:nvPr>
            <p:ph type="ftr" sz="quarter" idx="12"/>
          </p:nvPr>
        </p:nvSpPr>
        <p:spPr/>
        <p:txBody>
          <a:bodyPr/>
          <a:lstStyle>
            <a:lvl1pPr>
              <a:defRPr/>
            </a:lvl1pPr>
          </a:lstStyle>
          <a:p>
            <a:pPr>
              <a:defRPr/>
            </a:pPr>
            <a:r>
              <a:rPr lang="en-US" dirty="0"/>
              <a:t>International Institute of Information Technology, Naya Raipur</a:t>
            </a:r>
          </a:p>
        </p:txBody>
      </p:sp>
    </p:spTree>
    <p:extLst>
      <p:ext uri="{BB962C8B-B14F-4D97-AF65-F5344CB8AC3E}">
        <p14:creationId xmlns:p14="http://schemas.microsoft.com/office/powerpoint/2010/main" val="832791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rgbClr val="002060"/>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lvl1pPr>
              <a:defRPr/>
            </a:lvl1pPr>
          </a:lstStyle>
          <a:p>
            <a:pPr>
              <a:defRPr/>
            </a:pPr>
            <a:fld id="{1FB85704-F4C2-43C9-AEC2-5BBC41F907D8}" type="datetime1">
              <a:rPr lang="en-IN"/>
              <a:pPr>
                <a:defRPr/>
              </a:pPr>
              <a:t>04-07-2022</a:t>
            </a:fld>
            <a:endParaRPr lang="en-US" dirty="0"/>
          </a:p>
        </p:txBody>
      </p:sp>
      <p:sp>
        <p:nvSpPr>
          <p:cNvPr id="8" name="Slide Number Placeholder 5"/>
          <p:cNvSpPr>
            <a:spLocks noGrp="1"/>
          </p:cNvSpPr>
          <p:nvPr>
            <p:ph type="sldNum" sz="quarter" idx="11"/>
          </p:nvPr>
        </p:nvSpPr>
        <p:spPr/>
        <p:txBody>
          <a:bodyPr/>
          <a:lstStyle>
            <a:lvl1pPr>
              <a:defRPr/>
            </a:lvl1pPr>
          </a:lstStyle>
          <a:p>
            <a:pPr>
              <a:defRPr/>
            </a:pPr>
            <a:fld id="{C5B321DC-E322-47DA-B7CC-275A9A0A63EA}" type="slidenum">
              <a:rPr lang="en-US"/>
              <a:pPr>
                <a:defRPr/>
              </a:pPr>
              <a:t>‹#›</a:t>
            </a:fld>
            <a:endParaRPr lang="en-US" dirty="0"/>
          </a:p>
        </p:txBody>
      </p:sp>
      <p:sp>
        <p:nvSpPr>
          <p:cNvPr id="9" name="Footer Placeholder 4"/>
          <p:cNvSpPr>
            <a:spLocks noGrp="1"/>
          </p:cNvSpPr>
          <p:nvPr>
            <p:ph type="ftr" sz="quarter" idx="12"/>
          </p:nvPr>
        </p:nvSpPr>
        <p:spPr/>
        <p:txBody>
          <a:bodyPr/>
          <a:lstStyle>
            <a:lvl1pPr>
              <a:defRPr/>
            </a:lvl1pPr>
          </a:lstStyle>
          <a:p>
            <a:pPr>
              <a:defRPr/>
            </a:pPr>
            <a:r>
              <a:rPr lang="en-US" dirty="0"/>
              <a:t>International Institute of Information Technology, Naya Raipur</a:t>
            </a:r>
          </a:p>
        </p:txBody>
      </p:sp>
    </p:spTree>
    <p:extLst>
      <p:ext uri="{BB962C8B-B14F-4D97-AF65-F5344CB8AC3E}">
        <p14:creationId xmlns:p14="http://schemas.microsoft.com/office/powerpoint/2010/main" val="2906830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EE6A96FE-74C3-40FA-A60A-AF5F141AC964}" type="datetime1">
              <a:rPr lang="en-IN"/>
              <a:pPr>
                <a:defRPr/>
              </a:pPr>
              <a:t>04-07-2022</a:t>
            </a:fld>
            <a:endParaRPr lang="en-US" dirty="0"/>
          </a:p>
        </p:txBody>
      </p:sp>
      <p:sp>
        <p:nvSpPr>
          <p:cNvPr id="4" name="Slide Number Placeholder 5"/>
          <p:cNvSpPr>
            <a:spLocks noGrp="1"/>
          </p:cNvSpPr>
          <p:nvPr>
            <p:ph type="sldNum" sz="quarter" idx="11"/>
          </p:nvPr>
        </p:nvSpPr>
        <p:spPr/>
        <p:txBody>
          <a:bodyPr/>
          <a:lstStyle>
            <a:lvl1pPr>
              <a:defRPr/>
            </a:lvl1pPr>
          </a:lstStyle>
          <a:p>
            <a:pPr>
              <a:defRPr/>
            </a:pPr>
            <a:fld id="{5BF0D3C4-E8B5-49EF-BEA7-AF48C7226E11}" type="slidenum">
              <a:rPr lang="en-US"/>
              <a:pPr>
                <a:defRPr/>
              </a:pPr>
              <a:t>‹#›</a:t>
            </a:fld>
            <a:endParaRPr lang="en-US" dirty="0"/>
          </a:p>
        </p:txBody>
      </p:sp>
      <p:sp>
        <p:nvSpPr>
          <p:cNvPr id="5" name="Footer Placeholder 4"/>
          <p:cNvSpPr>
            <a:spLocks noGrp="1"/>
          </p:cNvSpPr>
          <p:nvPr>
            <p:ph type="ftr" sz="quarter" idx="12"/>
          </p:nvPr>
        </p:nvSpPr>
        <p:spPr/>
        <p:txBody>
          <a:bodyPr/>
          <a:lstStyle>
            <a:lvl1pPr>
              <a:defRPr/>
            </a:lvl1pPr>
          </a:lstStyle>
          <a:p>
            <a:pPr>
              <a:defRPr/>
            </a:pPr>
            <a:r>
              <a:rPr lang="en-US" dirty="0"/>
              <a:t>International Institute of Information Technology, Naya Raipur</a:t>
            </a:r>
          </a:p>
        </p:txBody>
      </p:sp>
    </p:spTree>
    <p:extLst>
      <p:ext uri="{BB962C8B-B14F-4D97-AF65-F5344CB8AC3E}">
        <p14:creationId xmlns:p14="http://schemas.microsoft.com/office/powerpoint/2010/main" val="1537337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solidFill>
                  <a:srgbClr val="002060"/>
                </a:solidFill>
              </a:defRPr>
            </a:lvl1pPr>
            <a:lvl2pPr>
              <a:defRPr sz="2800">
                <a:solidFill>
                  <a:srgbClr val="002060"/>
                </a:solidFill>
              </a:defRPr>
            </a:lvl2pPr>
            <a:lvl3pPr>
              <a:defRPr sz="2400">
                <a:solidFill>
                  <a:srgbClr val="002060"/>
                </a:solidFill>
              </a:defRPr>
            </a:lvl3pPr>
            <a:lvl4pPr>
              <a:defRPr sz="2000">
                <a:solidFill>
                  <a:srgbClr val="002060"/>
                </a:solidFill>
              </a:defRPr>
            </a:lvl4pPr>
            <a:lvl5pPr>
              <a:defRPr sz="2000">
                <a:solidFill>
                  <a:srgbClr val="002060"/>
                </a:solidFill>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0206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3"/>
          <p:cNvSpPr>
            <a:spLocks noGrp="1"/>
          </p:cNvSpPr>
          <p:nvPr>
            <p:ph type="dt" sz="half" idx="10"/>
          </p:nvPr>
        </p:nvSpPr>
        <p:spPr/>
        <p:txBody>
          <a:bodyPr/>
          <a:lstStyle>
            <a:lvl1pPr>
              <a:defRPr/>
            </a:lvl1pPr>
          </a:lstStyle>
          <a:p>
            <a:pPr>
              <a:defRPr/>
            </a:pPr>
            <a:fld id="{305083C8-1689-49F6-A0C5-6DA2E83C2118}" type="datetime1">
              <a:rPr lang="en-IN"/>
              <a:pPr>
                <a:defRPr/>
              </a:pPr>
              <a:t>04-07-2022</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4E9324C9-CADF-4FBC-A0D8-444E284C767E}" type="slidenum">
              <a:rPr lang="en-US"/>
              <a:pPr>
                <a:defRPr/>
              </a:pPr>
              <a:t>‹#›</a:t>
            </a:fld>
            <a:endParaRPr lang="en-US" dirty="0"/>
          </a:p>
        </p:txBody>
      </p:sp>
      <p:sp>
        <p:nvSpPr>
          <p:cNvPr id="7" name="Footer Placeholder 4"/>
          <p:cNvSpPr>
            <a:spLocks noGrp="1"/>
          </p:cNvSpPr>
          <p:nvPr>
            <p:ph type="ftr" sz="quarter" idx="12"/>
          </p:nvPr>
        </p:nvSpPr>
        <p:spPr/>
        <p:txBody>
          <a:bodyPr/>
          <a:lstStyle>
            <a:lvl1pPr>
              <a:defRPr/>
            </a:lvl1pPr>
          </a:lstStyle>
          <a:p>
            <a:pPr>
              <a:defRPr/>
            </a:pPr>
            <a:r>
              <a:rPr lang="en-US" dirty="0"/>
              <a:t>International Institute of Information Technology, Naya Raipur</a:t>
            </a:r>
          </a:p>
        </p:txBody>
      </p:sp>
    </p:spTree>
    <p:extLst>
      <p:ext uri="{BB962C8B-B14F-4D97-AF65-F5344CB8AC3E}">
        <p14:creationId xmlns:p14="http://schemas.microsoft.com/office/powerpoint/2010/main" val="405185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solidFill>
                  <a:srgbClr val="002060"/>
                </a:solidFill>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solidFill>
                  <a:srgbClr val="002060"/>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3"/>
          <p:cNvSpPr>
            <a:spLocks noGrp="1"/>
          </p:cNvSpPr>
          <p:nvPr>
            <p:ph type="dt" sz="half" idx="10"/>
          </p:nvPr>
        </p:nvSpPr>
        <p:spPr/>
        <p:txBody>
          <a:bodyPr/>
          <a:lstStyle>
            <a:lvl1pPr>
              <a:defRPr/>
            </a:lvl1pPr>
          </a:lstStyle>
          <a:p>
            <a:pPr>
              <a:defRPr/>
            </a:pPr>
            <a:fld id="{E81940AA-9F16-42B8-AE18-BD8C9C9769E3}" type="datetime1">
              <a:rPr lang="en-IN"/>
              <a:pPr>
                <a:defRPr/>
              </a:pPr>
              <a:t>04-07-2022</a:t>
            </a:fld>
            <a:endParaRPr lang="en-US" dirty="0"/>
          </a:p>
        </p:txBody>
      </p:sp>
      <p:sp>
        <p:nvSpPr>
          <p:cNvPr id="6" name="Slide Number Placeholder 5"/>
          <p:cNvSpPr>
            <a:spLocks noGrp="1"/>
          </p:cNvSpPr>
          <p:nvPr>
            <p:ph type="sldNum" sz="quarter" idx="11"/>
          </p:nvPr>
        </p:nvSpPr>
        <p:spPr/>
        <p:txBody>
          <a:bodyPr/>
          <a:lstStyle>
            <a:lvl1pPr>
              <a:defRPr/>
            </a:lvl1pPr>
          </a:lstStyle>
          <a:p>
            <a:pPr>
              <a:defRPr/>
            </a:pPr>
            <a:fld id="{A377C090-C973-4549-A6F3-3BC88334AAAA}" type="slidenum">
              <a:rPr lang="en-US"/>
              <a:pPr>
                <a:defRPr/>
              </a:pPr>
              <a:t>‹#›</a:t>
            </a:fld>
            <a:endParaRPr lang="en-US" dirty="0"/>
          </a:p>
        </p:txBody>
      </p:sp>
      <p:sp>
        <p:nvSpPr>
          <p:cNvPr id="7" name="Footer Placeholder 4"/>
          <p:cNvSpPr>
            <a:spLocks noGrp="1"/>
          </p:cNvSpPr>
          <p:nvPr>
            <p:ph type="ftr" sz="quarter" idx="12"/>
          </p:nvPr>
        </p:nvSpPr>
        <p:spPr/>
        <p:txBody>
          <a:bodyPr/>
          <a:lstStyle>
            <a:lvl1pPr>
              <a:defRPr/>
            </a:lvl1pPr>
          </a:lstStyle>
          <a:p>
            <a:pPr>
              <a:defRPr/>
            </a:pPr>
            <a:r>
              <a:rPr lang="en-US" dirty="0"/>
              <a:t>International Institute of Information Technology, Naya Raipur</a:t>
            </a:r>
          </a:p>
        </p:txBody>
      </p:sp>
    </p:spTree>
    <p:extLst>
      <p:ext uri="{BB962C8B-B14F-4D97-AF65-F5344CB8AC3E}">
        <p14:creationId xmlns:p14="http://schemas.microsoft.com/office/powerpoint/2010/main" val="89025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6B77FD9B-F7EA-40EC-A701-980773744243}" type="datetime1">
              <a:rPr lang="en-IN"/>
              <a:pPr>
                <a:defRPr/>
              </a:pPr>
              <a:t>04-07-2022</a:t>
            </a:fld>
            <a:endParaRPr lang="en-US" dirty="0"/>
          </a:p>
        </p:txBody>
      </p:sp>
      <p:sp>
        <p:nvSpPr>
          <p:cNvPr id="5" name="Slide Number Placeholder 5"/>
          <p:cNvSpPr>
            <a:spLocks noGrp="1"/>
          </p:cNvSpPr>
          <p:nvPr>
            <p:ph type="sldNum" sz="quarter" idx="11"/>
          </p:nvPr>
        </p:nvSpPr>
        <p:spPr/>
        <p:txBody>
          <a:bodyPr/>
          <a:lstStyle>
            <a:lvl1pPr>
              <a:defRPr/>
            </a:lvl1pPr>
          </a:lstStyle>
          <a:p>
            <a:pPr>
              <a:defRPr/>
            </a:pPr>
            <a:fld id="{2997D280-4A76-4DE3-BD8D-8F398C50A0A1}" type="slidenum">
              <a:rPr lang="en-US"/>
              <a:pPr>
                <a:defRPr/>
              </a:pPr>
              <a:t>‹#›</a:t>
            </a:fld>
            <a:endParaRPr lang="en-US" dirty="0"/>
          </a:p>
        </p:txBody>
      </p:sp>
      <p:sp>
        <p:nvSpPr>
          <p:cNvPr id="6" name="Footer Placeholder 4"/>
          <p:cNvSpPr>
            <a:spLocks noGrp="1"/>
          </p:cNvSpPr>
          <p:nvPr>
            <p:ph type="ftr" sz="quarter" idx="12"/>
          </p:nvPr>
        </p:nvSpPr>
        <p:spPr/>
        <p:txBody>
          <a:bodyPr/>
          <a:lstStyle>
            <a:lvl1pPr>
              <a:defRPr/>
            </a:lvl1pPr>
          </a:lstStyle>
          <a:p>
            <a:pPr>
              <a:defRPr/>
            </a:pPr>
            <a:r>
              <a:rPr lang="en-US" dirty="0"/>
              <a:t>International Institute of Information Technology, Naya Raipur</a:t>
            </a:r>
          </a:p>
        </p:txBody>
      </p:sp>
    </p:spTree>
    <p:extLst>
      <p:ext uri="{BB962C8B-B14F-4D97-AF65-F5344CB8AC3E}">
        <p14:creationId xmlns:p14="http://schemas.microsoft.com/office/powerpoint/2010/main" val="320271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hthoek 19"/>
          <p:cNvSpPr/>
          <p:nvPr userDrawn="1"/>
        </p:nvSpPr>
        <p:spPr bwMode="auto">
          <a:xfrm>
            <a:off x="0" y="6465888"/>
            <a:ext cx="12192000" cy="404812"/>
          </a:xfrm>
          <a:prstGeom prst="rect">
            <a:avLst/>
          </a:prstGeom>
          <a:solidFill>
            <a:srgbClr val="0C2577"/>
          </a:solidFill>
          <a:ln>
            <a:noFill/>
          </a:ln>
          <a:effectLst/>
        </p:spPr>
        <p:txBody>
          <a:bodyPr lIns="68544" tIns="34272" rIns="68544" bIns="34272"/>
          <a:lstStyle/>
          <a:p>
            <a:pPr defTabSz="685434" eaLnBrk="1" hangingPunct="1">
              <a:lnSpc>
                <a:spcPct val="95000"/>
              </a:lnSpc>
              <a:buFont typeface="Arial" charset="0"/>
              <a:buNone/>
              <a:defRPr/>
            </a:pPr>
            <a:endParaRPr lang="en-US" sz="1499" kern="0" dirty="0">
              <a:solidFill>
                <a:srgbClr val="FFFFFF"/>
              </a:solidFill>
              <a:latin typeface="Minion" pitchFamily="2" charset="0"/>
            </a:endParaRPr>
          </a:p>
        </p:txBody>
      </p:sp>
      <p:sp>
        <p:nvSpPr>
          <p:cNvPr id="1027" name="Title Placeholder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266700" y="6518275"/>
            <a:ext cx="2209800" cy="300038"/>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mn-lt"/>
              </a:defRPr>
            </a:lvl1pPr>
          </a:lstStyle>
          <a:p>
            <a:pPr>
              <a:defRPr/>
            </a:pPr>
            <a:fld id="{7A1ED989-5A7A-410A-A294-771117763997}" type="datetime1">
              <a:rPr lang="en-IN"/>
              <a:pPr>
                <a:defRPr/>
              </a:pPr>
              <a:t>04-07-2022</a:t>
            </a:fld>
            <a:endParaRPr lang="en-US" dirty="0"/>
          </a:p>
        </p:txBody>
      </p:sp>
      <p:sp>
        <p:nvSpPr>
          <p:cNvPr id="6" name="Slide Number Placeholder 5"/>
          <p:cNvSpPr>
            <a:spLocks noGrp="1"/>
          </p:cNvSpPr>
          <p:nvPr>
            <p:ph type="sldNum" sz="quarter" idx="4"/>
          </p:nvPr>
        </p:nvSpPr>
        <p:spPr>
          <a:xfrm>
            <a:off x="9607550" y="6453188"/>
            <a:ext cx="1979613"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mn-lt"/>
              </a:defRPr>
            </a:lvl1pPr>
          </a:lstStyle>
          <a:p>
            <a:pPr>
              <a:defRPr/>
            </a:pPr>
            <a:fld id="{BB70DA11-6254-4B9B-BB77-B08FD2D6BF7B}" type="slidenum">
              <a:rPr lang="en-US"/>
              <a:pPr>
                <a:defRPr/>
              </a:pPr>
              <a:t>‹#›</a:t>
            </a:fld>
            <a:endParaRPr lang="en-US" dirty="0"/>
          </a:p>
        </p:txBody>
      </p:sp>
      <p:pic>
        <p:nvPicPr>
          <p:cNvPr id="1031" name="Picture 8"/>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623550" y="230188"/>
            <a:ext cx="14605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859088" y="6492875"/>
            <a:ext cx="6597650" cy="365125"/>
          </a:xfrm>
          <a:prstGeom prst="rect">
            <a:avLst/>
          </a:prstGeom>
        </p:spPr>
        <p:txBody>
          <a:bodyPr vert="horz" lIns="91440" tIns="45720" rIns="91440" bIns="45720" rtlCol="0" anchor="ctr"/>
          <a:lstStyle>
            <a:lvl1pPr algn="ctr" eaLnBrk="1" fontAlgn="auto" hangingPunct="1">
              <a:spcBef>
                <a:spcPts val="0"/>
              </a:spcBef>
              <a:spcAft>
                <a:spcPts val="0"/>
              </a:spcAft>
              <a:defRPr sz="1400" b="0" i="0">
                <a:solidFill>
                  <a:schemeClr val="bg1"/>
                </a:solidFill>
                <a:latin typeface="Georgia" panose="02040502050405020303" pitchFamily="18" charset="0"/>
              </a:defRPr>
            </a:lvl1pPr>
          </a:lstStyle>
          <a:p>
            <a:pPr>
              <a:defRPr/>
            </a:pPr>
            <a:r>
              <a:rPr lang="en-US" dirty="0"/>
              <a:t>International Institute of Information Technology, Naya Raipur</a:t>
            </a:r>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72" r:id="rId4"/>
    <p:sldLayoutId id="2147483873" r:id="rId5"/>
    <p:sldLayoutId id="2147483874" r:id="rId6"/>
    <p:sldLayoutId id="2147483875" r:id="rId7"/>
    <p:sldLayoutId id="2147483876" r:id="rId8"/>
    <p:sldLayoutId id="2147483877" r:id="rId9"/>
    <p:sldLayoutId id="2147483878" r:id="rId10"/>
  </p:sldLayoutIdLst>
  <p:hf hd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Placeholder 5"/>
          <p:cNvSpPr>
            <a:spLocks noGrp="1" noChangeArrowheads="1"/>
          </p:cNvSpPr>
          <p:nvPr>
            <p:ph type="body" sz="quarter" idx="13"/>
          </p:nvPr>
        </p:nvSpPr>
        <p:spPr>
          <a:xfrm>
            <a:off x="0" y="2858672"/>
            <a:ext cx="12192000" cy="1719811"/>
          </a:xfrm>
        </p:spPr>
        <p:txBody>
          <a:bodyPr/>
          <a:lstStyle/>
          <a:p>
            <a:pPr eaLnBrk="1" hangingPunct="1"/>
            <a:endParaRPr lang="en-US" altLang="en-US" dirty="0"/>
          </a:p>
        </p:txBody>
      </p:sp>
      <p:sp>
        <p:nvSpPr>
          <p:cNvPr id="6147" name="Title 3"/>
          <p:cNvSpPr>
            <a:spLocks noGrp="1" noChangeArrowheads="1"/>
          </p:cNvSpPr>
          <p:nvPr>
            <p:ph type="ctrTitle"/>
          </p:nvPr>
        </p:nvSpPr>
        <p:spPr>
          <a:xfrm>
            <a:off x="1169987" y="958643"/>
            <a:ext cx="9685337" cy="1354974"/>
          </a:xfrm>
        </p:spPr>
        <p:txBody>
          <a:bodyPr>
            <a:normAutofit fontScale="90000"/>
          </a:bodyPr>
          <a:lstStyle/>
          <a:p>
            <a:pPr eaLnBrk="1" hangingPunct="1"/>
            <a:r>
              <a:rPr lang="en-US" sz="4000" dirty="0">
                <a:latin typeface="Times New Roman" panose="02020603050405020304" pitchFamily="18" charset="0"/>
                <a:cs typeface="Times New Roman" panose="02020603050405020304" pitchFamily="18" charset="0"/>
              </a:rPr>
              <a:t>SMART IRRIGATION SYSTEM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3200" i="1" dirty="0">
                <a:solidFill>
                  <a:schemeClr val="accent6">
                    <a:lumMod val="40000"/>
                    <a:lumOff val="60000"/>
                  </a:schemeClr>
                </a:solidFill>
                <a:latin typeface="Times New Roman" panose="02020603050405020304" pitchFamily="18" charset="0"/>
                <a:cs typeface="Times New Roman" panose="02020603050405020304" pitchFamily="18" charset="0"/>
              </a:rPr>
              <a:t>by Group No. 1</a:t>
            </a:r>
            <a:br>
              <a:rPr lang="en-US" sz="2800" dirty="0">
                <a:latin typeface="Times New Roman" panose="02020603050405020304" pitchFamily="18" charset="0"/>
                <a:cs typeface="Times New Roman" panose="02020603050405020304" pitchFamily="18" charset="0"/>
              </a:rPr>
            </a:br>
            <a:endParaRPr lang="en-US" altLang="en-US" sz="2800" dirty="0">
              <a:latin typeface="Times New Roman" panose="02020603050405020304" pitchFamily="18" charset="0"/>
              <a:cs typeface="Times New Roman" panose="02020603050405020304" pitchFamily="18" charset="0"/>
            </a:endParaRPr>
          </a:p>
        </p:txBody>
      </p:sp>
      <p:sp>
        <p:nvSpPr>
          <p:cNvPr id="6148" name="Subtitle 4"/>
          <p:cNvSpPr>
            <a:spLocks noGrp="1" noChangeArrowheads="1"/>
          </p:cNvSpPr>
          <p:nvPr>
            <p:ph type="subTitle" idx="1"/>
          </p:nvPr>
        </p:nvSpPr>
        <p:spPr>
          <a:xfrm>
            <a:off x="269305" y="3123535"/>
            <a:ext cx="6618287" cy="1075518"/>
          </a:xfrm>
        </p:spPr>
        <p:txBody>
          <a:bodyPr>
            <a:noAutofit/>
          </a:bodyPr>
          <a:lstStyle/>
          <a:p>
            <a:pPr defTabSz="684213" fontAlgn="base">
              <a:lnSpc>
                <a:spcPct val="100000"/>
              </a:lnSpc>
              <a:defRPr/>
            </a:pPr>
            <a:r>
              <a:rPr lang="en-US" altLang="en-US" sz="1600" b="1" dirty="0">
                <a:latin typeface="Times New Roman" panose="02020603050405020304" pitchFamily="18" charset="0"/>
                <a:cs typeface="Times New Roman" panose="02020603050405020304" pitchFamily="18" charset="0"/>
              </a:rPr>
              <a:t>Students Name : Rishi Raj Pradhan                 Roll No.211000045</a:t>
            </a:r>
          </a:p>
          <a:p>
            <a:pPr defTabSz="684213" fontAlgn="base">
              <a:lnSpc>
                <a:spcPct val="100000"/>
              </a:lnSpc>
              <a:defRPr/>
            </a:pPr>
            <a:r>
              <a:rPr lang="en-US" altLang="en-US" sz="1600" b="1" dirty="0">
                <a:latin typeface="Times New Roman" panose="02020603050405020304" pitchFamily="18" charset="0"/>
                <a:cs typeface="Times New Roman" panose="02020603050405020304" pitchFamily="18" charset="0"/>
              </a:rPr>
              <a:t>Students Name : Priyanshu Sidar                      Roll No.211000040</a:t>
            </a:r>
          </a:p>
          <a:p>
            <a:pPr defTabSz="684213" fontAlgn="base">
              <a:lnSpc>
                <a:spcPct val="100000"/>
              </a:lnSpc>
              <a:defRPr/>
            </a:pPr>
            <a:r>
              <a:rPr lang="en-US" altLang="en-US" sz="1600" b="1" dirty="0">
                <a:latin typeface="Times New Roman" panose="02020603050405020304" pitchFamily="18" charset="0"/>
                <a:cs typeface="Times New Roman" panose="02020603050405020304" pitchFamily="18" charset="0"/>
              </a:rPr>
              <a:t>Students Name : Eshita Pradhan                       Roll No.211000018</a:t>
            </a:r>
          </a:p>
        </p:txBody>
      </p:sp>
      <p:sp>
        <p:nvSpPr>
          <p:cNvPr id="6149" name="TextBox 8"/>
          <p:cNvSpPr txBox="1">
            <a:spLocks noChangeArrowheads="1"/>
          </p:cNvSpPr>
          <p:nvPr/>
        </p:nvSpPr>
        <p:spPr bwMode="auto">
          <a:xfrm>
            <a:off x="8128180" y="3508513"/>
            <a:ext cx="4130417" cy="99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buNone/>
            </a:pPr>
            <a:r>
              <a:rPr lang="en-IN" b="1" dirty="0">
                <a:solidFill>
                  <a:srgbClr val="0C2577"/>
                </a:solidFill>
                <a:latin typeface="Times New Roman" panose="02020603050405020304" pitchFamily="18" charset="0"/>
                <a:cs typeface="Times New Roman" panose="02020603050405020304" pitchFamily="18" charset="0"/>
              </a:rPr>
              <a:t>Guided by </a:t>
            </a:r>
          </a:p>
          <a:p>
            <a:pPr algn="just">
              <a:buNone/>
            </a:pPr>
            <a:r>
              <a:rPr lang="en-IN" b="1" dirty="0">
                <a:solidFill>
                  <a:srgbClr val="0C2577"/>
                </a:solidFill>
                <a:latin typeface="Roboto" panose="02000000000000000000" pitchFamily="2" charset="0"/>
              </a:rPr>
              <a:t>Dr. Rajesh Ingle</a:t>
            </a:r>
            <a:endParaRPr lang="en-IN" b="1" dirty="0">
              <a:solidFill>
                <a:srgbClr val="0C2577"/>
              </a:solidFill>
            </a:endParaRPr>
          </a:p>
        </p:txBody>
      </p:sp>
      <p:sp>
        <p:nvSpPr>
          <p:cNvPr id="6150" name="Footer Placeholder 9"/>
          <p:cNvSpPr txBox="1">
            <a:spLocks noChangeArrowheads="1"/>
          </p:cNvSpPr>
          <p:nvPr/>
        </p:nvSpPr>
        <p:spPr bwMode="auto">
          <a:xfrm>
            <a:off x="3009900" y="6492875"/>
            <a:ext cx="60055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dirty="0">
                <a:solidFill>
                  <a:schemeClr val="bg1"/>
                </a:solidFill>
                <a:latin typeface="Georgia" panose="02040502050405020303" pitchFamily="18" charset="0"/>
              </a:rPr>
              <a:t>International Institute of Information Technology, Naya Raipur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23551F1-8AC0-8AB5-F7B8-4F451DE0517D}"/>
              </a:ext>
            </a:extLst>
          </p:cNvPr>
          <p:cNvSpPr>
            <a:spLocks noGrp="1"/>
          </p:cNvSpPr>
          <p:nvPr>
            <p:ph type="dt" sz="half" idx="10"/>
          </p:nvPr>
        </p:nvSpPr>
        <p:spPr/>
        <p:txBody>
          <a:bodyPr/>
          <a:lstStyle/>
          <a:p>
            <a:pPr>
              <a:defRPr/>
            </a:pPr>
            <a:fld id="{A98FE61E-62FF-443A-8542-90F7712E202E}" type="datetime1">
              <a:rPr lang="en-IN" smtClean="0"/>
              <a:pPr>
                <a:defRPr/>
              </a:pPr>
              <a:t>04-07-2022</a:t>
            </a:fld>
            <a:endParaRPr lang="en-US" dirty="0"/>
          </a:p>
        </p:txBody>
      </p:sp>
      <p:sp>
        <p:nvSpPr>
          <p:cNvPr id="5" name="Footer Placeholder 4">
            <a:extLst>
              <a:ext uri="{FF2B5EF4-FFF2-40B4-BE49-F238E27FC236}">
                <a16:creationId xmlns:a16="http://schemas.microsoft.com/office/drawing/2014/main" id="{8D3D6CEE-1885-8546-D64E-83DE43971782}"/>
              </a:ext>
            </a:extLst>
          </p:cNvPr>
          <p:cNvSpPr>
            <a:spLocks noGrp="1"/>
          </p:cNvSpPr>
          <p:nvPr>
            <p:ph type="ftr" sz="quarter" idx="11"/>
          </p:nvPr>
        </p:nvSpPr>
        <p:spPr>
          <a:xfrm>
            <a:off x="2859088" y="6489264"/>
            <a:ext cx="6597650" cy="365125"/>
          </a:xfrm>
        </p:spPr>
        <p:txBody>
          <a:bodyPr/>
          <a:lstStyle/>
          <a:p>
            <a:pPr>
              <a:defRPr/>
            </a:pPr>
            <a:r>
              <a:rPr lang="en-US"/>
              <a:t>International Institute of Information Technology, Naya Raipur</a:t>
            </a:r>
            <a:endParaRPr lang="en-US" dirty="0"/>
          </a:p>
        </p:txBody>
      </p:sp>
      <p:sp>
        <p:nvSpPr>
          <p:cNvPr id="6" name="Slide Number Placeholder 5">
            <a:extLst>
              <a:ext uri="{FF2B5EF4-FFF2-40B4-BE49-F238E27FC236}">
                <a16:creationId xmlns:a16="http://schemas.microsoft.com/office/drawing/2014/main" id="{70F0BB0E-B683-A604-8EC2-609E5F983D70}"/>
              </a:ext>
            </a:extLst>
          </p:cNvPr>
          <p:cNvSpPr>
            <a:spLocks noGrp="1"/>
          </p:cNvSpPr>
          <p:nvPr>
            <p:ph type="sldNum" sz="quarter" idx="12"/>
          </p:nvPr>
        </p:nvSpPr>
        <p:spPr/>
        <p:txBody>
          <a:bodyPr/>
          <a:lstStyle/>
          <a:p>
            <a:pPr>
              <a:defRPr/>
            </a:pPr>
            <a:fld id="{147913B5-AA79-4CBA-91D5-956881CC4DA3}" type="slidenum">
              <a:rPr lang="en-US" smtClean="0"/>
              <a:pPr>
                <a:defRPr/>
              </a:pPr>
              <a:t>10</a:t>
            </a:fld>
            <a:endParaRPr lang="en-US" dirty="0"/>
          </a:p>
        </p:txBody>
      </p:sp>
      <p:sp>
        <p:nvSpPr>
          <p:cNvPr id="3" name="TextBox 2">
            <a:extLst>
              <a:ext uri="{FF2B5EF4-FFF2-40B4-BE49-F238E27FC236}">
                <a16:creationId xmlns:a16="http://schemas.microsoft.com/office/drawing/2014/main" id="{E815F114-5395-72FC-24AD-22717FF80043}"/>
              </a:ext>
            </a:extLst>
          </p:cNvPr>
          <p:cNvSpPr txBox="1"/>
          <p:nvPr/>
        </p:nvSpPr>
        <p:spPr>
          <a:xfrm>
            <a:off x="1320560" y="380309"/>
            <a:ext cx="6763110" cy="769441"/>
          </a:xfrm>
          <a:prstGeom prst="rect">
            <a:avLst/>
          </a:prstGeom>
          <a:noFill/>
        </p:spPr>
        <p:txBody>
          <a:bodyPr wrap="square" rtlCol="0">
            <a:spAutoFit/>
          </a:bodyPr>
          <a:lstStyle/>
          <a:p>
            <a:pPr algn="ctr"/>
            <a:r>
              <a:rPr lang="en-US" sz="4400" b="1" u="sng" dirty="0">
                <a:solidFill>
                  <a:schemeClr val="tx2">
                    <a:lumMod val="75000"/>
                  </a:schemeClr>
                </a:solidFill>
                <a:latin typeface="Times New Roman" panose="02020603050405020304" pitchFamily="18" charset="0"/>
                <a:cs typeface="Times New Roman" panose="02020603050405020304" pitchFamily="18" charset="0"/>
              </a:rPr>
              <a:t>WORKING PRINCIPAL</a:t>
            </a:r>
            <a:endParaRPr lang="en-IN" sz="4400" b="1" u="sng"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30F8EBB-E18E-2998-5277-9EB968077D18}"/>
              </a:ext>
            </a:extLst>
          </p:cNvPr>
          <p:cNvSpPr txBox="1"/>
          <p:nvPr/>
        </p:nvSpPr>
        <p:spPr>
          <a:xfrm>
            <a:off x="1181819" y="1518249"/>
            <a:ext cx="8065698" cy="4401205"/>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solidFill>
                  <a:srgbClr val="000000"/>
                </a:solidFill>
                <a:effectLst/>
                <a:latin typeface="Times New Roman" panose="02020603050405020304" pitchFamily="18" charset="0"/>
                <a:ea typeface="Calibri" panose="020F0502020204030204" pitchFamily="34" charset="0"/>
              </a:rPr>
              <a:t>The soil moisture content and environmental factors like temperature and humidity are read by the microcontroller of the transmitter module.</a:t>
            </a:r>
          </a:p>
          <a:p>
            <a:r>
              <a:rPr lang="en-IN" sz="2000" dirty="0">
                <a:solidFill>
                  <a:srgbClr val="000000"/>
                </a:solidFill>
                <a:effectLst/>
                <a:latin typeface="Times New Roman" panose="02020603050405020304" pitchFamily="18" charset="0"/>
                <a:ea typeface="Calibri" panose="020F0502020204030204" pitchFamily="34" charset="0"/>
              </a:rPr>
              <a:t> </a:t>
            </a:r>
          </a:p>
          <a:p>
            <a:pPr marL="342900" indent="-342900">
              <a:buFont typeface="Wingdings" panose="05000000000000000000" pitchFamily="2" charset="2"/>
              <a:buChar char="Ø"/>
            </a:pPr>
            <a:r>
              <a:rPr lang="en-IN" sz="2000" dirty="0">
                <a:solidFill>
                  <a:srgbClr val="000000"/>
                </a:solidFill>
                <a:effectLst/>
                <a:latin typeface="Times New Roman" panose="02020603050405020304" pitchFamily="18" charset="0"/>
                <a:ea typeface="Calibri" panose="020F0502020204030204" pitchFamily="34" charset="0"/>
              </a:rPr>
              <a:t>These values are sent to the cloud through internet for every 30 seconds . The logged data is represented in the ThingSpeak cloud in the form of graphs.</a:t>
            </a:r>
          </a:p>
          <a:p>
            <a:pPr marL="342900" indent="-342900">
              <a:buFont typeface="Wingdings" panose="05000000000000000000" pitchFamily="2" charset="2"/>
              <a:buChar char="Ø"/>
            </a:pPr>
            <a:endParaRPr lang="en-IN" sz="2000" dirty="0">
              <a:solidFill>
                <a:srgbClr val="000000"/>
              </a:solidFill>
              <a:effectLst/>
              <a:latin typeface="Times New Roman" panose="02020603050405020304" pitchFamily="18" charset="0"/>
              <a:ea typeface="Calibri" panose="020F0502020204030204" pitchFamily="34" charset="0"/>
            </a:endParaRPr>
          </a:p>
          <a:p>
            <a:pPr marL="342900" indent="-342900">
              <a:buFont typeface="Wingdings" panose="05000000000000000000" pitchFamily="2" charset="2"/>
              <a:buChar char="Ø"/>
            </a:pPr>
            <a:r>
              <a:rPr lang="en-IN" sz="2000" dirty="0">
                <a:solidFill>
                  <a:srgbClr val="000000"/>
                </a:solidFill>
                <a:effectLst/>
                <a:latin typeface="Times New Roman" panose="02020603050405020304" pitchFamily="18" charset="0"/>
                <a:ea typeface="Calibri" panose="020F0502020204030204" pitchFamily="34" charset="0"/>
              </a:rPr>
              <a:t> When the sensors values go beyond the threshold, an alert message is sent to the farmer. Android Application enables farmer to turn on the water motor by controlling the relay connected to coordinator module through internet.</a:t>
            </a:r>
          </a:p>
          <a:p>
            <a:pPr marL="342900" indent="-342900">
              <a:buFont typeface="Wingdings" panose="05000000000000000000" pitchFamily="2" charset="2"/>
              <a:buChar char="Ø"/>
            </a:pPr>
            <a:endParaRPr lang="en-IN" sz="2000" dirty="0">
              <a:solidFill>
                <a:srgbClr val="000000"/>
              </a:solidFill>
              <a:latin typeface="Times New Roman" panose="02020603050405020304" pitchFamily="18" charset="0"/>
              <a:ea typeface="Calibri" panose="020F0502020204030204" pitchFamily="34" charset="0"/>
            </a:endParaRPr>
          </a:p>
          <a:p>
            <a:pPr marL="342900" indent="-342900">
              <a:buFont typeface="Wingdings" panose="05000000000000000000" pitchFamily="2" charset="2"/>
              <a:buChar char="Ø"/>
            </a:pPr>
            <a:r>
              <a:rPr lang="en-IN" sz="2000" dirty="0">
                <a:solidFill>
                  <a:srgbClr val="000000"/>
                </a:solidFill>
                <a:effectLst/>
                <a:latin typeface="Times New Roman" panose="02020603050405020304" pitchFamily="18" charset="0"/>
                <a:ea typeface="Calibri" panose="020F0502020204030204" pitchFamily="34" charset="0"/>
              </a:rPr>
              <a:t> When the desired environmental parameters are met an alert is sent again to the farmer to turn off the motor.</a:t>
            </a:r>
            <a:endParaRPr lang="en-IN" sz="2000" dirty="0"/>
          </a:p>
        </p:txBody>
      </p:sp>
    </p:spTree>
    <p:extLst>
      <p:ext uri="{BB962C8B-B14F-4D97-AF65-F5344CB8AC3E}">
        <p14:creationId xmlns:p14="http://schemas.microsoft.com/office/powerpoint/2010/main" val="198058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56000">
              <a:schemeClr val="accent1">
                <a:lumMod val="45000"/>
                <a:lumOff val="55000"/>
              </a:schemeClr>
            </a:gs>
            <a:gs pos="5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171" name="Title 2"/>
          <p:cNvSpPr>
            <a:spLocks noGrp="1" noChangeArrowheads="1"/>
          </p:cNvSpPr>
          <p:nvPr>
            <p:ph type="title"/>
          </p:nvPr>
        </p:nvSpPr>
        <p:spPr>
          <a:xfrm>
            <a:off x="3788434" y="563533"/>
            <a:ext cx="9779000" cy="1325563"/>
          </a:xfrm>
        </p:spPr>
        <p:txBody>
          <a:bodyPr/>
          <a:lstStyle/>
          <a:p>
            <a:pPr eaLnBrk="1" hangingPunct="1"/>
            <a:r>
              <a:rPr lang="en-GB" b="1" u="sng" dirty="0">
                <a:effectLst/>
                <a:latin typeface="Times New Roman" panose="02020603050405020304" pitchFamily="18" charset="0"/>
                <a:ea typeface="Calibri" panose="020F0502020204030204" pitchFamily="34" charset="0"/>
              </a:rPr>
              <a:t>CONCLUSION</a:t>
            </a:r>
            <a:endParaRPr lang="en-US" altLang="en-US" u="sng" dirty="0">
              <a:latin typeface="Times New Roman" panose="02020603050405020304" pitchFamily="18" charset="0"/>
              <a:cs typeface="Times New Roman" panose="02020603050405020304" pitchFamily="18" charset="0"/>
            </a:endParaRPr>
          </a:p>
        </p:txBody>
      </p:sp>
      <p:sp>
        <p:nvSpPr>
          <p:cNvPr id="7172"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E02BF5B-09B6-451C-9116-15246AC04603}" type="datetime1">
              <a:rPr lang="en-IN"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04-07-2022</a:t>
            </a:fld>
            <a:endParaRPr lang="en-US" altLang="en-US" sz="1200">
              <a:solidFill>
                <a:schemeClr val="bg1"/>
              </a:solidFill>
              <a:latin typeface="Times New Roman" panose="02020603050405020304" pitchFamily="18" charset="0"/>
              <a:cs typeface="Times New Roman" panose="02020603050405020304" pitchFamily="18" charset="0"/>
            </a:endParaRPr>
          </a:p>
        </p:txBody>
      </p:sp>
      <p:sp>
        <p:nvSpPr>
          <p:cNvPr id="717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chemeClr val="bg1"/>
                </a:solidFill>
                <a:latin typeface="Times New Roman" panose="02020603050405020304" pitchFamily="18" charset="0"/>
                <a:cs typeface="Times New Roman" panose="02020603050405020304" pitchFamily="18" charset="0"/>
              </a:rPr>
              <a:t>International Institute of Information Technology, Naya Raipur</a:t>
            </a:r>
          </a:p>
        </p:txBody>
      </p:sp>
      <p:sp>
        <p:nvSpPr>
          <p:cNvPr id="717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7D32BB7-74AD-4A2B-B942-817051832DDE}" type="slidenum">
              <a:rPr lang="en-US"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11</a:t>
            </a:fld>
            <a:endParaRPr lang="en-US" altLang="en-US" sz="120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F9ECE91-84CD-6663-A992-9F4B1E389E02}"/>
              </a:ext>
            </a:extLst>
          </p:cNvPr>
          <p:cNvSpPr txBox="1"/>
          <p:nvPr/>
        </p:nvSpPr>
        <p:spPr>
          <a:xfrm>
            <a:off x="1049547" y="1979046"/>
            <a:ext cx="10092906" cy="2554545"/>
          </a:xfrm>
          <a:prstGeom prst="rect">
            <a:avLst/>
          </a:prstGeom>
          <a:noFill/>
        </p:spPr>
        <p:txBody>
          <a:bodyPr wrap="square" rtlCol="0">
            <a:spAutoFit/>
          </a:bodyPr>
          <a:lstStyle/>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system provides the efficient and reliable method of irrigation. Due to regular updates of the soil conditions and environmental factors, it becomes easy to analyse the data and get knowledge about what amount of water is required at what interval of time in a day. Moreover in dry areas where there is inadequate rainfall, the system can efficiently manage water and ensure better yield of crops by precisely watering. The system reduces human intervention. It enables the farmer to know about the crops and surrounding environment and control the water pump and monitor the field by accessing the data from anywhere.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04218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56000">
              <a:schemeClr val="accent1">
                <a:lumMod val="45000"/>
                <a:lumOff val="55000"/>
              </a:schemeClr>
            </a:gs>
            <a:gs pos="5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171" name="Title 2"/>
          <p:cNvSpPr>
            <a:spLocks noGrp="1" noChangeArrowheads="1"/>
          </p:cNvSpPr>
          <p:nvPr>
            <p:ph type="title"/>
          </p:nvPr>
        </p:nvSpPr>
        <p:spPr>
          <a:xfrm>
            <a:off x="266700" y="485895"/>
            <a:ext cx="9779000" cy="1325563"/>
          </a:xfrm>
        </p:spPr>
        <p:txBody>
          <a:bodyPr/>
          <a:lstStyle/>
          <a:p>
            <a:pPr eaLnBrk="1" hangingPunct="1"/>
            <a:r>
              <a:rPr lang="en-US" altLang="en-US" sz="4800" dirty="0">
                <a:latin typeface="Times New Roman" panose="02020603050405020304" pitchFamily="18" charset="0"/>
                <a:cs typeface="Times New Roman" panose="02020603050405020304" pitchFamily="18" charset="0"/>
              </a:rPr>
              <a:t>                      </a:t>
            </a:r>
            <a:r>
              <a:rPr lang="en-US" altLang="en-US" sz="4800" u="sng" dirty="0">
                <a:latin typeface="Times New Roman" panose="02020603050405020304" pitchFamily="18" charset="0"/>
                <a:cs typeface="Times New Roman" panose="02020603050405020304" pitchFamily="18" charset="0"/>
              </a:rPr>
              <a:t>FUTURE SCOPE</a:t>
            </a:r>
            <a:br>
              <a:rPr lang="en-IN" b="1" i="0" dirty="0">
                <a:solidFill>
                  <a:srgbClr val="333333"/>
                </a:solidFill>
                <a:effectLst/>
                <a:latin typeface="Helvetica Neue"/>
              </a:rPr>
            </a:br>
            <a:endParaRPr lang="en-US" altLang="en-US" b="1" dirty="0">
              <a:latin typeface="Times New Roman" panose="02020603050405020304" pitchFamily="18" charset="0"/>
              <a:cs typeface="Times New Roman" panose="02020603050405020304" pitchFamily="18" charset="0"/>
            </a:endParaRPr>
          </a:p>
        </p:txBody>
      </p:sp>
      <p:sp>
        <p:nvSpPr>
          <p:cNvPr id="7172"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E02BF5B-09B6-451C-9116-15246AC04603}" type="datetime1">
              <a:rPr lang="en-IN"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04-07-2022</a:t>
            </a:fld>
            <a:endParaRPr lang="en-US" altLang="en-US" sz="1200">
              <a:solidFill>
                <a:schemeClr val="bg1"/>
              </a:solidFill>
              <a:latin typeface="Times New Roman" panose="02020603050405020304" pitchFamily="18" charset="0"/>
              <a:cs typeface="Times New Roman" panose="02020603050405020304" pitchFamily="18" charset="0"/>
            </a:endParaRPr>
          </a:p>
        </p:txBody>
      </p:sp>
      <p:sp>
        <p:nvSpPr>
          <p:cNvPr id="7173" name="Footer Placeholder 4"/>
          <p:cNvSpPr>
            <a:spLocks noGrp="1" noChangeArrowheads="1"/>
          </p:cNvSpPr>
          <p:nvPr>
            <p:ph type="ftr" sz="quarter" idx="11"/>
          </p:nvPr>
        </p:nvSpPr>
        <p:spPr bwMode="auto">
          <a:xfrm>
            <a:off x="2859088" y="6544245"/>
            <a:ext cx="659765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chemeClr val="bg1"/>
                </a:solidFill>
                <a:latin typeface="Times New Roman" panose="02020603050405020304" pitchFamily="18" charset="0"/>
                <a:cs typeface="Times New Roman" panose="02020603050405020304" pitchFamily="18" charset="0"/>
              </a:rPr>
              <a:t>International Institute of Information Technology, Naya Raipur</a:t>
            </a:r>
          </a:p>
        </p:txBody>
      </p:sp>
      <p:sp>
        <p:nvSpPr>
          <p:cNvPr id="717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7D32BB7-74AD-4A2B-B942-817051832DDE}" type="slidenum">
              <a:rPr lang="en-US"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12</a:t>
            </a:fld>
            <a:endParaRPr lang="en-US" altLang="en-US" sz="120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8FD4561-DD43-A1DE-52CE-160645649375}"/>
              </a:ext>
            </a:extLst>
          </p:cNvPr>
          <p:cNvSpPr txBox="1"/>
          <p:nvPr/>
        </p:nvSpPr>
        <p:spPr>
          <a:xfrm>
            <a:off x="1544128" y="1664898"/>
            <a:ext cx="6323163"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From coming week we will work on data computing. Using machine learning and algorithms we will predict how much water is needed and will send the message or notification to the farmer</a:t>
            </a:r>
          </a:p>
          <a:p>
            <a:pPr marL="285750" indent="-285750">
              <a:buFont typeface="Arial" panose="020B0604020202020204" pitchFamily="34" charset="0"/>
              <a:buChar char="•"/>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We can introduce a list of predefined soil moisture value required for different plants according to their need.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13000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jdelijke aanduiding voor tekst 5"/>
          <p:cNvSpPr txBox="1">
            <a:spLocks noChangeArrowheads="1"/>
          </p:cNvSpPr>
          <p:nvPr/>
        </p:nvSpPr>
        <p:spPr bwMode="auto">
          <a:xfrm>
            <a:off x="0" y="3175"/>
            <a:ext cx="12192000" cy="4727575"/>
          </a:xfrm>
          <a:prstGeom prst="rect">
            <a:avLst/>
          </a:prstGeom>
          <a:solidFill>
            <a:srgbClr val="0C257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4213">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269875" indent="-134938" defTabSz="684213">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defTabSz="684213">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defTabSz="6842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defTabSz="684213">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6842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spcBef>
                <a:spcPts val="450"/>
              </a:spcBef>
              <a:spcAft>
                <a:spcPts val="450"/>
              </a:spcAft>
              <a:buClr>
                <a:srgbClr val="0C2577"/>
              </a:buClr>
              <a:buFont typeface="Arial" panose="020B0604020202020204" pitchFamily="34" charset="0"/>
              <a:buNone/>
            </a:pPr>
            <a:r>
              <a:rPr lang="en-US" altLang="en-US" sz="100">
                <a:solidFill>
                  <a:srgbClr val="0C2577"/>
                </a:solidFill>
                <a:latin typeface="Georgia" panose="02040502050405020303" pitchFamily="18" charset="0"/>
              </a:rPr>
              <a:t>..</a:t>
            </a:r>
          </a:p>
        </p:txBody>
      </p:sp>
      <p:sp>
        <p:nvSpPr>
          <p:cNvPr id="16387" name="Title 4"/>
          <p:cNvSpPr>
            <a:spLocks noGrp="1" noChangeArrowheads="1"/>
          </p:cNvSpPr>
          <p:nvPr>
            <p:ph type="title"/>
          </p:nvPr>
        </p:nvSpPr>
        <p:spPr>
          <a:xfrm>
            <a:off x="393108" y="1527349"/>
            <a:ext cx="11263356" cy="2583179"/>
          </a:xfrm>
        </p:spPr>
        <p:txBody>
          <a:bodyPr/>
          <a:lstStyle/>
          <a:p>
            <a:pPr algn="ctr" eaLnBrk="1" hangingPunct="1"/>
            <a:r>
              <a:rPr lang="en-US" altLang="en-US" b="1" dirty="0">
                <a:solidFill>
                  <a:schemeClr val="bg1"/>
                </a:solidFill>
                <a:latin typeface="Georgia" panose="02040502050405020303" pitchFamily="18" charset="0"/>
              </a:rPr>
              <a:t>Thank You!</a:t>
            </a:r>
            <a:br>
              <a:rPr lang="en-US" altLang="en-US" b="1" dirty="0">
                <a:solidFill>
                  <a:schemeClr val="bg1"/>
                </a:solidFill>
                <a:latin typeface="Georgia" panose="02040502050405020303" pitchFamily="18" charset="0"/>
              </a:rPr>
            </a:br>
            <a:endParaRPr lang="en-US" altLang="en-US" b="1" dirty="0">
              <a:solidFill>
                <a:schemeClr val="bg1"/>
              </a:solidFill>
              <a:latin typeface="Gabriola" panose="04040605051002020D02" pitchFamily="82" charset="0"/>
            </a:endParaRPr>
          </a:p>
        </p:txBody>
      </p:sp>
      <p:pic>
        <p:nvPicPr>
          <p:cNvPr id="1638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00" y="5002213"/>
            <a:ext cx="12446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Box 6"/>
          <p:cNvSpPr txBox="1">
            <a:spLocks noChangeArrowheads="1"/>
          </p:cNvSpPr>
          <p:nvPr/>
        </p:nvSpPr>
        <p:spPr bwMode="auto">
          <a:xfrm>
            <a:off x="1652588" y="5162550"/>
            <a:ext cx="55594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800" b="1">
                <a:solidFill>
                  <a:srgbClr val="23298A"/>
                </a:solidFill>
                <a:latin typeface="Georgia" panose="02040502050405020303" pitchFamily="18" charset="0"/>
              </a:rPr>
              <a:t>Dr. Shyama Prasad Mukherjee International Institute of Information Technology, Naya Raipur </a:t>
            </a:r>
            <a:endParaRPr lang="en-US" altLang="en-US" sz="1800" b="1">
              <a:solidFill>
                <a:srgbClr val="23298A"/>
              </a:solidFill>
              <a:latin typeface="Georgia" panose="02040502050405020303" pitchFamily="18" charset="0"/>
            </a:endParaRPr>
          </a:p>
        </p:txBody>
      </p:sp>
      <p:sp>
        <p:nvSpPr>
          <p:cNvPr id="16390" name="Date Placeholder 7"/>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28E28FB-A222-4769-8A36-9980F508D645}" type="datetime1">
              <a:rPr lang="en-IN" altLang="en-US" sz="1200" smtClean="0">
                <a:solidFill>
                  <a:schemeClr val="bg1"/>
                </a:solidFill>
              </a:rPr>
              <a:pPr fontAlgn="base">
                <a:lnSpc>
                  <a:spcPct val="100000"/>
                </a:lnSpc>
                <a:spcBef>
                  <a:spcPct val="0"/>
                </a:spcBef>
                <a:spcAft>
                  <a:spcPct val="0"/>
                </a:spcAft>
                <a:buFontTx/>
                <a:buNone/>
              </a:pPr>
              <a:t>04-07-2022</a:t>
            </a:fld>
            <a:endParaRPr lang="en-US" altLang="en-US" sz="1200">
              <a:solidFill>
                <a:schemeClr val="bg1"/>
              </a:solidFill>
            </a:endParaRPr>
          </a:p>
        </p:txBody>
      </p:sp>
      <p:sp>
        <p:nvSpPr>
          <p:cNvPr id="16391" name="Slide Number Placeholder 8"/>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7943CED5-B65F-4357-8BCA-F290F6920E76}" type="slidenum">
              <a:rPr lang="en-US" altLang="en-US" sz="1200" smtClean="0">
                <a:solidFill>
                  <a:schemeClr val="bg1"/>
                </a:solidFill>
              </a:rPr>
              <a:pPr fontAlgn="base">
                <a:lnSpc>
                  <a:spcPct val="100000"/>
                </a:lnSpc>
                <a:spcBef>
                  <a:spcPct val="0"/>
                </a:spcBef>
                <a:spcAft>
                  <a:spcPct val="0"/>
                </a:spcAft>
                <a:buFontTx/>
                <a:buNone/>
              </a:pPr>
              <a:t>13</a:t>
            </a:fld>
            <a:endParaRPr lang="en-US" altLang="en-US" sz="1200">
              <a:solidFill>
                <a:schemeClr val="bg1"/>
              </a:solidFill>
            </a:endParaRPr>
          </a:p>
        </p:txBody>
      </p:sp>
      <p:sp>
        <p:nvSpPr>
          <p:cNvPr id="16392" name="Footer Placeholder 12"/>
          <p:cNvSpPr>
            <a:spLocks noGrp="1" noChangeArrowheads="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dirty="0">
                <a:solidFill>
                  <a:schemeClr val="bg1"/>
                </a:solidFill>
                <a:latin typeface="Georgia" panose="02040502050405020303" pitchFamily="18" charset="0"/>
              </a:rPr>
              <a:t>International Institute of Information Technology, Naya Raipur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decel="100000" fill="hold" grpId="0" nodeType="withEffect">
                                  <p:stCondLst>
                                    <p:cond delay="25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1000" fill="hold"/>
                                        <p:tgtEl>
                                          <p:spTgt spid="4">
                                            <p:bg/>
                                          </p:spTgt>
                                        </p:tgtEl>
                                        <p:attrNameLst>
                                          <p:attrName>ppt_x</p:attrName>
                                        </p:attrNameLst>
                                      </p:cBhvr>
                                      <p:tavLst>
                                        <p:tav tm="0">
                                          <p:val>
                                            <p:strVal val="#ppt_x"/>
                                          </p:val>
                                        </p:tav>
                                        <p:tav tm="100000">
                                          <p:val>
                                            <p:strVal val="#ppt_x"/>
                                          </p:val>
                                        </p:tav>
                                      </p:tavLst>
                                    </p:anim>
                                    <p:anim calcmode="lin" valueType="num">
                                      <p:cBhvr additive="base">
                                        <p:cTn id="8" dur="1000" fill="hold"/>
                                        <p:tgtEl>
                                          <p:spTgt spid="4">
                                            <p:bg/>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56000">
              <a:schemeClr val="accent1">
                <a:lumMod val="45000"/>
                <a:lumOff val="55000"/>
              </a:schemeClr>
            </a:gs>
            <a:gs pos="5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170" name="Content Placeholder 1"/>
          <p:cNvSpPr>
            <a:spLocks noGrp="1" noChangeArrowheads="1"/>
          </p:cNvSpPr>
          <p:nvPr>
            <p:ph idx="1"/>
          </p:nvPr>
        </p:nvSpPr>
        <p:spPr>
          <a:xfrm>
            <a:off x="698500" y="1253331"/>
            <a:ext cx="10515600" cy="4351338"/>
          </a:xfrm>
        </p:spPr>
        <p:txBody>
          <a:bodyPr/>
          <a:lstStyle/>
          <a:p>
            <a:pPr algn="l"/>
            <a:r>
              <a:rPr lang="en-US" sz="2000" b="0" i="0" dirty="0">
                <a:solidFill>
                  <a:srgbClr val="000000"/>
                </a:solidFill>
                <a:effectLst/>
                <a:latin typeface="typonine sans regular"/>
              </a:rPr>
              <a:t>In today’s world, we all are relying on farmers. But anyone knows who farmers rely on? Nobody, they </a:t>
            </a:r>
            <a:r>
              <a:rPr lang="en-US" sz="2000" b="1" i="0" dirty="0">
                <a:solidFill>
                  <a:srgbClr val="000000"/>
                </a:solidFill>
                <a:effectLst/>
                <a:latin typeface="typonine sans regular"/>
              </a:rPr>
              <a:t>“suffer from various irrigation difficulties like over-irrigation, under irrigation, depletion of underwater, floods, etc. . </a:t>
            </a:r>
            <a:r>
              <a:rPr lang="en-US" sz="2000" b="0" i="0" dirty="0">
                <a:solidFill>
                  <a:srgbClr val="000000"/>
                </a:solidFill>
                <a:effectLst/>
                <a:latin typeface="typonine sans regular"/>
              </a:rPr>
              <a:t>“</a:t>
            </a:r>
          </a:p>
          <a:p>
            <a:pPr algn="l"/>
            <a:r>
              <a:rPr lang="en-US" sz="2000" b="0" i="0" dirty="0">
                <a:solidFill>
                  <a:srgbClr val="000000"/>
                </a:solidFill>
                <a:effectLst/>
                <a:latin typeface="typonine sans regular"/>
              </a:rPr>
              <a:t>To overcome some of the problems we are trying to make a project which can help farmers to overcome the difficulties. </a:t>
            </a:r>
            <a:endParaRPr lang="en-US" sz="2000" dirty="0">
              <a:solidFill>
                <a:srgbClr val="000000"/>
              </a:solidFill>
              <a:latin typeface="typonine sans regular"/>
            </a:endParaRPr>
          </a:p>
          <a:p>
            <a:pPr algn="l"/>
            <a:r>
              <a:rPr lang="en-US" sz="2000" b="0" i="0" dirty="0">
                <a:solidFill>
                  <a:srgbClr val="000000"/>
                </a:solidFill>
                <a:effectLst/>
                <a:latin typeface="typonine sans regular"/>
              </a:rPr>
              <a:t>Over irrigation occurs because of poor distribution or the lack of management wastes water, chemicals, and may lead to water pollution.</a:t>
            </a:r>
            <a:endParaRPr lang="en-IN" sz="2000" dirty="0"/>
          </a:p>
          <a:p>
            <a:r>
              <a:rPr lang="en-US" sz="2000" b="0" i="0" dirty="0">
                <a:solidFill>
                  <a:srgbClr val="000000"/>
                </a:solidFill>
                <a:effectLst/>
                <a:latin typeface="typonine sans regular"/>
              </a:rPr>
              <a:t>Under irrigation is giving only just enough water for the plant which gives poor soil salinity which leads to increased soil salinity with a consequent build-up of toxic salts in soil surface in areas with high evaporation. This requires either leaching to remove these salts and a method of drainage to carry the salts away. To overcome these irrigation difficulties we have made a project by the use of IoT and ML. The hardware consists of various sensors like temperature sensor, humidity sensor, </a:t>
            </a:r>
            <a:r>
              <a:rPr lang="en-US" sz="2000" b="0" i="0" dirty="0" err="1">
                <a:solidFill>
                  <a:srgbClr val="000000"/>
                </a:solidFill>
                <a:effectLst/>
                <a:latin typeface="typonine sans regular"/>
              </a:rPr>
              <a:t>ph</a:t>
            </a:r>
            <a:r>
              <a:rPr lang="en-US" sz="2000" b="0" i="0" dirty="0">
                <a:solidFill>
                  <a:srgbClr val="000000"/>
                </a:solidFill>
                <a:effectLst/>
                <a:latin typeface="typonine sans regular"/>
              </a:rPr>
              <a:t> sensor, pressure sensor operated by raspberry pi module and bolt IOT module.</a:t>
            </a:r>
            <a:endParaRPr lang="en-IN" sz="2000" dirty="0"/>
          </a:p>
          <a:p>
            <a:pPr marL="0" indent="0" algn="just" eaLnBrk="1" hangingPunct="1">
              <a:buNone/>
            </a:pPr>
            <a:endParaRPr lang="en-US" sz="2000" b="0" i="0" dirty="0">
              <a:solidFill>
                <a:schemeClr val="tx1"/>
              </a:solidFill>
              <a:effectLst/>
              <a:latin typeface="Roboto" panose="02000000000000000000" pitchFamily="2" charset="0"/>
            </a:endParaRPr>
          </a:p>
        </p:txBody>
      </p:sp>
      <p:sp>
        <p:nvSpPr>
          <p:cNvPr id="7171" name="Title 2"/>
          <p:cNvSpPr>
            <a:spLocks noGrp="1" noChangeArrowheads="1"/>
          </p:cNvSpPr>
          <p:nvPr>
            <p:ph type="title"/>
          </p:nvPr>
        </p:nvSpPr>
        <p:spPr>
          <a:xfrm>
            <a:off x="914400" y="0"/>
            <a:ext cx="9782580" cy="1325563"/>
          </a:xfrm>
        </p:spPr>
        <p:txBody>
          <a:bodyPr/>
          <a:lstStyle/>
          <a:p>
            <a:pPr eaLnBrk="1" hangingPunct="1"/>
            <a:r>
              <a:rPr lang="en-US" altLang="en-US" b="1" u="sng" dirty="0">
                <a:latin typeface="Times New Roman" panose="02020603050405020304" pitchFamily="18" charset="0"/>
                <a:cs typeface="Times New Roman" panose="02020603050405020304" pitchFamily="18" charset="0"/>
              </a:rPr>
              <a:t>PROBLEM STATEMENT</a:t>
            </a:r>
          </a:p>
        </p:txBody>
      </p:sp>
      <p:sp>
        <p:nvSpPr>
          <p:cNvPr id="7172"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E02BF5B-09B6-451C-9116-15246AC04603}" type="datetime1">
              <a:rPr lang="en-IN"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04-07-2022</a:t>
            </a:fld>
            <a:endParaRPr lang="en-US" altLang="en-US" sz="1200">
              <a:solidFill>
                <a:schemeClr val="bg1"/>
              </a:solidFill>
              <a:latin typeface="Times New Roman" panose="02020603050405020304" pitchFamily="18" charset="0"/>
              <a:cs typeface="Times New Roman" panose="02020603050405020304" pitchFamily="18" charset="0"/>
            </a:endParaRPr>
          </a:p>
        </p:txBody>
      </p:sp>
      <p:sp>
        <p:nvSpPr>
          <p:cNvPr id="717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dirty="0">
                <a:solidFill>
                  <a:schemeClr val="bg1"/>
                </a:solidFill>
                <a:latin typeface="Times New Roman" panose="02020603050405020304" pitchFamily="18" charset="0"/>
                <a:cs typeface="Times New Roman" panose="02020603050405020304" pitchFamily="18" charset="0"/>
              </a:rPr>
              <a:t>International Institute of Information Technology, Naya Raipur</a:t>
            </a:r>
          </a:p>
        </p:txBody>
      </p:sp>
      <p:sp>
        <p:nvSpPr>
          <p:cNvPr id="717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7D32BB7-74AD-4A2B-B942-817051832DDE}" type="slidenum">
              <a:rPr lang="en-US"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2</a:t>
            </a:fld>
            <a:endParaRPr lang="en-US" altLang="en-US" sz="120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289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56000">
              <a:schemeClr val="accent1">
                <a:lumMod val="45000"/>
                <a:lumOff val="55000"/>
              </a:schemeClr>
            </a:gs>
            <a:gs pos="5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171" name="Title 2"/>
          <p:cNvSpPr>
            <a:spLocks noGrp="1" noChangeArrowheads="1"/>
          </p:cNvSpPr>
          <p:nvPr>
            <p:ph type="title"/>
          </p:nvPr>
        </p:nvSpPr>
        <p:spPr>
          <a:xfrm>
            <a:off x="1206500" y="184150"/>
            <a:ext cx="9779000" cy="1325563"/>
          </a:xfrm>
        </p:spPr>
        <p:txBody>
          <a:bodyPr/>
          <a:lstStyle/>
          <a:p>
            <a:pPr eaLnBrk="1" hangingPunct="1"/>
            <a:r>
              <a:rPr lang="en-US" altLang="en-US" b="1" u="sng" dirty="0">
                <a:latin typeface="Times New Roman" panose="02020603050405020304" pitchFamily="18" charset="0"/>
                <a:cs typeface="Times New Roman" panose="02020603050405020304" pitchFamily="18" charset="0"/>
              </a:rPr>
              <a:t>OUR SOLUTION</a:t>
            </a:r>
          </a:p>
        </p:txBody>
      </p:sp>
      <p:sp>
        <p:nvSpPr>
          <p:cNvPr id="7172"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E02BF5B-09B6-451C-9116-15246AC04603}" type="datetime1">
              <a:rPr lang="en-IN"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04-07-2022</a:t>
            </a:fld>
            <a:endParaRPr lang="en-US" altLang="en-US" sz="1200">
              <a:solidFill>
                <a:schemeClr val="bg1"/>
              </a:solidFill>
              <a:latin typeface="Times New Roman" panose="02020603050405020304" pitchFamily="18" charset="0"/>
              <a:cs typeface="Times New Roman" panose="02020603050405020304" pitchFamily="18" charset="0"/>
            </a:endParaRPr>
          </a:p>
        </p:txBody>
      </p:sp>
      <p:sp>
        <p:nvSpPr>
          <p:cNvPr id="717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chemeClr val="bg1"/>
                </a:solidFill>
                <a:latin typeface="Times New Roman" panose="02020603050405020304" pitchFamily="18" charset="0"/>
                <a:cs typeface="Times New Roman" panose="02020603050405020304" pitchFamily="18" charset="0"/>
              </a:rPr>
              <a:t>International Institute of Information Technology, Naya Raipur</a:t>
            </a:r>
          </a:p>
        </p:txBody>
      </p:sp>
      <p:sp>
        <p:nvSpPr>
          <p:cNvPr id="717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7D32BB7-74AD-4A2B-B942-817051832DDE}" type="slidenum">
              <a:rPr lang="en-US"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3</a:t>
            </a:fld>
            <a:endParaRPr lang="en-US" altLang="en-US" sz="1200">
              <a:solidFill>
                <a:schemeClr val="bg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532C36F8-1A1F-EC88-23B5-235A6C1E18DC}"/>
              </a:ext>
            </a:extLst>
          </p:cNvPr>
          <p:cNvSpPr>
            <a:spLocks noGrp="1"/>
          </p:cNvSpPr>
          <p:nvPr>
            <p:ph idx="1"/>
          </p:nvPr>
        </p:nvSpPr>
        <p:spPr/>
        <p:txBody>
          <a:bodyPr/>
          <a:lstStyle/>
          <a:p>
            <a:pPr marL="342900" indent="-342900">
              <a:buFont typeface="Arial" panose="020B0604020202020204" pitchFamily="34" charset="0"/>
              <a:buChar char="•"/>
            </a:pPr>
            <a:r>
              <a:rPr lang="en-US" sz="2000" b="0" i="0" dirty="0">
                <a:solidFill>
                  <a:srgbClr val="000000"/>
                </a:solidFill>
                <a:effectLst/>
                <a:latin typeface="typonine sans regular"/>
              </a:rPr>
              <a:t>Our temperature and humidity sensor will </a:t>
            </a:r>
            <a:r>
              <a:rPr lang="en-US" sz="2000" dirty="0">
                <a:solidFill>
                  <a:srgbClr val="000000"/>
                </a:solidFill>
                <a:latin typeface="typonine sans regular"/>
              </a:rPr>
              <a:t>measure</a:t>
            </a:r>
            <a:r>
              <a:rPr lang="en-US" sz="2000" b="0" i="0" dirty="0">
                <a:solidFill>
                  <a:srgbClr val="000000"/>
                </a:solidFill>
                <a:effectLst/>
                <a:latin typeface="typonine sans regular"/>
              </a:rPr>
              <a:t> the weather condition of that area through which farmer will make less use of water in the fields.</a:t>
            </a:r>
          </a:p>
          <a:p>
            <a:pPr marL="0" indent="0">
              <a:buNone/>
            </a:pPr>
            <a:endParaRPr lang="en-US" sz="2000" dirty="0">
              <a:solidFill>
                <a:srgbClr val="000000"/>
              </a:solidFill>
              <a:latin typeface="typonine sans regular"/>
            </a:endParaRPr>
          </a:p>
          <a:p>
            <a:pPr marL="342900" indent="-342900">
              <a:buFont typeface="Arial" panose="020B0604020202020204" pitchFamily="34" charset="0"/>
              <a:buChar char="•"/>
            </a:pPr>
            <a:r>
              <a:rPr lang="en-US" sz="2000" b="0" i="0" dirty="0">
                <a:solidFill>
                  <a:srgbClr val="000000"/>
                </a:solidFill>
                <a:effectLst/>
                <a:latin typeface="typonine sans regular"/>
              </a:rPr>
              <a:t>Our soil moisture sensor will sense the moisture of the soil at a regular interval and predict whether that soil needs more water or not.</a:t>
            </a:r>
          </a:p>
          <a:p>
            <a:pPr marL="0" indent="0">
              <a:buNone/>
            </a:pPr>
            <a:endParaRPr lang="en-US" sz="2000" dirty="0">
              <a:solidFill>
                <a:srgbClr val="000000"/>
              </a:solidFill>
              <a:latin typeface="typonine sans regular"/>
            </a:endParaRPr>
          </a:p>
          <a:p>
            <a:pPr marL="342900" indent="-342900">
              <a:buFont typeface="Arial" panose="020B0604020202020204" pitchFamily="34" charset="0"/>
              <a:buChar char="•"/>
            </a:pPr>
            <a:r>
              <a:rPr lang="en-US" sz="2000" b="0" i="0" dirty="0">
                <a:solidFill>
                  <a:srgbClr val="000000"/>
                </a:solidFill>
                <a:effectLst/>
                <a:latin typeface="typonine sans regular"/>
              </a:rPr>
              <a:t>Our main target is to make an irrigation system automatically and to save water for the future purpose.</a:t>
            </a:r>
            <a:endParaRPr lang="en-IN" sz="2000" dirty="0"/>
          </a:p>
          <a:p>
            <a:pPr marL="0" indent="0">
              <a:buNone/>
            </a:pPr>
            <a:endParaRPr lang="en-IN" sz="2000" dirty="0"/>
          </a:p>
        </p:txBody>
      </p:sp>
    </p:spTree>
    <p:extLst>
      <p:ext uri="{BB962C8B-B14F-4D97-AF65-F5344CB8AC3E}">
        <p14:creationId xmlns:p14="http://schemas.microsoft.com/office/powerpoint/2010/main" val="2069377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0A49DF8-F624-849E-4FF8-B2497A89BA6F}"/>
              </a:ext>
            </a:extLst>
          </p:cNvPr>
          <p:cNvSpPr>
            <a:spLocks noGrp="1"/>
          </p:cNvSpPr>
          <p:nvPr>
            <p:ph type="dt" sz="half" idx="10"/>
          </p:nvPr>
        </p:nvSpPr>
        <p:spPr/>
        <p:txBody>
          <a:bodyPr/>
          <a:lstStyle/>
          <a:p>
            <a:pPr>
              <a:defRPr/>
            </a:pPr>
            <a:fld id="{9C1F8D97-2CAF-49F4-86B4-22F76B886559}" type="datetime1">
              <a:rPr lang="en-IN" smtClean="0"/>
              <a:pPr>
                <a:defRPr/>
              </a:pPr>
              <a:t>04-07-2022</a:t>
            </a:fld>
            <a:endParaRPr lang="en-US" dirty="0"/>
          </a:p>
        </p:txBody>
      </p:sp>
      <p:sp>
        <p:nvSpPr>
          <p:cNvPr id="4" name="Slide Number Placeholder 3">
            <a:extLst>
              <a:ext uri="{FF2B5EF4-FFF2-40B4-BE49-F238E27FC236}">
                <a16:creationId xmlns:a16="http://schemas.microsoft.com/office/drawing/2014/main" id="{EB3FE1AD-D82D-5EA7-787A-81110C978F7C}"/>
              </a:ext>
            </a:extLst>
          </p:cNvPr>
          <p:cNvSpPr>
            <a:spLocks noGrp="1"/>
          </p:cNvSpPr>
          <p:nvPr>
            <p:ph type="sldNum" sz="quarter" idx="11"/>
          </p:nvPr>
        </p:nvSpPr>
        <p:spPr/>
        <p:txBody>
          <a:bodyPr/>
          <a:lstStyle/>
          <a:p>
            <a:pPr>
              <a:defRPr/>
            </a:pPr>
            <a:fld id="{82E443B9-F178-4D44-8546-27E7B3C3FB6D}" type="slidenum">
              <a:rPr lang="en-US" smtClean="0"/>
              <a:pPr>
                <a:defRPr/>
              </a:pPr>
              <a:t>4</a:t>
            </a:fld>
            <a:endParaRPr lang="en-US" dirty="0"/>
          </a:p>
        </p:txBody>
      </p:sp>
      <p:sp>
        <p:nvSpPr>
          <p:cNvPr id="5" name="Footer Placeholder 4">
            <a:extLst>
              <a:ext uri="{FF2B5EF4-FFF2-40B4-BE49-F238E27FC236}">
                <a16:creationId xmlns:a16="http://schemas.microsoft.com/office/drawing/2014/main" id="{C8E4E6C3-0575-B838-40FF-084AD36EF914}"/>
              </a:ext>
            </a:extLst>
          </p:cNvPr>
          <p:cNvSpPr>
            <a:spLocks noGrp="1"/>
          </p:cNvSpPr>
          <p:nvPr>
            <p:ph type="ftr" sz="quarter" idx="12"/>
          </p:nvPr>
        </p:nvSpPr>
        <p:spPr/>
        <p:txBody>
          <a:bodyPr/>
          <a:lstStyle/>
          <a:p>
            <a:pPr>
              <a:defRPr/>
            </a:pPr>
            <a:r>
              <a:rPr lang="en-US"/>
              <a:t>International Institute of Information Technology, Naya Raipur</a:t>
            </a:r>
            <a:endParaRPr lang="en-US" dirty="0"/>
          </a:p>
        </p:txBody>
      </p:sp>
      <p:pic>
        <p:nvPicPr>
          <p:cNvPr id="7" name="Picture 6">
            <a:extLst>
              <a:ext uri="{FF2B5EF4-FFF2-40B4-BE49-F238E27FC236}">
                <a16:creationId xmlns:a16="http://schemas.microsoft.com/office/drawing/2014/main" id="{D2057C23-3CE1-8FFE-6988-D8A1BD68DB35}"/>
              </a:ext>
            </a:extLst>
          </p:cNvPr>
          <p:cNvPicPr>
            <a:picLocks noChangeAspect="1"/>
          </p:cNvPicPr>
          <p:nvPr/>
        </p:nvPicPr>
        <p:blipFill>
          <a:blip r:embed="rId2"/>
          <a:stretch>
            <a:fillRect/>
          </a:stretch>
        </p:blipFill>
        <p:spPr>
          <a:xfrm>
            <a:off x="266699" y="595221"/>
            <a:ext cx="7626471" cy="5430271"/>
          </a:xfrm>
          <a:prstGeom prst="rect">
            <a:avLst/>
          </a:prstGeom>
        </p:spPr>
      </p:pic>
      <p:sp>
        <p:nvSpPr>
          <p:cNvPr id="8" name="TextBox 7">
            <a:extLst>
              <a:ext uri="{FF2B5EF4-FFF2-40B4-BE49-F238E27FC236}">
                <a16:creationId xmlns:a16="http://schemas.microsoft.com/office/drawing/2014/main" id="{5DFB9B99-CF02-50EA-82B3-B8D737C8C8AE}"/>
              </a:ext>
            </a:extLst>
          </p:cNvPr>
          <p:cNvSpPr txBox="1"/>
          <p:nvPr/>
        </p:nvSpPr>
        <p:spPr>
          <a:xfrm>
            <a:off x="8516159" y="2682816"/>
            <a:ext cx="3071004" cy="1938992"/>
          </a:xfrm>
          <a:prstGeom prst="rect">
            <a:avLst/>
          </a:prstGeom>
          <a:noFill/>
        </p:spPr>
        <p:txBody>
          <a:bodyPr wrap="square" rtlCol="0">
            <a:spAutoFit/>
          </a:bodyPr>
          <a:lstStyle/>
          <a:p>
            <a:r>
              <a:rPr lang="en-US" sz="6000" u="sng" dirty="0"/>
              <a:t>SENSOR NODE</a:t>
            </a:r>
            <a:endParaRPr lang="en-IN" sz="6000" u="sng" dirty="0"/>
          </a:p>
        </p:txBody>
      </p:sp>
    </p:spTree>
    <p:extLst>
      <p:ext uri="{BB962C8B-B14F-4D97-AF65-F5344CB8AC3E}">
        <p14:creationId xmlns:p14="http://schemas.microsoft.com/office/powerpoint/2010/main" val="137522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A74B27-0CF4-F048-4F1C-1D5521606524}"/>
              </a:ext>
            </a:extLst>
          </p:cNvPr>
          <p:cNvSpPr>
            <a:spLocks noGrp="1"/>
          </p:cNvSpPr>
          <p:nvPr>
            <p:ph type="title"/>
          </p:nvPr>
        </p:nvSpPr>
        <p:spPr>
          <a:xfrm>
            <a:off x="838200" y="341711"/>
            <a:ext cx="8302316" cy="1057828"/>
          </a:xfrm>
        </p:spPr>
        <p:txBody>
          <a:bodyPr/>
          <a:lstStyle/>
          <a:p>
            <a:r>
              <a:rPr lang="en-IN" b="1" dirty="0">
                <a:latin typeface="Times New Roman" panose="02020603050405020304" pitchFamily="18" charset="0"/>
                <a:cs typeface="Times New Roman" panose="02020603050405020304" pitchFamily="18" charset="0"/>
              </a:rPr>
              <a:t> SOIL MOISTURE SENSOR</a:t>
            </a:r>
          </a:p>
        </p:txBody>
      </p:sp>
      <p:sp>
        <p:nvSpPr>
          <p:cNvPr id="4" name="Date Placeholder 3">
            <a:extLst>
              <a:ext uri="{FF2B5EF4-FFF2-40B4-BE49-F238E27FC236}">
                <a16:creationId xmlns:a16="http://schemas.microsoft.com/office/drawing/2014/main" id="{3225E70C-E9D5-3018-806E-5EA6E3E609C8}"/>
              </a:ext>
            </a:extLst>
          </p:cNvPr>
          <p:cNvSpPr>
            <a:spLocks noGrp="1"/>
          </p:cNvSpPr>
          <p:nvPr>
            <p:ph type="dt" sz="half" idx="10"/>
          </p:nvPr>
        </p:nvSpPr>
        <p:spPr/>
        <p:txBody>
          <a:bodyPr/>
          <a:lstStyle/>
          <a:p>
            <a:pPr>
              <a:defRPr/>
            </a:pPr>
            <a:fld id="{A98FE61E-62FF-443A-8542-90F7712E202E}" type="datetime1">
              <a:rPr lang="en-IN" smtClean="0"/>
              <a:pPr>
                <a:defRPr/>
              </a:pPr>
              <a:t>04-07-2022</a:t>
            </a:fld>
            <a:endParaRPr lang="en-US" dirty="0"/>
          </a:p>
        </p:txBody>
      </p:sp>
      <p:sp>
        <p:nvSpPr>
          <p:cNvPr id="5" name="Footer Placeholder 4">
            <a:extLst>
              <a:ext uri="{FF2B5EF4-FFF2-40B4-BE49-F238E27FC236}">
                <a16:creationId xmlns:a16="http://schemas.microsoft.com/office/drawing/2014/main" id="{55A35066-A90C-7FCF-DD30-782C5FD86D65}"/>
              </a:ext>
            </a:extLst>
          </p:cNvPr>
          <p:cNvSpPr>
            <a:spLocks noGrp="1"/>
          </p:cNvSpPr>
          <p:nvPr>
            <p:ph type="ftr" sz="quarter" idx="11"/>
          </p:nvPr>
        </p:nvSpPr>
        <p:spPr/>
        <p:txBody>
          <a:bodyPr/>
          <a:lstStyle/>
          <a:p>
            <a:pPr>
              <a:defRPr/>
            </a:pPr>
            <a:r>
              <a:rPr lang="en-US"/>
              <a:t>International Institute of Information Technology, Naya Raipur</a:t>
            </a:r>
            <a:endParaRPr lang="en-US" dirty="0"/>
          </a:p>
        </p:txBody>
      </p:sp>
      <p:sp>
        <p:nvSpPr>
          <p:cNvPr id="6" name="Slide Number Placeholder 5">
            <a:extLst>
              <a:ext uri="{FF2B5EF4-FFF2-40B4-BE49-F238E27FC236}">
                <a16:creationId xmlns:a16="http://schemas.microsoft.com/office/drawing/2014/main" id="{9E76F689-7224-247B-5EF2-586FE62B1129}"/>
              </a:ext>
            </a:extLst>
          </p:cNvPr>
          <p:cNvSpPr>
            <a:spLocks noGrp="1"/>
          </p:cNvSpPr>
          <p:nvPr>
            <p:ph type="sldNum" sz="quarter" idx="12"/>
          </p:nvPr>
        </p:nvSpPr>
        <p:spPr/>
        <p:txBody>
          <a:bodyPr/>
          <a:lstStyle/>
          <a:p>
            <a:pPr>
              <a:defRPr/>
            </a:pPr>
            <a:fld id="{147913B5-AA79-4CBA-91D5-956881CC4DA3}" type="slidenum">
              <a:rPr lang="en-US" smtClean="0"/>
              <a:pPr>
                <a:defRPr/>
              </a:pPr>
              <a:t>5</a:t>
            </a:fld>
            <a:endParaRPr lang="en-US" dirty="0"/>
          </a:p>
        </p:txBody>
      </p:sp>
      <p:sp>
        <p:nvSpPr>
          <p:cNvPr id="8" name="TextBox 7">
            <a:extLst>
              <a:ext uri="{FF2B5EF4-FFF2-40B4-BE49-F238E27FC236}">
                <a16:creationId xmlns:a16="http://schemas.microsoft.com/office/drawing/2014/main" id="{A1A978DA-68EF-88F8-143A-046A7DE35985}"/>
              </a:ext>
            </a:extLst>
          </p:cNvPr>
          <p:cNvSpPr txBox="1"/>
          <p:nvPr/>
        </p:nvSpPr>
        <p:spPr>
          <a:xfrm>
            <a:off x="1121434" y="1276710"/>
            <a:ext cx="5615796" cy="6186309"/>
          </a:xfrm>
          <a:prstGeom prst="rect">
            <a:avLst/>
          </a:prstGeom>
          <a:noFill/>
        </p:spPr>
        <p:txBody>
          <a:bodyPr wrap="square" rtlCol="0">
            <a:spAutoFit/>
          </a:bodyPr>
          <a:lstStyle/>
          <a:p>
            <a:r>
              <a:rPr lang="en-US" b="0" i="0" dirty="0">
                <a:effectLst/>
                <a:latin typeface="Arial" panose="020B0604020202020204" pitchFamily="34" charset="0"/>
              </a:rPr>
              <a:t>The soil moisture sensor is one </a:t>
            </a:r>
            <a:r>
              <a:rPr lang="en-US" dirty="0">
                <a:latin typeface="Arial" panose="020B0604020202020204" pitchFamily="34" charset="0"/>
              </a:rPr>
              <a:t>kind of sensor</a:t>
            </a:r>
            <a:r>
              <a:rPr lang="en-US" b="0" i="0" dirty="0">
                <a:effectLst/>
                <a:latin typeface="Arial" panose="020B0604020202020204" pitchFamily="34" charset="0"/>
              </a:rPr>
              <a:t> used to gauge the volumetric content of water within the soil. As the straight gravimetric dimension of soil moisture needs eliminating, drying, as well as sample weighting. These sensors measure the volumetric water content not directly with the help of some other rules of soil like dielectric constant, electrical resistance, otherwise interaction with neutrons, and replacement of the moisture content.</a:t>
            </a:r>
          </a:p>
          <a:p>
            <a:endParaRPr lang="en-IN" dirty="0"/>
          </a:p>
          <a:p>
            <a:r>
              <a:rPr lang="en-IN" b="1" i="0" dirty="0">
                <a:solidFill>
                  <a:srgbClr val="000000"/>
                </a:solidFill>
                <a:effectLst/>
                <a:latin typeface="Arial" panose="020B0604020202020204" pitchFamily="34" charset="0"/>
              </a:rPr>
              <a:t>Soil Moisture Sensor Pin Configuration</a:t>
            </a:r>
          </a:p>
          <a:p>
            <a:endParaRPr lang="en-IN" b="1" i="0" dirty="0">
              <a:solidFill>
                <a:srgbClr val="000000"/>
              </a:solidFill>
              <a:effectLst/>
              <a:latin typeface="Arial" panose="020B0604020202020204" pitchFamily="34" charset="0"/>
            </a:endParaRPr>
          </a:p>
          <a:p>
            <a:r>
              <a:rPr lang="en-US" sz="1800" b="0" i="0" dirty="0">
                <a:effectLst/>
                <a:latin typeface="Arial" panose="020B0604020202020204" pitchFamily="34" charset="0"/>
              </a:rPr>
              <a:t>The FC-28 soil moisture sensor includes 4-pins</a:t>
            </a:r>
          </a:p>
          <a:p>
            <a:pPr algn="just" fontAlgn="base">
              <a:buFont typeface="Arial" panose="020B0604020202020204" pitchFamily="34" charset="0"/>
              <a:buChar char="•"/>
            </a:pPr>
            <a:r>
              <a:rPr lang="en-US" b="0" i="0" dirty="0">
                <a:effectLst/>
                <a:latin typeface="Arial" panose="020B0604020202020204" pitchFamily="34" charset="0"/>
              </a:rPr>
              <a:t>VCC pin is used for power</a:t>
            </a:r>
          </a:p>
          <a:p>
            <a:pPr algn="just" fontAlgn="base">
              <a:buFont typeface="Arial" panose="020B0604020202020204" pitchFamily="34" charset="0"/>
              <a:buChar char="•"/>
            </a:pPr>
            <a:r>
              <a:rPr lang="en-US" b="0" i="0" dirty="0">
                <a:effectLst/>
                <a:latin typeface="Arial" panose="020B0604020202020204" pitchFamily="34" charset="0"/>
              </a:rPr>
              <a:t>A0 pin is an analog output</a:t>
            </a:r>
          </a:p>
          <a:p>
            <a:pPr algn="just" fontAlgn="base">
              <a:buFont typeface="Arial" panose="020B0604020202020204" pitchFamily="34" charset="0"/>
              <a:buChar char="•"/>
            </a:pPr>
            <a:r>
              <a:rPr lang="en-US" b="0" i="0" dirty="0">
                <a:effectLst/>
                <a:latin typeface="Arial" panose="020B0604020202020204" pitchFamily="34" charset="0"/>
              </a:rPr>
              <a:t>D0 pin is a digital output</a:t>
            </a:r>
          </a:p>
          <a:p>
            <a:pPr algn="just" fontAlgn="base">
              <a:buFont typeface="Arial" panose="020B0604020202020204" pitchFamily="34" charset="0"/>
              <a:buChar char="•"/>
            </a:pPr>
            <a:r>
              <a:rPr lang="en-US" b="0" i="0" dirty="0">
                <a:effectLst/>
                <a:latin typeface="Arial" panose="020B0604020202020204" pitchFamily="34" charset="0"/>
              </a:rPr>
              <a:t>GND pin is a Ground</a:t>
            </a:r>
          </a:p>
          <a:p>
            <a:endParaRPr lang="en-IN" dirty="0"/>
          </a:p>
          <a:p>
            <a:endParaRPr lang="en-IN" sz="1800" dirty="0"/>
          </a:p>
          <a:p>
            <a:endParaRPr lang="en-IN" b="1" i="0" dirty="0">
              <a:solidFill>
                <a:srgbClr val="000000"/>
              </a:solidFill>
              <a:effectLst/>
              <a:latin typeface="Arial" panose="020B0604020202020204" pitchFamily="34" charset="0"/>
            </a:endParaRPr>
          </a:p>
          <a:p>
            <a:endParaRPr lang="en-IN" dirty="0"/>
          </a:p>
          <a:p>
            <a:endParaRPr lang="en-IN" dirty="0"/>
          </a:p>
        </p:txBody>
      </p:sp>
      <p:pic>
        <p:nvPicPr>
          <p:cNvPr id="10" name="Picture 9">
            <a:extLst>
              <a:ext uri="{FF2B5EF4-FFF2-40B4-BE49-F238E27FC236}">
                <a16:creationId xmlns:a16="http://schemas.microsoft.com/office/drawing/2014/main" id="{08324DE2-91C5-986C-0C0A-84146E6D4AB0}"/>
              </a:ext>
            </a:extLst>
          </p:cNvPr>
          <p:cNvPicPr>
            <a:picLocks noChangeAspect="1"/>
          </p:cNvPicPr>
          <p:nvPr/>
        </p:nvPicPr>
        <p:blipFill>
          <a:blip r:embed="rId2"/>
          <a:stretch>
            <a:fillRect/>
          </a:stretch>
        </p:blipFill>
        <p:spPr>
          <a:xfrm>
            <a:off x="6969329" y="2484196"/>
            <a:ext cx="4974818" cy="33132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2621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56000">
              <a:schemeClr val="accent1">
                <a:lumMod val="45000"/>
                <a:lumOff val="55000"/>
              </a:schemeClr>
            </a:gs>
            <a:gs pos="5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171" name="Title 2"/>
          <p:cNvSpPr>
            <a:spLocks noGrp="1" noChangeArrowheads="1"/>
          </p:cNvSpPr>
          <p:nvPr>
            <p:ph type="title"/>
          </p:nvPr>
        </p:nvSpPr>
        <p:spPr>
          <a:xfrm>
            <a:off x="838200" y="153192"/>
            <a:ext cx="9779000" cy="1325563"/>
          </a:xfrm>
        </p:spPr>
        <p:txBody>
          <a:bodyPr/>
          <a:lstStyle/>
          <a:p>
            <a:pPr eaLnBrk="1" hangingPunct="1"/>
            <a:r>
              <a:rPr lang="en-US" altLang="en-US" u="sng" dirty="0">
                <a:latin typeface="Times New Roman" panose="02020603050405020304" pitchFamily="18" charset="0"/>
                <a:cs typeface="Times New Roman" panose="02020603050405020304" pitchFamily="18" charset="0"/>
              </a:rPr>
              <a:t>ESP8266 </a:t>
            </a:r>
            <a:r>
              <a:rPr lang="en-US" altLang="en-US" dirty="0">
                <a:latin typeface="Times New Roman" panose="02020603050405020304" pitchFamily="18" charset="0"/>
                <a:cs typeface="Times New Roman" panose="02020603050405020304" pitchFamily="18" charset="0"/>
              </a:rPr>
              <a:t>                        </a:t>
            </a:r>
            <a:r>
              <a:rPr lang="en-US" altLang="en-US" u="sng" dirty="0">
                <a:latin typeface="Times New Roman" panose="02020603050405020304" pitchFamily="18" charset="0"/>
                <a:cs typeface="Times New Roman" panose="02020603050405020304" pitchFamily="18" charset="0"/>
              </a:rPr>
              <a:t>BREADBOARD</a:t>
            </a:r>
            <a:r>
              <a:rPr lang="en-US" altLang="en-US" dirty="0">
                <a:latin typeface="Times New Roman" panose="02020603050405020304" pitchFamily="18" charset="0"/>
                <a:cs typeface="Times New Roman" panose="02020603050405020304" pitchFamily="18" charset="0"/>
              </a:rPr>
              <a:t>   </a:t>
            </a:r>
          </a:p>
        </p:txBody>
      </p:sp>
      <p:sp>
        <p:nvSpPr>
          <p:cNvPr id="7172"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E02BF5B-09B6-451C-9116-15246AC04603}" type="datetime1">
              <a:rPr lang="en-IN"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04-07-2022</a:t>
            </a:fld>
            <a:endParaRPr lang="en-US" altLang="en-US" sz="1200">
              <a:solidFill>
                <a:schemeClr val="bg1"/>
              </a:solidFill>
              <a:latin typeface="Times New Roman" panose="02020603050405020304" pitchFamily="18" charset="0"/>
              <a:cs typeface="Times New Roman" panose="02020603050405020304" pitchFamily="18" charset="0"/>
            </a:endParaRPr>
          </a:p>
        </p:txBody>
      </p:sp>
      <p:sp>
        <p:nvSpPr>
          <p:cNvPr id="717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chemeClr val="bg1"/>
                </a:solidFill>
                <a:latin typeface="Times New Roman" panose="02020603050405020304" pitchFamily="18" charset="0"/>
                <a:cs typeface="Times New Roman" panose="02020603050405020304" pitchFamily="18" charset="0"/>
              </a:rPr>
              <a:t>International Institute of Information Technology, Naya Raipur</a:t>
            </a:r>
          </a:p>
        </p:txBody>
      </p:sp>
      <p:sp>
        <p:nvSpPr>
          <p:cNvPr id="717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7D32BB7-74AD-4A2B-B942-817051832DDE}" type="slidenum">
              <a:rPr lang="en-US"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6</a:t>
            </a:fld>
            <a:endParaRPr lang="en-US" altLang="en-US" sz="120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29FFEBC-CA23-3535-AF66-62AF43CA8FBF}"/>
              </a:ext>
            </a:extLst>
          </p:cNvPr>
          <p:cNvSpPr txBox="1"/>
          <p:nvPr/>
        </p:nvSpPr>
        <p:spPr>
          <a:xfrm>
            <a:off x="578120" y="1244796"/>
            <a:ext cx="4244046" cy="3170099"/>
          </a:xfrm>
          <a:prstGeom prst="rect">
            <a:avLst/>
          </a:prstGeom>
          <a:noFill/>
        </p:spPr>
        <p:txBody>
          <a:bodyPr wrap="square" rtlCol="0">
            <a:spAutoFit/>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ESP8266 WiFi Module is a self contained SOC with integrated TCP/IP protocol stack that can give any microcontroller access to your WiFi network. The ESP8266 is capable of either hosting an application or offloading all Wi-Fi networking functions from another application processor.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pic>
        <p:nvPicPr>
          <p:cNvPr id="8" name="Picture 7">
            <a:extLst>
              <a:ext uri="{FF2B5EF4-FFF2-40B4-BE49-F238E27FC236}">
                <a16:creationId xmlns:a16="http://schemas.microsoft.com/office/drawing/2014/main" id="{224C3571-F0F4-C426-24A3-A06E54BA262B}"/>
              </a:ext>
            </a:extLst>
          </p:cNvPr>
          <p:cNvPicPr>
            <a:picLocks noChangeAspect="1"/>
          </p:cNvPicPr>
          <p:nvPr/>
        </p:nvPicPr>
        <p:blipFill>
          <a:blip r:embed="rId2"/>
          <a:stretch>
            <a:fillRect/>
          </a:stretch>
        </p:blipFill>
        <p:spPr>
          <a:xfrm flipH="1">
            <a:off x="953299" y="4149307"/>
            <a:ext cx="2531871" cy="2087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57D0DE86-FF83-D548-219F-41CE71C96465}"/>
              </a:ext>
            </a:extLst>
          </p:cNvPr>
          <p:cNvSpPr txBox="1"/>
          <p:nvPr/>
        </p:nvSpPr>
        <p:spPr>
          <a:xfrm>
            <a:off x="6443932" y="1286985"/>
            <a:ext cx="3907766" cy="3139321"/>
          </a:xfrm>
          <a:prstGeom prst="rect">
            <a:avLst/>
          </a:prstGeom>
          <a:noFill/>
        </p:spPr>
        <p:txBody>
          <a:bodyPr wrap="square" rtlCol="0">
            <a:spAutoFit/>
          </a:bodyPr>
          <a:lstStyle/>
          <a:p>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Breadboard is a rectangular plastic board with a bunch of tiny holes in it. These holes let you easily insert electronic components to </a:t>
            </a: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prototype</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(meaning to build and test an early version of) an electronic circuit, like this one with a battery, switch, resistor, and an LED (light-emitting diode).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C45F9BDA-E3EF-97A3-AED5-63149EE5B9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5495" y="4149307"/>
            <a:ext cx="3124639" cy="20878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546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56000">
              <a:schemeClr val="accent1">
                <a:lumMod val="45000"/>
                <a:lumOff val="55000"/>
              </a:schemeClr>
            </a:gs>
            <a:gs pos="5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171" name="Title 2"/>
          <p:cNvSpPr>
            <a:spLocks noGrp="1" noChangeArrowheads="1"/>
          </p:cNvSpPr>
          <p:nvPr>
            <p:ph type="title"/>
          </p:nvPr>
        </p:nvSpPr>
        <p:spPr>
          <a:xfrm>
            <a:off x="546386" y="93462"/>
            <a:ext cx="9779000" cy="1325563"/>
          </a:xfrm>
        </p:spPr>
        <p:txBody>
          <a:bodyPr/>
          <a:lstStyle/>
          <a:p>
            <a:pPr eaLnBrk="1" hangingPunct="1"/>
            <a:r>
              <a:rPr lang="en-US" altLang="en-US" u="sng" dirty="0">
                <a:latin typeface="Times New Roman" panose="02020603050405020304" pitchFamily="18" charset="0"/>
                <a:cs typeface="Times New Roman" panose="02020603050405020304" pitchFamily="18" charset="0"/>
              </a:rPr>
              <a:t>DHT 11                         </a:t>
            </a:r>
          </a:p>
        </p:txBody>
      </p:sp>
      <p:sp>
        <p:nvSpPr>
          <p:cNvPr id="7172"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E02BF5B-09B6-451C-9116-15246AC04603}" type="datetime1">
              <a:rPr lang="en-IN"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04-07-2022</a:t>
            </a:fld>
            <a:endParaRPr lang="en-US" altLang="en-US" sz="1200">
              <a:solidFill>
                <a:schemeClr val="bg1"/>
              </a:solidFill>
              <a:latin typeface="Times New Roman" panose="02020603050405020304" pitchFamily="18" charset="0"/>
              <a:cs typeface="Times New Roman" panose="02020603050405020304" pitchFamily="18" charset="0"/>
            </a:endParaRPr>
          </a:p>
        </p:txBody>
      </p:sp>
      <p:sp>
        <p:nvSpPr>
          <p:cNvPr id="717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chemeClr val="bg1"/>
                </a:solidFill>
                <a:latin typeface="Times New Roman" panose="02020603050405020304" pitchFamily="18" charset="0"/>
                <a:cs typeface="Times New Roman" panose="02020603050405020304" pitchFamily="18" charset="0"/>
              </a:rPr>
              <a:t>International Institute of Information Technology, Naya Raipur</a:t>
            </a:r>
          </a:p>
        </p:txBody>
      </p:sp>
      <p:sp>
        <p:nvSpPr>
          <p:cNvPr id="717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7D32BB7-74AD-4A2B-B942-817051832DDE}" type="slidenum">
              <a:rPr lang="en-US"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7</a:t>
            </a:fld>
            <a:endParaRPr lang="en-US" altLang="en-US" sz="120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1EBC6D-402E-BD63-03D5-8F81E3DEF641}"/>
              </a:ext>
            </a:extLst>
          </p:cNvPr>
          <p:cNvSpPr txBox="1"/>
          <p:nvPr/>
        </p:nvSpPr>
        <p:spPr>
          <a:xfrm>
            <a:off x="546386" y="1268084"/>
            <a:ext cx="5236235" cy="3139321"/>
          </a:xfrm>
          <a:prstGeom prst="rect">
            <a:avLst/>
          </a:prstGeom>
          <a:noFill/>
        </p:spPr>
        <p:txBody>
          <a:bodyPr wrap="square" rtlCol="0">
            <a:spAutoFit/>
          </a:bodyPr>
          <a:lstStyle/>
          <a:p>
            <a:pPr algn="l"/>
            <a:r>
              <a:rPr lang="en-US" b="0" i="0" dirty="0">
                <a:effectLst/>
                <a:latin typeface="Verdana" panose="020B0604030504040204" pitchFamily="34" charset="0"/>
              </a:rPr>
              <a:t>DHT11 is a Humidity and Temperature Sensor, which generates calibrated digital output. DHT11 is a low cost humidity and temperature sensor which provides high reliability and long term stability.</a:t>
            </a:r>
            <a:endParaRPr lang="en-US" b="0" i="0" dirty="0">
              <a:effectLst/>
              <a:latin typeface="Open Sans" panose="020B0606030504020204" pitchFamily="34" charset="0"/>
            </a:endParaRPr>
          </a:p>
          <a:p>
            <a:pPr algn="l"/>
            <a:r>
              <a:rPr lang="en-US" b="0" i="0" dirty="0">
                <a:effectLst/>
                <a:latin typeface="Verdana" panose="020B0604030504040204" pitchFamily="34" charset="0"/>
              </a:rPr>
              <a:t>It uses a capacitive humidity sensor and a thermistor to measure the surrounding air, and outputs a digital signal on the data pin (no analog input pins needed). Its very simple to use.</a:t>
            </a:r>
            <a:endParaRPr lang="en-US" b="0" i="0" dirty="0">
              <a:effectLst/>
              <a:latin typeface="Open Sans" panose="020B0606030504020204" pitchFamily="34" charset="0"/>
            </a:endParaRPr>
          </a:p>
          <a:p>
            <a:endParaRPr lang="en-IN" dirty="0"/>
          </a:p>
        </p:txBody>
      </p:sp>
      <p:sp>
        <p:nvSpPr>
          <p:cNvPr id="4" name="TextBox 3">
            <a:extLst>
              <a:ext uri="{FF2B5EF4-FFF2-40B4-BE49-F238E27FC236}">
                <a16:creationId xmlns:a16="http://schemas.microsoft.com/office/drawing/2014/main" id="{EED6038E-C5C8-4F16-684F-D4DA44D1C7D4}"/>
              </a:ext>
            </a:extLst>
          </p:cNvPr>
          <p:cNvSpPr txBox="1"/>
          <p:nvPr/>
        </p:nvSpPr>
        <p:spPr>
          <a:xfrm>
            <a:off x="546386" y="5082084"/>
            <a:ext cx="4226943" cy="1015663"/>
          </a:xfrm>
          <a:prstGeom prst="rect">
            <a:avLst/>
          </a:prstGeom>
          <a:noFill/>
        </p:spPr>
        <p:txBody>
          <a:bodyPr wrap="square" rtlCol="0">
            <a:spAutoFit/>
          </a:bodyPr>
          <a:lstStyle/>
          <a:p>
            <a:r>
              <a:rPr lang="en-IN" sz="2000" dirty="0">
                <a:solidFill>
                  <a:srgbClr val="000000"/>
                </a:solidFill>
                <a:effectLst/>
                <a:latin typeface="Times New Roman" panose="02020603050405020304" pitchFamily="18" charset="0"/>
                <a:ea typeface="Calibri" panose="020F0502020204030204" pitchFamily="34" charset="0"/>
              </a:rPr>
              <a:t>Jumper wires have pins and connectors that are used to connect different components on a breadboard</a:t>
            </a:r>
            <a:endParaRPr lang="en-IN" sz="2000" dirty="0"/>
          </a:p>
        </p:txBody>
      </p:sp>
      <p:pic>
        <p:nvPicPr>
          <p:cNvPr id="8" name="Picture 7">
            <a:extLst>
              <a:ext uri="{FF2B5EF4-FFF2-40B4-BE49-F238E27FC236}">
                <a16:creationId xmlns:a16="http://schemas.microsoft.com/office/drawing/2014/main" id="{F19E4B9C-1CED-1B22-426A-865B0FF25660}"/>
              </a:ext>
            </a:extLst>
          </p:cNvPr>
          <p:cNvPicPr>
            <a:picLocks noChangeAspect="1"/>
          </p:cNvPicPr>
          <p:nvPr/>
        </p:nvPicPr>
        <p:blipFill>
          <a:blip r:embed="rId2"/>
          <a:stretch>
            <a:fillRect/>
          </a:stretch>
        </p:blipFill>
        <p:spPr>
          <a:xfrm>
            <a:off x="6515821" y="1125615"/>
            <a:ext cx="2411083" cy="24110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descr="jumper wire colors">
            <a:extLst>
              <a:ext uri="{FF2B5EF4-FFF2-40B4-BE49-F238E27FC236}">
                <a16:creationId xmlns:a16="http://schemas.microsoft.com/office/drawing/2014/main" id="{E7BFF26B-EDF5-AB64-BC53-8262631544B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8181" b="18235"/>
          <a:stretch/>
        </p:blipFill>
        <p:spPr bwMode="auto">
          <a:xfrm>
            <a:off x="6545893" y="4939803"/>
            <a:ext cx="3083882" cy="12043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F566F8C7-1260-6ACA-B9FC-E04A584AF676}"/>
              </a:ext>
            </a:extLst>
          </p:cNvPr>
          <p:cNvSpPr txBox="1"/>
          <p:nvPr/>
        </p:nvSpPr>
        <p:spPr>
          <a:xfrm>
            <a:off x="546386" y="4213158"/>
            <a:ext cx="3815721" cy="769441"/>
          </a:xfrm>
          <a:prstGeom prst="rect">
            <a:avLst/>
          </a:prstGeom>
          <a:noFill/>
        </p:spPr>
        <p:txBody>
          <a:bodyPr wrap="square" rtlCol="0">
            <a:spAutoFit/>
          </a:bodyPr>
          <a:lstStyle/>
          <a:p>
            <a:r>
              <a:rPr lang="en-US" altLang="en-US" sz="4400" u="sng" dirty="0">
                <a:latin typeface="Times New Roman" panose="02020603050405020304" pitchFamily="18" charset="0"/>
                <a:cs typeface="Times New Roman" panose="02020603050405020304" pitchFamily="18" charset="0"/>
              </a:rPr>
              <a:t>JUMPERWIRE</a:t>
            </a:r>
            <a:endParaRPr lang="en-IN" sz="4400" u="sng" dirty="0"/>
          </a:p>
        </p:txBody>
      </p:sp>
    </p:spTree>
    <p:extLst>
      <p:ext uri="{BB962C8B-B14F-4D97-AF65-F5344CB8AC3E}">
        <p14:creationId xmlns:p14="http://schemas.microsoft.com/office/powerpoint/2010/main" val="170502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56000">
              <a:schemeClr val="accent1">
                <a:lumMod val="45000"/>
                <a:lumOff val="55000"/>
              </a:schemeClr>
            </a:gs>
            <a:gs pos="5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0E6729-825B-ED67-3540-14827C9581E6}"/>
              </a:ext>
            </a:extLst>
          </p:cNvPr>
          <p:cNvSpPr>
            <a:spLocks noGrp="1"/>
          </p:cNvSpPr>
          <p:nvPr>
            <p:ph type="title"/>
          </p:nvPr>
        </p:nvSpPr>
        <p:spPr>
          <a:xfrm>
            <a:off x="790665" y="477737"/>
            <a:ext cx="11430000" cy="1064377"/>
          </a:xfrm>
        </p:spPr>
        <p:txBody>
          <a:bodyPr/>
          <a:lstStyle/>
          <a:p>
            <a:r>
              <a:rPr lang="en-US" u="sng" dirty="0">
                <a:latin typeface="Times New Roman" panose="02020603050405020304" pitchFamily="18" charset="0"/>
                <a:cs typeface="Times New Roman" panose="02020603050405020304" pitchFamily="18" charset="0"/>
              </a:rPr>
              <a:t>RELAY </a:t>
            </a:r>
            <a:r>
              <a:rPr lang="en-US" u="sng" dirty="0">
                <a:solidFill>
                  <a:schemeClr val="tx2">
                    <a:lumMod val="75000"/>
                  </a:schemeClr>
                </a:solidFill>
                <a:latin typeface="Times New Roman" panose="02020603050405020304" pitchFamily="18" charset="0"/>
                <a:cs typeface="Times New Roman" panose="02020603050405020304" pitchFamily="18" charset="0"/>
              </a:rPr>
              <a:t>MODULE</a:t>
            </a:r>
            <a:r>
              <a:rPr lang="en-US" dirty="0">
                <a:solidFill>
                  <a:schemeClr val="tx2">
                    <a:lumMod val="75000"/>
                  </a:schemeClr>
                </a:solidFill>
                <a:latin typeface="Times New Roman" panose="02020603050405020304" pitchFamily="18" charset="0"/>
                <a:cs typeface="Times New Roman" panose="02020603050405020304" pitchFamily="18" charset="0"/>
              </a:rPr>
              <a:t>                 </a:t>
            </a:r>
            <a:r>
              <a:rPr lang="en-US" u="sng" dirty="0">
                <a:solidFill>
                  <a:schemeClr val="tx2">
                    <a:lumMod val="75000"/>
                  </a:schemeClr>
                </a:solidFill>
                <a:latin typeface="Times New Roman" panose="02020603050405020304" pitchFamily="18" charset="0"/>
                <a:cs typeface="Times New Roman" panose="02020603050405020304" pitchFamily="18" charset="0"/>
              </a:rPr>
              <a:t>PUMP</a:t>
            </a:r>
            <a:br>
              <a:rPr lang="en-US" b="0" i="0" dirty="0">
                <a:solidFill>
                  <a:srgbClr val="212121"/>
                </a:solidFill>
                <a:effectLst/>
                <a:latin typeface="Open Sans" panose="020B0606030504020204" pitchFamily="34" charset="0"/>
              </a:rPr>
            </a:b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4286ACC-321A-D323-3EDB-59BEB5C6F9FB}"/>
              </a:ext>
            </a:extLst>
          </p:cNvPr>
          <p:cNvSpPr>
            <a:spLocks noGrp="1"/>
          </p:cNvSpPr>
          <p:nvPr>
            <p:ph type="dt" sz="half" idx="10"/>
          </p:nvPr>
        </p:nvSpPr>
        <p:spPr/>
        <p:txBody>
          <a:bodyPr/>
          <a:lstStyle/>
          <a:p>
            <a:pPr>
              <a:defRPr/>
            </a:pPr>
            <a:fld id="{A98FE61E-62FF-443A-8542-90F7712E202E}" type="datetime1">
              <a:rPr lang="en-IN" smtClean="0"/>
              <a:pPr>
                <a:defRPr/>
              </a:pPr>
              <a:t>04-07-2022</a:t>
            </a:fld>
            <a:endParaRPr lang="en-US" dirty="0"/>
          </a:p>
        </p:txBody>
      </p:sp>
      <p:sp>
        <p:nvSpPr>
          <p:cNvPr id="5" name="Footer Placeholder 4">
            <a:extLst>
              <a:ext uri="{FF2B5EF4-FFF2-40B4-BE49-F238E27FC236}">
                <a16:creationId xmlns:a16="http://schemas.microsoft.com/office/drawing/2014/main" id="{370E97B7-470D-3A2D-DAB3-F190E3DE575C}"/>
              </a:ext>
            </a:extLst>
          </p:cNvPr>
          <p:cNvSpPr>
            <a:spLocks noGrp="1"/>
          </p:cNvSpPr>
          <p:nvPr>
            <p:ph type="ftr" sz="quarter" idx="11"/>
          </p:nvPr>
        </p:nvSpPr>
        <p:spPr/>
        <p:txBody>
          <a:bodyPr/>
          <a:lstStyle/>
          <a:p>
            <a:pPr>
              <a:defRPr/>
            </a:pPr>
            <a:r>
              <a:rPr lang="en-US"/>
              <a:t>International Institute of Information Technology, Naya Raipur</a:t>
            </a:r>
            <a:endParaRPr lang="en-US" dirty="0"/>
          </a:p>
        </p:txBody>
      </p:sp>
      <p:sp>
        <p:nvSpPr>
          <p:cNvPr id="6" name="Slide Number Placeholder 5">
            <a:extLst>
              <a:ext uri="{FF2B5EF4-FFF2-40B4-BE49-F238E27FC236}">
                <a16:creationId xmlns:a16="http://schemas.microsoft.com/office/drawing/2014/main" id="{FABCE3E4-D55A-CBCB-FB2B-93AA04D88235}"/>
              </a:ext>
            </a:extLst>
          </p:cNvPr>
          <p:cNvSpPr>
            <a:spLocks noGrp="1"/>
          </p:cNvSpPr>
          <p:nvPr>
            <p:ph type="sldNum" sz="quarter" idx="12"/>
          </p:nvPr>
        </p:nvSpPr>
        <p:spPr/>
        <p:txBody>
          <a:bodyPr/>
          <a:lstStyle/>
          <a:p>
            <a:pPr>
              <a:defRPr/>
            </a:pPr>
            <a:fld id="{147913B5-AA79-4CBA-91D5-956881CC4DA3}" type="slidenum">
              <a:rPr lang="en-US" smtClean="0"/>
              <a:pPr>
                <a:defRPr/>
              </a:pPr>
              <a:t>8</a:t>
            </a:fld>
            <a:endParaRPr lang="en-US" dirty="0"/>
          </a:p>
        </p:txBody>
      </p:sp>
      <p:sp>
        <p:nvSpPr>
          <p:cNvPr id="7" name="TextBox 6">
            <a:extLst>
              <a:ext uri="{FF2B5EF4-FFF2-40B4-BE49-F238E27FC236}">
                <a16:creationId xmlns:a16="http://schemas.microsoft.com/office/drawing/2014/main" id="{5CA68E75-EF58-B12F-0402-E4B80976DF5E}"/>
              </a:ext>
            </a:extLst>
          </p:cNvPr>
          <p:cNvSpPr txBox="1"/>
          <p:nvPr/>
        </p:nvSpPr>
        <p:spPr>
          <a:xfrm>
            <a:off x="838200" y="1475118"/>
            <a:ext cx="4613694" cy="2031325"/>
          </a:xfrm>
          <a:prstGeom prst="rect">
            <a:avLst/>
          </a:prstGeom>
          <a:noFill/>
        </p:spPr>
        <p:txBody>
          <a:bodyPr wrap="square" rtlCol="0">
            <a:spAutoFit/>
          </a:bodyPr>
          <a:lstStyle/>
          <a:p>
            <a:r>
              <a:rPr lang="en-US" b="0" i="0" dirty="0">
                <a:solidFill>
                  <a:srgbClr val="242323"/>
                </a:solidFill>
                <a:effectLst/>
                <a:latin typeface="Nunito" panose="020B0604020202020204" pitchFamily="2" charset="0"/>
              </a:rPr>
              <a:t>The relay is the device that open or closes the contacts to cause the operation of the other electric control. It detects the undesirable condition with an assigned area and gives the commands to the circuit breaker to disconnect the affected area through ON or OFF.</a:t>
            </a:r>
            <a:endParaRPr lang="en-IN" dirty="0"/>
          </a:p>
        </p:txBody>
      </p:sp>
      <p:pic>
        <p:nvPicPr>
          <p:cNvPr id="10" name="Picture 9">
            <a:extLst>
              <a:ext uri="{FF2B5EF4-FFF2-40B4-BE49-F238E27FC236}">
                <a16:creationId xmlns:a16="http://schemas.microsoft.com/office/drawing/2014/main" id="{187C8DF8-7314-6EA2-DA61-BACCB2194B81}"/>
              </a:ext>
            </a:extLst>
          </p:cNvPr>
          <p:cNvPicPr>
            <a:picLocks noChangeAspect="1"/>
          </p:cNvPicPr>
          <p:nvPr/>
        </p:nvPicPr>
        <p:blipFill>
          <a:blip r:embed="rId2"/>
          <a:stretch>
            <a:fillRect/>
          </a:stretch>
        </p:blipFill>
        <p:spPr>
          <a:xfrm>
            <a:off x="1578634" y="3610611"/>
            <a:ext cx="2713008" cy="27130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2ED45F9E-0869-B8F3-5C33-FB16D8BB5D38}"/>
              </a:ext>
            </a:extLst>
          </p:cNvPr>
          <p:cNvSpPr txBox="1"/>
          <p:nvPr/>
        </p:nvSpPr>
        <p:spPr>
          <a:xfrm>
            <a:off x="6052629" y="1542169"/>
            <a:ext cx="5556759" cy="1754326"/>
          </a:xfrm>
          <a:prstGeom prst="rect">
            <a:avLst/>
          </a:prstGeom>
          <a:noFill/>
        </p:spPr>
        <p:txBody>
          <a:bodyPr wrap="square" rtlCol="0">
            <a:spAutoFit/>
          </a:bodyPr>
          <a:lstStyle/>
          <a:p>
            <a:r>
              <a:rPr lang="en-US" b="0" i="0" dirty="0">
                <a:effectLst/>
                <a:latin typeface="Verdana" panose="020B0604030504040204" pitchFamily="34" charset="0"/>
              </a:rPr>
              <a:t>Micro DC 3-6V Micro Submersible Pump Mini water pump  This is a low cost, small size Submersible Pump Motor which can be operated from a 3 ~ 6V power supply. It can take up to 120 liters per hour with very low current consumption of 220mA. </a:t>
            </a:r>
            <a:endParaRPr lang="en-IN" dirty="0"/>
          </a:p>
        </p:txBody>
      </p:sp>
      <p:pic>
        <p:nvPicPr>
          <p:cNvPr id="13" name="Picture 12">
            <a:extLst>
              <a:ext uri="{FF2B5EF4-FFF2-40B4-BE49-F238E27FC236}">
                <a16:creationId xmlns:a16="http://schemas.microsoft.com/office/drawing/2014/main" id="{A6733AF9-ED0B-3947-0BE8-6658C903D72D}"/>
              </a:ext>
            </a:extLst>
          </p:cNvPr>
          <p:cNvPicPr>
            <a:picLocks noChangeAspect="1"/>
          </p:cNvPicPr>
          <p:nvPr/>
        </p:nvPicPr>
        <p:blipFill>
          <a:blip r:embed="rId3"/>
          <a:stretch>
            <a:fillRect/>
          </a:stretch>
        </p:blipFill>
        <p:spPr>
          <a:xfrm>
            <a:off x="7159924" y="3538181"/>
            <a:ext cx="2713008" cy="27130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325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56000">
              <a:schemeClr val="accent1">
                <a:lumMod val="45000"/>
                <a:lumOff val="55000"/>
              </a:schemeClr>
            </a:gs>
            <a:gs pos="5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171" name="Title 2"/>
          <p:cNvSpPr>
            <a:spLocks noGrp="1" noChangeArrowheads="1"/>
          </p:cNvSpPr>
          <p:nvPr>
            <p:ph type="title"/>
          </p:nvPr>
        </p:nvSpPr>
        <p:spPr>
          <a:xfrm>
            <a:off x="3085382" y="0"/>
            <a:ext cx="9779000" cy="1325563"/>
          </a:xfrm>
        </p:spPr>
        <p:txBody>
          <a:bodyPr/>
          <a:lstStyle/>
          <a:p>
            <a:pPr eaLnBrk="1" hangingPunct="1"/>
            <a:r>
              <a:rPr lang="en-US" altLang="en-US" b="1" u="sng" dirty="0">
                <a:latin typeface="Times New Roman" panose="02020603050405020304" pitchFamily="18" charset="0"/>
                <a:cs typeface="Times New Roman" panose="02020603050405020304" pitchFamily="18" charset="0"/>
              </a:rPr>
              <a:t>CIRCUTE DIAGRAM</a:t>
            </a:r>
          </a:p>
        </p:txBody>
      </p:sp>
      <p:sp>
        <p:nvSpPr>
          <p:cNvPr id="7172"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E02BF5B-09B6-451C-9116-15246AC04603}" type="datetime1">
              <a:rPr lang="en-IN"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04-07-2022</a:t>
            </a:fld>
            <a:endParaRPr lang="en-US" altLang="en-US" sz="1200">
              <a:solidFill>
                <a:schemeClr val="bg1"/>
              </a:solidFill>
              <a:latin typeface="Times New Roman" panose="02020603050405020304" pitchFamily="18" charset="0"/>
              <a:cs typeface="Times New Roman" panose="02020603050405020304" pitchFamily="18" charset="0"/>
            </a:endParaRPr>
          </a:p>
        </p:txBody>
      </p:sp>
      <p:sp>
        <p:nvSpPr>
          <p:cNvPr id="7173" name="Footer Placeholder 4"/>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US" altLang="en-US" sz="1400">
                <a:solidFill>
                  <a:schemeClr val="bg1"/>
                </a:solidFill>
                <a:latin typeface="Times New Roman" panose="02020603050405020304" pitchFamily="18" charset="0"/>
                <a:cs typeface="Times New Roman" panose="02020603050405020304" pitchFamily="18" charset="0"/>
              </a:rPr>
              <a:t>International Institute of Information Technology, Naya Raipur</a:t>
            </a:r>
          </a:p>
        </p:txBody>
      </p:sp>
      <p:sp>
        <p:nvSpPr>
          <p:cNvPr id="717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7D32BB7-74AD-4A2B-B942-817051832DDE}" type="slidenum">
              <a:rPr lang="en-US" altLang="en-US" sz="1200" smtClean="0">
                <a:solidFill>
                  <a:schemeClr val="bg1"/>
                </a:solidFill>
                <a:latin typeface="Times New Roman" panose="02020603050405020304" pitchFamily="18" charset="0"/>
                <a:cs typeface="Times New Roman" panose="02020603050405020304" pitchFamily="18" charset="0"/>
              </a:rPr>
              <a:pPr fontAlgn="base">
                <a:lnSpc>
                  <a:spcPct val="100000"/>
                </a:lnSpc>
                <a:spcBef>
                  <a:spcPct val="0"/>
                </a:spcBef>
                <a:spcAft>
                  <a:spcPct val="0"/>
                </a:spcAft>
                <a:buFontTx/>
                <a:buNone/>
              </a:pPr>
              <a:t>9</a:t>
            </a:fld>
            <a:endParaRPr lang="en-US" altLang="en-US" sz="120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5B7D168-9A06-EAA4-E588-4571DA6AA15E}"/>
              </a:ext>
            </a:extLst>
          </p:cNvPr>
          <p:cNvPicPr>
            <a:picLocks noChangeAspect="1"/>
          </p:cNvPicPr>
          <p:nvPr/>
        </p:nvPicPr>
        <p:blipFill>
          <a:blip r:embed="rId2"/>
          <a:stretch>
            <a:fillRect/>
          </a:stretch>
        </p:blipFill>
        <p:spPr>
          <a:xfrm>
            <a:off x="2275276" y="1272321"/>
            <a:ext cx="7641448" cy="48439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3525787"/>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l Template IIIT" id="{8839C0F0-3A9A-C149-BA4B-A6AA26401E1A}" vid="{66AB4241-E2E7-544B-BAE4-A134C5883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5865</TotalTime>
  <Words>1158</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vt:i4>
      </vt:variant>
    </vt:vector>
  </HeadingPairs>
  <TitlesOfParts>
    <vt:vector size="28" baseType="lpstr">
      <vt:lpstr>Arial</vt:lpstr>
      <vt:lpstr>Calibri</vt:lpstr>
      <vt:lpstr>Calibri Light</vt:lpstr>
      <vt:lpstr>Gabriola</vt:lpstr>
      <vt:lpstr>Georgia</vt:lpstr>
      <vt:lpstr>Helvetica Neue</vt:lpstr>
      <vt:lpstr>Minion</vt:lpstr>
      <vt:lpstr>Nunito</vt:lpstr>
      <vt:lpstr>Open Sans</vt:lpstr>
      <vt:lpstr>Roboto</vt:lpstr>
      <vt:lpstr>Times New Roman</vt:lpstr>
      <vt:lpstr>typonine sans regular</vt:lpstr>
      <vt:lpstr>Verdana</vt:lpstr>
      <vt:lpstr>Wingdings</vt:lpstr>
      <vt:lpstr>Office Theme</vt:lpstr>
      <vt:lpstr>SMART IRRIGATION SYSTEM                                                  - by Group No. 1 </vt:lpstr>
      <vt:lpstr>PROBLEM STATEMENT</vt:lpstr>
      <vt:lpstr>OUR SOLUTION</vt:lpstr>
      <vt:lpstr>PowerPoint Presentation</vt:lpstr>
      <vt:lpstr> SOIL MOISTURE SENSOR</vt:lpstr>
      <vt:lpstr>ESP8266                         BREADBOARD   </vt:lpstr>
      <vt:lpstr>DHT 11                         </vt:lpstr>
      <vt:lpstr>RELAY MODULE                 PUMP </vt:lpstr>
      <vt:lpstr>CIRCUTE DIAGRAM</vt:lpstr>
      <vt:lpstr>PowerPoint Presentation</vt:lpstr>
      <vt:lpstr>CONCLUSION</vt:lpstr>
      <vt:lpstr>                      FUTURE SCOPE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Agrawal</dc:creator>
  <cp:lastModifiedBy>RISHI RAJ</cp:lastModifiedBy>
  <cp:revision>475</cp:revision>
  <dcterms:created xsi:type="dcterms:W3CDTF">2020-01-15T07:35:03Z</dcterms:created>
  <dcterms:modified xsi:type="dcterms:W3CDTF">2022-07-03T20:24:09Z</dcterms:modified>
</cp:coreProperties>
</file>