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6" r:id="rId8"/>
    <p:sldId id="267" r:id="rId9"/>
    <p:sldId id="268" r:id="rId10"/>
    <p:sldId id="269" r:id="rId11"/>
    <p:sldId id="263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29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-144" y="-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358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724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451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488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19977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98067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4503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07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6082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514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410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142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7339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53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3759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066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778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06D3-72DA-4A98-AA30-5E727F698D19}" type="datetimeFigureOut">
              <a:rPr lang="en-IN" smtClean="0"/>
              <a:pPr/>
              <a:t>28-01-2009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A364C1-0A0E-47D8-A26C-FA5E5BF5B8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7859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116789">
            <a:off x="897655" y="678161"/>
            <a:ext cx="8247109" cy="271301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GREEN COMPUTING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79" y="4415168"/>
            <a:ext cx="1905000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40" y="531122"/>
            <a:ext cx="2333625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40" y="3450216"/>
            <a:ext cx="23907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32" y="3975330"/>
            <a:ext cx="1955259" cy="233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53" y="4415168"/>
            <a:ext cx="3124200" cy="1457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62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INDUSTRIES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432" y="1417249"/>
            <a:ext cx="9408362" cy="510426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CLIMATE SAVERS COMPUTING INITIATIVES (CSCI)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an effort to reduce the electric power consumption Of PCs In active and inactive states.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GREEN ELECTRONICS COUNCIL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offers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ELECTRONIC PRODUCT ENVIRONMENTAL ASSESSMENT TOOL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(EPEAT) to assist in the purchase of “greener” computing systems.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GREEN COMM CHALLENGE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an organization that promotes the development of energy conservation technology and practices in the field of information and communications technology.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Improve the savings</a:t>
            </a:r>
          </a:p>
          <a:p>
            <a:pPr marL="0" indent="0" algn="just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Eco-friendly and environment friendly</a:t>
            </a:r>
          </a:p>
        </p:txBody>
      </p:sp>
    </p:spTree>
    <p:extLst>
      <p:ext uri="{BB962C8B-B14F-4D97-AF65-F5344CB8AC3E}">
        <p14:creationId xmlns="" xmlns:p14="http://schemas.microsoft.com/office/powerpoint/2010/main" val="13930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SOME ADVICES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you must print, do it double sided.</a:t>
            </a: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 on screen, not on paper</a:t>
            </a:r>
          </a:p>
          <a:p>
            <a:pPr algn="just"/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to disk instead on printing on paper</a:t>
            </a:r>
          </a:p>
          <a:p>
            <a:pPr algn="just"/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6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100" y="2207172"/>
            <a:ext cx="8596668" cy="1961932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!! THANK YOU !!</a:t>
            </a:r>
            <a:endParaRPr lang="en-I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529" y="-698978"/>
            <a:ext cx="7766936" cy="1646302"/>
          </a:xfrm>
        </p:spPr>
        <p:txBody>
          <a:bodyPr/>
          <a:lstStyle/>
          <a:p>
            <a:pPr algn="ctr"/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635" y="1447696"/>
            <a:ext cx="7779026" cy="3333128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computing is the environmentally responsible and eco-friendly use of computers and their resources.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broader terms, it is also defined as the study of designing, manufacturing/engineering, using and disposing of computing devices in a way that reduces their environmental impact.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as </a:t>
            </a:r>
            <a:r>
              <a:rPr lang="en-IN" sz="2400" b="1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5" y="5281197"/>
            <a:ext cx="3114675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02" y="5181600"/>
            <a:ext cx="2143125" cy="15664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57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HISTORY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036509" cy="3880773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>
                <a:solidFill>
                  <a:schemeClr val="tx1"/>
                </a:solidFill>
              </a:rPr>
              <a:t> 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Green computing was Originated </a:t>
            </a:r>
            <a:r>
              <a:rPr lang="en-IN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1992 at the U.S Environmental Protection Agency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launched Energy Star program. </a:t>
            </a:r>
          </a:p>
          <a:p>
            <a:pPr algn="just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Shortly after that the term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“Green </a:t>
            </a:r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Computing” </a:t>
            </a: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coined.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13" y="4189964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09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8052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WHY IS GREEN COMPUTING REQUIRED?</a:t>
            </a:r>
            <a:br>
              <a:rPr lang="en-IN" sz="4000" b="1" dirty="0"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86" y="1588218"/>
            <a:ext cx="8596668" cy="4402510"/>
          </a:xfrm>
        </p:spPr>
        <p:txBody>
          <a:bodyPr/>
          <a:lstStyle/>
          <a:p>
            <a:pPr algn="just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Electricity to the Environment</a:t>
            </a:r>
          </a:p>
          <a:p>
            <a:pPr marL="0" indent="0" algn="just">
              <a:buNone/>
            </a:pP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lot of electricity</a:t>
            </a:r>
          </a:p>
          <a:p>
            <a:pPr marL="0" indent="0" algn="just">
              <a:buNone/>
            </a:pP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Toxic waste to the Environment</a:t>
            </a:r>
          </a:p>
          <a:p>
            <a:endParaRPr lang="en-IN" sz="2800" b="1" dirty="0">
              <a:solidFill>
                <a:schemeClr val="tx1"/>
              </a:solidFill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429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756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WAYS FOR GREEN COMPUTING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off monitor</a:t>
            </a:r>
          </a:p>
          <a:p>
            <a:pPr marL="0" indent="0" algn="just">
              <a:buNone/>
            </a:pP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off hard disks</a:t>
            </a:r>
          </a:p>
          <a:p>
            <a:pPr algn="just"/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Standby / Sleep</a:t>
            </a:r>
          </a:p>
          <a:p>
            <a:pPr algn="just"/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endParaRPr lang="en-IN" sz="2800" b="1" dirty="0">
              <a:solidFill>
                <a:srgbClr val="7030A0"/>
              </a:solidFill>
            </a:endParaRPr>
          </a:p>
          <a:p>
            <a:endParaRPr lang="en-IN" sz="2800" b="1" dirty="0">
              <a:solidFill>
                <a:schemeClr val="accent5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645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69" y="0"/>
            <a:ext cx="9664262" cy="1320800"/>
          </a:xfrm>
        </p:spPr>
        <p:txBody>
          <a:bodyPr>
            <a:no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METHODS TO IMPLEMENT GREEN COMPUTING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253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computing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7" y="2647126"/>
            <a:ext cx="2994991" cy="2754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759">
            <a:off x="5686806" y="2712195"/>
            <a:ext cx="2589144" cy="2754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1199" y="1842537"/>
            <a:ext cx="532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free computing</a:t>
            </a:r>
          </a:p>
        </p:txBody>
      </p:sp>
    </p:spTree>
    <p:extLst>
      <p:ext uri="{BB962C8B-B14F-4D97-AF65-F5344CB8AC3E}">
        <p14:creationId xmlns="" xmlns:p14="http://schemas.microsoft.com/office/powerpoint/2010/main" val="18497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381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METHODS CONTD…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013" y="1037231"/>
            <a:ext cx="4449170" cy="5472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 SOLAR COMPUTING</a:t>
            </a:r>
          </a:p>
          <a:p>
            <a:pPr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Computers working with the help of solar technology are called solar computing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842" y="1009932"/>
            <a:ext cx="5404513" cy="506332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 CARBONFREE COMPUTING</a:t>
            </a:r>
          </a:p>
          <a:p>
            <a:pPr algn="ctr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Carbon free computing is a set of programs and products designed to help individuals and organizations reduce their impact on the environment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246939" y="3457119"/>
            <a:ext cx="5049672" cy="272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3779" y="1876097"/>
            <a:ext cx="10168759" cy="315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37" y="23122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REGULATIONS AND INDUSTRY INITIATIVES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86456"/>
            <a:ext cx="9049990" cy="4367048"/>
          </a:xfrm>
        </p:spPr>
        <p:txBody>
          <a:bodyPr>
            <a:normAutofit/>
          </a:bodyPr>
          <a:lstStyle/>
          <a:p>
            <a:pPr marL="268288" indent="-268288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organization of economic co-operation and development (OECD) has published a survey of over 90 government and industry initiatives on green computing.</a:t>
            </a:r>
          </a:p>
          <a:p>
            <a:pPr marL="268288" indent="-268288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report concludes that initiatives tend to concentrate on the green computing themselves rather than actual implementation  to tackle global warming and environmental degradation.</a:t>
            </a:r>
          </a:p>
          <a:p>
            <a:pPr marL="268288" indent="-268288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general, only 20% of initiatives have measurable targets, with government programs tending to include targets more frequently than business associations.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568" y="736979"/>
            <a:ext cx="9712141" cy="582759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Many governmental agencies have continued to implement standards and regulations that encourage green computing.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energy star program was revised in October 2006 to include stricter efficiency requirements for computer equipment, along with a tiered ranking system for approved products.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332</Words>
  <Application>Microsoft Office PowerPoint</Application>
  <PresentationFormat>Custom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GREEN COMPUTING</vt:lpstr>
      <vt:lpstr>INTRODUCTION</vt:lpstr>
      <vt:lpstr>HISTORY </vt:lpstr>
      <vt:lpstr>WHY IS GREEN COMPUTING REQUIRED? </vt:lpstr>
      <vt:lpstr>WAYS FOR GREEN COMPUTING </vt:lpstr>
      <vt:lpstr> METHODS TO IMPLEMENT GREEN COMPUTING</vt:lpstr>
      <vt:lpstr>METHODS CONTD…</vt:lpstr>
      <vt:lpstr>REGULATIONS AND INDUSTRY INITIATIVES</vt:lpstr>
      <vt:lpstr>Slide 9</vt:lpstr>
      <vt:lpstr>INDUSTRIES</vt:lpstr>
      <vt:lpstr>BENEFITS</vt:lpstr>
      <vt:lpstr>SOME ADVICES</vt:lpstr>
      <vt:lpstr>!! THANK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COMPUTING</dc:title>
  <dc:creator>King</dc:creator>
  <cp:lastModifiedBy>King</cp:lastModifiedBy>
  <cp:revision>41</cp:revision>
  <dcterms:created xsi:type="dcterms:W3CDTF">2016-11-28T13:36:50Z</dcterms:created>
  <dcterms:modified xsi:type="dcterms:W3CDTF">2009-01-28T07:04:08Z</dcterms:modified>
</cp:coreProperties>
</file>