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heme/theme3.xml" ContentType="application/vnd.openxmlformats-officedocument.theme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notesSlides/notesSlide1.xml" ContentType="application/vnd.openxmlformats-officedocument.presentationml.notesSlide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notesSlides/notesSlide2.xml" ContentType="application/vnd.openxmlformats-officedocument.presentationml.notesSlide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notesSlides/notesSlide3.xml" ContentType="application/vnd.openxmlformats-officedocument.presentationml.notesSlide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4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notesSlides/notesSlide5.xml" ContentType="application/vnd.openxmlformats-officedocument.presentationml.notesSlide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notesSlides/notesSlide6.xml" ContentType="application/vnd.openxmlformats-officedocument.presentationml.notesSlide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notesSlides/notesSlide7.xml" ContentType="application/vnd.openxmlformats-officedocument.presentationml.notesSlide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notesSlides/notesSlide8.xml" ContentType="application/vnd.openxmlformats-officedocument.presentationml.notesSlide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9.xml" ContentType="application/vnd.openxmlformats-officedocument.presentationml.notesSlide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notesSlides/notesSlide10.xml" ContentType="application/vnd.openxmlformats-officedocument.presentationml.notesSlide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notesSlides/notesSlide11.xml" ContentType="application/vnd.openxmlformats-officedocument.presentationml.notesSlide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notesSlides/notesSlide12.xml" ContentType="application/vnd.openxmlformats-officedocument.presentationml.notesSlide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notesSlides/notesSlide13.xml" ContentType="application/vnd.openxmlformats-officedocument.presentationml.notesSlide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notesSlides/notesSlide14.xml" ContentType="application/vnd.openxmlformats-officedocument.presentationml.notesSlide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notesSlides/notesSlide15.xml" ContentType="application/vnd.openxmlformats-officedocument.presentationml.notesSlide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notesSlides/notesSlide16.xml" ContentType="application/vnd.openxmlformats-officedocument.presentationml.notesSlide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notesSlides/notesSlide17.xml" ContentType="application/vnd.openxmlformats-officedocument.presentationml.notesSlide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notesSlides/notesSlide18.xml" ContentType="application/vnd.openxmlformats-officedocument.presentationml.notesSlide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notesSlides/notesSlide19.xml" ContentType="application/vnd.openxmlformats-officedocument.presentationml.notesSlide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notesSlides/notesSlide20.xml" ContentType="application/vnd.openxmlformats-officedocument.presentationml.notesSlide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notesSlides/notesSlide21.xml" ContentType="application/vnd.openxmlformats-officedocument.presentationml.notesSlide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notesSlides/notesSlide22.xml" ContentType="application/vnd.openxmlformats-officedocument.presentationml.notesSlide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notesSlides/notesSlide23.xml" ContentType="application/vnd.openxmlformats-officedocument.presentationml.notesSlide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notesSlides/notesSlide24.xml" ContentType="application/vnd.openxmlformats-officedocument.presentationml.notesSlide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62" r:id="rId2"/>
  </p:sldMasterIdLst>
  <p:notesMasterIdLst>
    <p:notesMasterId r:id="rId33"/>
  </p:notesMasterIdLst>
  <p:sldIdLst>
    <p:sldId id="302" r:id="rId3"/>
    <p:sldId id="303" r:id="rId4"/>
    <p:sldId id="304" r:id="rId5"/>
    <p:sldId id="328" r:id="rId6"/>
    <p:sldId id="329" r:id="rId7"/>
    <p:sldId id="330" r:id="rId8"/>
    <p:sldId id="331" r:id="rId9"/>
    <p:sldId id="327" r:id="rId10"/>
    <p:sldId id="332" r:id="rId11"/>
    <p:sldId id="307" r:id="rId12"/>
    <p:sldId id="333" r:id="rId13"/>
    <p:sldId id="335" r:id="rId14"/>
    <p:sldId id="334" r:id="rId15"/>
    <p:sldId id="338" r:id="rId16"/>
    <p:sldId id="339" r:id="rId17"/>
    <p:sldId id="336" r:id="rId18"/>
    <p:sldId id="342" r:id="rId19"/>
    <p:sldId id="343" r:id="rId20"/>
    <p:sldId id="345" r:id="rId21"/>
    <p:sldId id="341" r:id="rId22"/>
    <p:sldId id="346" r:id="rId23"/>
    <p:sldId id="344" r:id="rId24"/>
    <p:sldId id="347" r:id="rId25"/>
    <p:sldId id="348" r:id="rId26"/>
    <p:sldId id="349" r:id="rId27"/>
    <p:sldId id="305" r:id="rId28"/>
    <p:sldId id="340" r:id="rId29"/>
    <p:sldId id="351" r:id="rId30"/>
    <p:sldId id="350" r:id="rId31"/>
    <p:sldId id="32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2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138"/>
      </p:cViewPr>
      <p:guideLst>
        <p:guide pos="3840"/>
        <p:guide orient="horz" pos="21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0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7715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649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4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24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77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6146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525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749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50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22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79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396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897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09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41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51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98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71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44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97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06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9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0.xml"/></Relationships>
</file>

<file path=ppt/slideLayouts/_rels/slideLayout2.xml.rels><?xml version="1.0" encoding="UTF-8" standalone="yes"?>
<Relationships xmlns="http://schemas.openxmlformats.org/package/2006/relationships"><Relationship Id="rId117" Type="http://schemas.openxmlformats.org/officeDocument/2006/relationships/tags" Target="../tags/tag137.xml"/><Relationship Id="rId21" Type="http://schemas.openxmlformats.org/officeDocument/2006/relationships/tags" Target="../tags/tag41.xml"/><Relationship Id="rId42" Type="http://schemas.openxmlformats.org/officeDocument/2006/relationships/tags" Target="../tags/tag62.xml"/><Relationship Id="rId63" Type="http://schemas.openxmlformats.org/officeDocument/2006/relationships/tags" Target="../tags/tag83.xml"/><Relationship Id="rId84" Type="http://schemas.openxmlformats.org/officeDocument/2006/relationships/tags" Target="../tags/tag104.xml"/><Relationship Id="rId138" Type="http://schemas.openxmlformats.org/officeDocument/2006/relationships/tags" Target="../tags/tag158.xml"/><Relationship Id="rId159" Type="http://schemas.openxmlformats.org/officeDocument/2006/relationships/tags" Target="../tags/tag179.xml"/><Relationship Id="rId170" Type="http://schemas.openxmlformats.org/officeDocument/2006/relationships/tags" Target="../tags/tag190.xml"/><Relationship Id="rId191" Type="http://schemas.openxmlformats.org/officeDocument/2006/relationships/image" Target="../media/image2.png"/><Relationship Id="rId107" Type="http://schemas.openxmlformats.org/officeDocument/2006/relationships/tags" Target="../tags/tag127.xml"/><Relationship Id="rId11" Type="http://schemas.openxmlformats.org/officeDocument/2006/relationships/tags" Target="../tags/tag31.xml"/><Relationship Id="rId32" Type="http://schemas.openxmlformats.org/officeDocument/2006/relationships/tags" Target="../tags/tag52.xml"/><Relationship Id="rId53" Type="http://schemas.openxmlformats.org/officeDocument/2006/relationships/tags" Target="../tags/tag73.xml"/><Relationship Id="rId74" Type="http://schemas.openxmlformats.org/officeDocument/2006/relationships/tags" Target="../tags/tag94.xml"/><Relationship Id="rId128" Type="http://schemas.openxmlformats.org/officeDocument/2006/relationships/tags" Target="../tags/tag148.xml"/><Relationship Id="rId149" Type="http://schemas.openxmlformats.org/officeDocument/2006/relationships/tags" Target="../tags/tag169.xml"/><Relationship Id="rId5" Type="http://schemas.openxmlformats.org/officeDocument/2006/relationships/tags" Target="../tags/tag25.xml"/><Relationship Id="rId95" Type="http://schemas.openxmlformats.org/officeDocument/2006/relationships/tags" Target="../tags/tag115.xml"/><Relationship Id="rId160" Type="http://schemas.openxmlformats.org/officeDocument/2006/relationships/tags" Target="../tags/tag180.xml"/><Relationship Id="rId181" Type="http://schemas.openxmlformats.org/officeDocument/2006/relationships/tags" Target="../tags/tag201.xml"/><Relationship Id="rId22" Type="http://schemas.openxmlformats.org/officeDocument/2006/relationships/tags" Target="../tags/tag42.xml"/><Relationship Id="rId43" Type="http://schemas.openxmlformats.org/officeDocument/2006/relationships/tags" Target="../tags/tag63.xml"/><Relationship Id="rId64" Type="http://schemas.openxmlformats.org/officeDocument/2006/relationships/tags" Target="../tags/tag84.xml"/><Relationship Id="rId118" Type="http://schemas.openxmlformats.org/officeDocument/2006/relationships/tags" Target="../tags/tag138.xml"/><Relationship Id="rId139" Type="http://schemas.openxmlformats.org/officeDocument/2006/relationships/tags" Target="../tags/tag159.xml"/><Relationship Id="rId85" Type="http://schemas.openxmlformats.org/officeDocument/2006/relationships/tags" Target="../tags/tag105.xml"/><Relationship Id="rId150" Type="http://schemas.openxmlformats.org/officeDocument/2006/relationships/tags" Target="../tags/tag170.xml"/><Relationship Id="rId171" Type="http://schemas.openxmlformats.org/officeDocument/2006/relationships/tags" Target="../tags/tag191.xml"/><Relationship Id="rId192" Type="http://schemas.openxmlformats.org/officeDocument/2006/relationships/image" Target="../media/image3.png"/><Relationship Id="rId12" Type="http://schemas.openxmlformats.org/officeDocument/2006/relationships/tags" Target="../tags/tag32.xml"/><Relationship Id="rId33" Type="http://schemas.openxmlformats.org/officeDocument/2006/relationships/tags" Target="../tags/tag53.xml"/><Relationship Id="rId108" Type="http://schemas.openxmlformats.org/officeDocument/2006/relationships/tags" Target="../tags/tag128.xml"/><Relationship Id="rId129" Type="http://schemas.openxmlformats.org/officeDocument/2006/relationships/tags" Target="../tags/tag149.xml"/><Relationship Id="rId54" Type="http://schemas.openxmlformats.org/officeDocument/2006/relationships/tags" Target="../tags/tag74.xml"/><Relationship Id="rId75" Type="http://schemas.openxmlformats.org/officeDocument/2006/relationships/tags" Target="../tags/tag95.xml"/><Relationship Id="rId96" Type="http://schemas.openxmlformats.org/officeDocument/2006/relationships/tags" Target="../tags/tag116.xml"/><Relationship Id="rId140" Type="http://schemas.openxmlformats.org/officeDocument/2006/relationships/tags" Target="../tags/tag160.xml"/><Relationship Id="rId161" Type="http://schemas.openxmlformats.org/officeDocument/2006/relationships/tags" Target="../tags/tag181.xml"/><Relationship Id="rId182" Type="http://schemas.openxmlformats.org/officeDocument/2006/relationships/tags" Target="../tags/tag202.xml"/><Relationship Id="rId6" Type="http://schemas.openxmlformats.org/officeDocument/2006/relationships/tags" Target="../tags/tag26.xml"/><Relationship Id="rId23" Type="http://schemas.openxmlformats.org/officeDocument/2006/relationships/tags" Target="../tags/tag43.xml"/><Relationship Id="rId119" Type="http://schemas.openxmlformats.org/officeDocument/2006/relationships/tags" Target="../tags/tag139.xml"/><Relationship Id="rId44" Type="http://schemas.openxmlformats.org/officeDocument/2006/relationships/tags" Target="../tags/tag64.xml"/><Relationship Id="rId65" Type="http://schemas.openxmlformats.org/officeDocument/2006/relationships/tags" Target="../tags/tag85.xml"/><Relationship Id="rId86" Type="http://schemas.openxmlformats.org/officeDocument/2006/relationships/tags" Target="../tags/tag106.xml"/><Relationship Id="rId130" Type="http://schemas.openxmlformats.org/officeDocument/2006/relationships/tags" Target="../tags/tag150.xml"/><Relationship Id="rId151" Type="http://schemas.openxmlformats.org/officeDocument/2006/relationships/tags" Target="../tags/tag171.xml"/><Relationship Id="rId172" Type="http://schemas.openxmlformats.org/officeDocument/2006/relationships/tags" Target="../tags/tag192.xml"/><Relationship Id="rId193" Type="http://schemas.openxmlformats.org/officeDocument/2006/relationships/image" Target="../media/image4.png"/><Relationship Id="rId13" Type="http://schemas.openxmlformats.org/officeDocument/2006/relationships/tags" Target="../tags/tag33.xml"/><Relationship Id="rId109" Type="http://schemas.openxmlformats.org/officeDocument/2006/relationships/tags" Target="../tags/tag129.xml"/><Relationship Id="rId34" Type="http://schemas.openxmlformats.org/officeDocument/2006/relationships/tags" Target="../tags/tag54.xml"/><Relationship Id="rId50" Type="http://schemas.openxmlformats.org/officeDocument/2006/relationships/tags" Target="../tags/tag70.xml"/><Relationship Id="rId55" Type="http://schemas.openxmlformats.org/officeDocument/2006/relationships/tags" Target="../tags/tag75.xml"/><Relationship Id="rId76" Type="http://schemas.openxmlformats.org/officeDocument/2006/relationships/tags" Target="../tags/tag96.xml"/><Relationship Id="rId97" Type="http://schemas.openxmlformats.org/officeDocument/2006/relationships/tags" Target="../tags/tag117.xml"/><Relationship Id="rId104" Type="http://schemas.openxmlformats.org/officeDocument/2006/relationships/tags" Target="../tags/tag124.xml"/><Relationship Id="rId120" Type="http://schemas.openxmlformats.org/officeDocument/2006/relationships/tags" Target="../tags/tag140.xml"/><Relationship Id="rId125" Type="http://schemas.openxmlformats.org/officeDocument/2006/relationships/tags" Target="../tags/tag145.xml"/><Relationship Id="rId141" Type="http://schemas.openxmlformats.org/officeDocument/2006/relationships/tags" Target="../tags/tag161.xml"/><Relationship Id="rId146" Type="http://schemas.openxmlformats.org/officeDocument/2006/relationships/tags" Target="../tags/tag166.xml"/><Relationship Id="rId167" Type="http://schemas.openxmlformats.org/officeDocument/2006/relationships/tags" Target="../tags/tag187.xml"/><Relationship Id="rId188" Type="http://schemas.openxmlformats.org/officeDocument/2006/relationships/tags" Target="../tags/tag208.xml"/><Relationship Id="rId7" Type="http://schemas.openxmlformats.org/officeDocument/2006/relationships/tags" Target="../tags/tag27.xml"/><Relationship Id="rId71" Type="http://schemas.openxmlformats.org/officeDocument/2006/relationships/tags" Target="../tags/tag91.xml"/><Relationship Id="rId92" Type="http://schemas.openxmlformats.org/officeDocument/2006/relationships/tags" Target="../tags/tag112.xml"/><Relationship Id="rId162" Type="http://schemas.openxmlformats.org/officeDocument/2006/relationships/tags" Target="../tags/tag182.xml"/><Relationship Id="rId183" Type="http://schemas.openxmlformats.org/officeDocument/2006/relationships/tags" Target="../tags/tag203.xml"/><Relationship Id="rId2" Type="http://schemas.openxmlformats.org/officeDocument/2006/relationships/tags" Target="../tags/tag22.xml"/><Relationship Id="rId29" Type="http://schemas.openxmlformats.org/officeDocument/2006/relationships/tags" Target="../tags/tag49.xml"/><Relationship Id="rId24" Type="http://schemas.openxmlformats.org/officeDocument/2006/relationships/tags" Target="../tags/tag44.xml"/><Relationship Id="rId40" Type="http://schemas.openxmlformats.org/officeDocument/2006/relationships/tags" Target="../tags/tag60.xml"/><Relationship Id="rId45" Type="http://schemas.openxmlformats.org/officeDocument/2006/relationships/tags" Target="../tags/tag65.xml"/><Relationship Id="rId66" Type="http://schemas.openxmlformats.org/officeDocument/2006/relationships/tags" Target="../tags/tag86.xml"/><Relationship Id="rId87" Type="http://schemas.openxmlformats.org/officeDocument/2006/relationships/tags" Target="../tags/tag107.xml"/><Relationship Id="rId110" Type="http://schemas.openxmlformats.org/officeDocument/2006/relationships/tags" Target="../tags/tag130.xml"/><Relationship Id="rId115" Type="http://schemas.openxmlformats.org/officeDocument/2006/relationships/tags" Target="../tags/tag135.xml"/><Relationship Id="rId131" Type="http://schemas.openxmlformats.org/officeDocument/2006/relationships/tags" Target="../tags/tag151.xml"/><Relationship Id="rId136" Type="http://schemas.openxmlformats.org/officeDocument/2006/relationships/tags" Target="../tags/tag156.xml"/><Relationship Id="rId157" Type="http://schemas.openxmlformats.org/officeDocument/2006/relationships/tags" Target="../tags/tag177.xml"/><Relationship Id="rId178" Type="http://schemas.openxmlformats.org/officeDocument/2006/relationships/tags" Target="../tags/tag198.xml"/><Relationship Id="rId61" Type="http://schemas.openxmlformats.org/officeDocument/2006/relationships/tags" Target="../tags/tag81.xml"/><Relationship Id="rId82" Type="http://schemas.openxmlformats.org/officeDocument/2006/relationships/tags" Target="../tags/tag102.xml"/><Relationship Id="rId152" Type="http://schemas.openxmlformats.org/officeDocument/2006/relationships/tags" Target="../tags/tag172.xml"/><Relationship Id="rId173" Type="http://schemas.openxmlformats.org/officeDocument/2006/relationships/tags" Target="../tags/tag193.xml"/><Relationship Id="rId19" Type="http://schemas.openxmlformats.org/officeDocument/2006/relationships/tags" Target="../tags/tag39.xml"/><Relationship Id="rId14" Type="http://schemas.openxmlformats.org/officeDocument/2006/relationships/tags" Target="../tags/tag34.xml"/><Relationship Id="rId30" Type="http://schemas.openxmlformats.org/officeDocument/2006/relationships/tags" Target="../tags/tag50.xml"/><Relationship Id="rId35" Type="http://schemas.openxmlformats.org/officeDocument/2006/relationships/tags" Target="../tags/tag55.xml"/><Relationship Id="rId56" Type="http://schemas.openxmlformats.org/officeDocument/2006/relationships/tags" Target="../tags/tag76.xml"/><Relationship Id="rId77" Type="http://schemas.openxmlformats.org/officeDocument/2006/relationships/tags" Target="../tags/tag97.xml"/><Relationship Id="rId100" Type="http://schemas.openxmlformats.org/officeDocument/2006/relationships/tags" Target="../tags/tag120.xml"/><Relationship Id="rId105" Type="http://schemas.openxmlformats.org/officeDocument/2006/relationships/tags" Target="../tags/tag125.xml"/><Relationship Id="rId126" Type="http://schemas.openxmlformats.org/officeDocument/2006/relationships/tags" Target="../tags/tag146.xml"/><Relationship Id="rId147" Type="http://schemas.openxmlformats.org/officeDocument/2006/relationships/tags" Target="../tags/tag167.xml"/><Relationship Id="rId168" Type="http://schemas.openxmlformats.org/officeDocument/2006/relationships/tags" Target="../tags/tag188.xml"/><Relationship Id="rId8" Type="http://schemas.openxmlformats.org/officeDocument/2006/relationships/tags" Target="../tags/tag28.xml"/><Relationship Id="rId51" Type="http://schemas.openxmlformats.org/officeDocument/2006/relationships/tags" Target="../tags/tag71.xml"/><Relationship Id="rId72" Type="http://schemas.openxmlformats.org/officeDocument/2006/relationships/tags" Target="../tags/tag92.xml"/><Relationship Id="rId93" Type="http://schemas.openxmlformats.org/officeDocument/2006/relationships/tags" Target="../tags/tag113.xml"/><Relationship Id="rId98" Type="http://schemas.openxmlformats.org/officeDocument/2006/relationships/tags" Target="../tags/tag118.xml"/><Relationship Id="rId121" Type="http://schemas.openxmlformats.org/officeDocument/2006/relationships/tags" Target="../tags/tag141.xml"/><Relationship Id="rId142" Type="http://schemas.openxmlformats.org/officeDocument/2006/relationships/tags" Target="../tags/tag162.xml"/><Relationship Id="rId163" Type="http://schemas.openxmlformats.org/officeDocument/2006/relationships/tags" Target="../tags/tag183.xml"/><Relationship Id="rId184" Type="http://schemas.openxmlformats.org/officeDocument/2006/relationships/tags" Target="../tags/tag204.xml"/><Relationship Id="rId189" Type="http://schemas.openxmlformats.org/officeDocument/2006/relationships/slideMaster" Target="../slideMasters/slideMaster1.xml"/><Relationship Id="rId3" Type="http://schemas.openxmlformats.org/officeDocument/2006/relationships/tags" Target="../tags/tag23.xml"/><Relationship Id="rId25" Type="http://schemas.openxmlformats.org/officeDocument/2006/relationships/tags" Target="../tags/tag45.xml"/><Relationship Id="rId46" Type="http://schemas.openxmlformats.org/officeDocument/2006/relationships/tags" Target="../tags/tag66.xml"/><Relationship Id="rId67" Type="http://schemas.openxmlformats.org/officeDocument/2006/relationships/tags" Target="../tags/tag87.xml"/><Relationship Id="rId116" Type="http://schemas.openxmlformats.org/officeDocument/2006/relationships/tags" Target="../tags/tag136.xml"/><Relationship Id="rId137" Type="http://schemas.openxmlformats.org/officeDocument/2006/relationships/tags" Target="../tags/tag157.xml"/><Relationship Id="rId158" Type="http://schemas.openxmlformats.org/officeDocument/2006/relationships/tags" Target="../tags/tag178.xml"/><Relationship Id="rId20" Type="http://schemas.openxmlformats.org/officeDocument/2006/relationships/tags" Target="../tags/tag40.xml"/><Relationship Id="rId41" Type="http://schemas.openxmlformats.org/officeDocument/2006/relationships/tags" Target="../tags/tag61.xml"/><Relationship Id="rId62" Type="http://schemas.openxmlformats.org/officeDocument/2006/relationships/tags" Target="../tags/tag82.xml"/><Relationship Id="rId83" Type="http://schemas.openxmlformats.org/officeDocument/2006/relationships/tags" Target="../tags/tag103.xml"/><Relationship Id="rId88" Type="http://schemas.openxmlformats.org/officeDocument/2006/relationships/tags" Target="../tags/tag108.xml"/><Relationship Id="rId111" Type="http://schemas.openxmlformats.org/officeDocument/2006/relationships/tags" Target="../tags/tag131.xml"/><Relationship Id="rId132" Type="http://schemas.openxmlformats.org/officeDocument/2006/relationships/tags" Target="../tags/tag152.xml"/><Relationship Id="rId153" Type="http://schemas.openxmlformats.org/officeDocument/2006/relationships/tags" Target="../tags/tag173.xml"/><Relationship Id="rId174" Type="http://schemas.openxmlformats.org/officeDocument/2006/relationships/tags" Target="../tags/tag194.xml"/><Relationship Id="rId179" Type="http://schemas.openxmlformats.org/officeDocument/2006/relationships/tags" Target="../tags/tag199.xml"/><Relationship Id="rId190" Type="http://schemas.openxmlformats.org/officeDocument/2006/relationships/image" Target="../media/image1.png"/><Relationship Id="rId15" Type="http://schemas.openxmlformats.org/officeDocument/2006/relationships/tags" Target="../tags/tag35.xml"/><Relationship Id="rId36" Type="http://schemas.openxmlformats.org/officeDocument/2006/relationships/tags" Target="../tags/tag56.xml"/><Relationship Id="rId57" Type="http://schemas.openxmlformats.org/officeDocument/2006/relationships/tags" Target="../tags/tag77.xml"/><Relationship Id="rId106" Type="http://schemas.openxmlformats.org/officeDocument/2006/relationships/tags" Target="../tags/tag126.xml"/><Relationship Id="rId127" Type="http://schemas.openxmlformats.org/officeDocument/2006/relationships/tags" Target="../tags/tag147.xml"/><Relationship Id="rId10" Type="http://schemas.openxmlformats.org/officeDocument/2006/relationships/tags" Target="../tags/tag30.xml"/><Relationship Id="rId31" Type="http://schemas.openxmlformats.org/officeDocument/2006/relationships/tags" Target="../tags/tag51.xml"/><Relationship Id="rId52" Type="http://schemas.openxmlformats.org/officeDocument/2006/relationships/tags" Target="../tags/tag72.xml"/><Relationship Id="rId73" Type="http://schemas.openxmlformats.org/officeDocument/2006/relationships/tags" Target="../tags/tag93.xml"/><Relationship Id="rId78" Type="http://schemas.openxmlformats.org/officeDocument/2006/relationships/tags" Target="../tags/tag98.xml"/><Relationship Id="rId94" Type="http://schemas.openxmlformats.org/officeDocument/2006/relationships/tags" Target="../tags/tag114.xml"/><Relationship Id="rId99" Type="http://schemas.openxmlformats.org/officeDocument/2006/relationships/tags" Target="../tags/tag119.xml"/><Relationship Id="rId101" Type="http://schemas.openxmlformats.org/officeDocument/2006/relationships/tags" Target="../tags/tag121.xml"/><Relationship Id="rId122" Type="http://schemas.openxmlformats.org/officeDocument/2006/relationships/tags" Target="../tags/tag142.xml"/><Relationship Id="rId143" Type="http://schemas.openxmlformats.org/officeDocument/2006/relationships/tags" Target="../tags/tag163.xml"/><Relationship Id="rId148" Type="http://schemas.openxmlformats.org/officeDocument/2006/relationships/tags" Target="../tags/tag168.xml"/><Relationship Id="rId164" Type="http://schemas.openxmlformats.org/officeDocument/2006/relationships/tags" Target="../tags/tag184.xml"/><Relationship Id="rId169" Type="http://schemas.openxmlformats.org/officeDocument/2006/relationships/tags" Target="../tags/tag189.xml"/><Relationship Id="rId185" Type="http://schemas.openxmlformats.org/officeDocument/2006/relationships/tags" Target="../tags/tag205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80" Type="http://schemas.openxmlformats.org/officeDocument/2006/relationships/tags" Target="../tags/tag200.xml"/><Relationship Id="rId26" Type="http://schemas.openxmlformats.org/officeDocument/2006/relationships/tags" Target="../tags/tag46.xml"/><Relationship Id="rId47" Type="http://schemas.openxmlformats.org/officeDocument/2006/relationships/tags" Target="../tags/tag67.xml"/><Relationship Id="rId68" Type="http://schemas.openxmlformats.org/officeDocument/2006/relationships/tags" Target="../tags/tag88.xml"/><Relationship Id="rId89" Type="http://schemas.openxmlformats.org/officeDocument/2006/relationships/tags" Target="../tags/tag109.xml"/><Relationship Id="rId112" Type="http://schemas.openxmlformats.org/officeDocument/2006/relationships/tags" Target="../tags/tag132.xml"/><Relationship Id="rId133" Type="http://schemas.openxmlformats.org/officeDocument/2006/relationships/tags" Target="../tags/tag153.xml"/><Relationship Id="rId154" Type="http://schemas.openxmlformats.org/officeDocument/2006/relationships/tags" Target="../tags/tag174.xml"/><Relationship Id="rId175" Type="http://schemas.openxmlformats.org/officeDocument/2006/relationships/tags" Target="../tags/tag195.xml"/><Relationship Id="rId16" Type="http://schemas.openxmlformats.org/officeDocument/2006/relationships/tags" Target="../tags/tag36.xml"/><Relationship Id="rId37" Type="http://schemas.openxmlformats.org/officeDocument/2006/relationships/tags" Target="../tags/tag57.xml"/><Relationship Id="rId58" Type="http://schemas.openxmlformats.org/officeDocument/2006/relationships/tags" Target="../tags/tag78.xml"/><Relationship Id="rId79" Type="http://schemas.openxmlformats.org/officeDocument/2006/relationships/tags" Target="../tags/tag99.xml"/><Relationship Id="rId102" Type="http://schemas.openxmlformats.org/officeDocument/2006/relationships/tags" Target="../tags/tag122.xml"/><Relationship Id="rId123" Type="http://schemas.openxmlformats.org/officeDocument/2006/relationships/tags" Target="../tags/tag143.xml"/><Relationship Id="rId144" Type="http://schemas.openxmlformats.org/officeDocument/2006/relationships/tags" Target="../tags/tag164.xml"/><Relationship Id="rId90" Type="http://schemas.openxmlformats.org/officeDocument/2006/relationships/tags" Target="../tags/tag110.xml"/><Relationship Id="rId165" Type="http://schemas.openxmlformats.org/officeDocument/2006/relationships/tags" Target="../tags/tag185.xml"/><Relationship Id="rId186" Type="http://schemas.openxmlformats.org/officeDocument/2006/relationships/tags" Target="../tags/tag206.xml"/><Relationship Id="rId27" Type="http://schemas.openxmlformats.org/officeDocument/2006/relationships/tags" Target="../tags/tag47.xml"/><Relationship Id="rId48" Type="http://schemas.openxmlformats.org/officeDocument/2006/relationships/tags" Target="../tags/tag68.xml"/><Relationship Id="rId69" Type="http://schemas.openxmlformats.org/officeDocument/2006/relationships/tags" Target="../tags/tag89.xml"/><Relationship Id="rId113" Type="http://schemas.openxmlformats.org/officeDocument/2006/relationships/tags" Target="../tags/tag133.xml"/><Relationship Id="rId134" Type="http://schemas.openxmlformats.org/officeDocument/2006/relationships/tags" Target="../tags/tag154.xml"/><Relationship Id="rId80" Type="http://schemas.openxmlformats.org/officeDocument/2006/relationships/tags" Target="../tags/tag100.xml"/><Relationship Id="rId155" Type="http://schemas.openxmlformats.org/officeDocument/2006/relationships/tags" Target="../tags/tag175.xml"/><Relationship Id="rId176" Type="http://schemas.openxmlformats.org/officeDocument/2006/relationships/tags" Target="../tags/tag196.xml"/><Relationship Id="rId17" Type="http://schemas.openxmlformats.org/officeDocument/2006/relationships/tags" Target="../tags/tag37.xml"/><Relationship Id="rId38" Type="http://schemas.openxmlformats.org/officeDocument/2006/relationships/tags" Target="../tags/tag58.xml"/><Relationship Id="rId59" Type="http://schemas.openxmlformats.org/officeDocument/2006/relationships/tags" Target="../tags/tag79.xml"/><Relationship Id="rId103" Type="http://schemas.openxmlformats.org/officeDocument/2006/relationships/tags" Target="../tags/tag123.xml"/><Relationship Id="rId124" Type="http://schemas.openxmlformats.org/officeDocument/2006/relationships/tags" Target="../tags/tag144.xml"/><Relationship Id="rId70" Type="http://schemas.openxmlformats.org/officeDocument/2006/relationships/tags" Target="../tags/tag90.xml"/><Relationship Id="rId91" Type="http://schemas.openxmlformats.org/officeDocument/2006/relationships/tags" Target="../tags/tag111.xml"/><Relationship Id="rId145" Type="http://schemas.openxmlformats.org/officeDocument/2006/relationships/tags" Target="../tags/tag165.xml"/><Relationship Id="rId166" Type="http://schemas.openxmlformats.org/officeDocument/2006/relationships/tags" Target="../tags/tag186.xml"/><Relationship Id="rId187" Type="http://schemas.openxmlformats.org/officeDocument/2006/relationships/tags" Target="../tags/tag207.xml"/><Relationship Id="rId1" Type="http://schemas.openxmlformats.org/officeDocument/2006/relationships/tags" Target="../tags/tag21.xml"/><Relationship Id="rId28" Type="http://schemas.openxmlformats.org/officeDocument/2006/relationships/tags" Target="../tags/tag48.xml"/><Relationship Id="rId49" Type="http://schemas.openxmlformats.org/officeDocument/2006/relationships/tags" Target="../tags/tag69.xml"/><Relationship Id="rId114" Type="http://schemas.openxmlformats.org/officeDocument/2006/relationships/tags" Target="../tags/tag134.xml"/><Relationship Id="rId60" Type="http://schemas.openxmlformats.org/officeDocument/2006/relationships/tags" Target="../tags/tag80.xml"/><Relationship Id="rId81" Type="http://schemas.openxmlformats.org/officeDocument/2006/relationships/tags" Target="../tags/tag101.xml"/><Relationship Id="rId135" Type="http://schemas.openxmlformats.org/officeDocument/2006/relationships/tags" Target="../tags/tag155.xml"/><Relationship Id="rId156" Type="http://schemas.openxmlformats.org/officeDocument/2006/relationships/tags" Target="../tags/tag176.xml"/><Relationship Id="rId177" Type="http://schemas.openxmlformats.org/officeDocument/2006/relationships/tags" Target="../tags/tag197.xml"/><Relationship Id="rId18" Type="http://schemas.openxmlformats.org/officeDocument/2006/relationships/tags" Target="../tags/tag38.xml"/><Relationship Id="rId39" Type="http://schemas.openxmlformats.org/officeDocument/2006/relationships/tags" Target="../tags/tag59.xml"/></Relationships>
</file>

<file path=ppt/slideLayouts/_rels/slideLayout3.xml.rels><?xml version="1.0" encoding="UTF-8" standalone="yes"?>
<Relationships xmlns="http://schemas.openxmlformats.org/package/2006/relationships"><Relationship Id="rId117" Type="http://schemas.openxmlformats.org/officeDocument/2006/relationships/tags" Target="../tags/tag341.xml"/><Relationship Id="rId21" Type="http://schemas.openxmlformats.org/officeDocument/2006/relationships/tags" Target="../tags/tag245.xml"/><Relationship Id="rId42" Type="http://schemas.openxmlformats.org/officeDocument/2006/relationships/tags" Target="../tags/tag266.xml"/><Relationship Id="rId63" Type="http://schemas.openxmlformats.org/officeDocument/2006/relationships/tags" Target="../tags/tag287.xml"/><Relationship Id="rId84" Type="http://schemas.openxmlformats.org/officeDocument/2006/relationships/tags" Target="../tags/tag308.xml"/><Relationship Id="rId138" Type="http://schemas.openxmlformats.org/officeDocument/2006/relationships/tags" Target="../tags/tag362.xml"/><Relationship Id="rId159" Type="http://schemas.openxmlformats.org/officeDocument/2006/relationships/tags" Target="../tags/tag383.xml"/><Relationship Id="rId170" Type="http://schemas.openxmlformats.org/officeDocument/2006/relationships/tags" Target="../tags/tag394.xml"/><Relationship Id="rId191" Type="http://schemas.openxmlformats.org/officeDocument/2006/relationships/image" Target="../media/image2.png"/><Relationship Id="rId107" Type="http://schemas.openxmlformats.org/officeDocument/2006/relationships/tags" Target="../tags/tag331.xml"/><Relationship Id="rId11" Type="http://schemas.openxmlformats.org/officeDocument/2006/relationships/tags" Target="../tags/tag235.xml"/><Relationship Id="rId32" Type="http://schemas.openxmlformats.org/officeDocument/2006/relationships/tags" Target="../tags/tag256.xml"/><Relationship Id="rId53" Type="http://schemas.openxmlformats.org/officeDocument/2006/relationships/tags" Target="../tags/tag277.xml"/><Relationship Id="rId74" Type="http://schemas.openxmlformats.org/officeDocument/2006/relationships/tags" Target="../tags/tag298.xml"/><Relationship Id="rId128" Type="http://schemas.openxmlformats.org/officeDocument/2006/relationships/tags" Target="../tags/tag352.xml"/><Relationship Id="rId149" Type="http://schemas.openxmlformats.org/officeDocument/2006/relationships/tags" Target="../tags/tag373.xml"/><Relationship Id="rId5" Type="http://schemas.openxmlformats.org/officeDocument/2006/relationships/tags" Target="../tags/tag229.xml"/><Relationship Id="rId95" Type="http://schemas.openxmlformats.org/officeDocument/2006/relationships/tags" Target="../tags/tag319.xml"/><Relationship Id="rId160" Type="http://schemas.openxmlformats.org/officeDocument/2006/relationships/tags" Target="../tags/tag384.xml"/><Relationship Id="rId181" Type="http://schemas.openxmlformats.org/officeDocument/2006/relationships/tags" Target="../tags/tag405.xml"/><Relationship Id="rId22" Type="http://schemas.openxmlformats.org/officeDocument/2006/relationships/tags" Target="../tags/tag246.xml"/><Relationship Id="rId43" Type="http://schemas.openxmlformats.org/officeDocument/2006/relationships/tags" Target="../tags/tag267.xml"/><Relationship Id="rId64" Type="http://schemas.openxmlformats.org/officeDocument/2006/relationships/tags" Target="../tags/tag288.xml"/><Relationship Id="rId118" Type="http://schemas.openxmlformats.org/officeDocument/2006/relationships/tags" Target="../tags/tag342.xml"/><Relationship Id="rId139" Type="http://schemas.openxmlformats.org/officeDocument/2006/relationships/tags" Target="../tags/tag363.xml"/><Relationship Id="rId85" Type="http://schemas.openxmlformats.org/officeDocument/2006/relationships/tags" Target="../tags/tag309.xml"/><Relationship Id="rId150" Type="http://schemas.openxmlformats.org/officeDocument/2006/relationships/tags" Target="../tags/tag374.xml"/><Relationship Id="rId171" Type="http://schemas.openxmlformats.org/officeDocument/2006/relationships/tags" Target="../tags/tag395.xml"/><Relationship Id="rId192" Type="http://schemas.openxmlformats.org/officeDocument/2006/relationships/image" Target="../media/image3.png"/><Relationship Id="rId12" Type="http://schemas.openxmlformats.org/officeDocument/2006/relationships/tags" Target="../tags/tag236.xml"/><Relationship Id="rId33" Type="http://schemas.openxmlformats.org/officeDocument/2006/relationships/tags" Target="../tags/tag257.xml"/><Relationship Id="rId108" Type="http://schemas.openxmlformats.org/officeDocument/2006/relationships/tags" Target="../tags/tag332.xml"/><Relationship Id="rId129" Type="http://schemas.openxmlformats.org/officeDocument/2006/relationships/tags" Target="../tags/tag353.xml"/><Relationship Id="rId54" Type="http://schemas.openxmlformats.org/officeDocument/2006/relationships/tags" Target="../tags/tag278.xml"/><Relationship Id="rId75" Type="http://schemas.openxmlformats.org/officeDocument/2006/relationships/tags" Target="../tags/tag299.xml"/><Relationship Id="rId96" Type="http://schemas.openxmlformats.org/officeDocument/2006/relationships/tags" Target="../tags/tag320.xml"/><Relationship Id="rId140" Type="http://schemas.openxmlformats.org/officeDocument/2006/relationships/tags" Target="../tags/tag364.xml"/><Relationship Id="rId161" Type="http://schemas.openxmlformats.org/officeDocument/2006/relationships/tags" Target="../tags/tag385.xml"/><Relationship Id="rId182" Type="http://schemas.openxmlformats.org/officeDocument/2006/relationships/tags" Target="../tags/tag406.xml"/><Relationship Id="rId6" Type="http://schemas.openxmlformats.org/officeDocument/2006/relationships/tags" Target="../tags/tag230.xml"/><Relationship Id="rId23" Type="http://schemas.openxmlformats.org/officeDocument/2006/relationships/tags" Target="../tags/tag247.xml"/><Relationship Id="rId119" Type="http://schemas.openxmlformats.org/officeDocument/2006/relationships/tags" Target="../tags/tag343.xml"/><Relationship Id="rId44" Type="http://schemas.openxmlformats.org/officeDocument/2006/relationships/tags" Target="../tags/tag268.xml"/><Relationship Id="rId65" Type="http://schemas.openxmlformats.org/officeDocument/2006/relationships/tags" Target="../tags/tag289.xml"/><Relationship Id="rId86" Type="http://schemas.openxmlformats.org/officeDocument/2006/relationships/tags" Target="../tags/tag310.xml"/><Relationship Id="rId130" Type="http://schemas.openxmlformats.org/officeDocument/2006/relationships/tags" Target="../tags/tag354.xml"/><Relationship Id="rId151" Type="http://schemas.openxmlformats.org/officeDocument/2006/relationships/tags" Target="../tags/tag375.xml"/><Relationship Id="rId172" Type="http://schemas.openxmlformats.org/officeDocument/2006/relationships/tags" Target="../tags/tag396.xml"/><Relationship Id="rId193" Type="http://schemas.openxmlformats.org/officeDocument/2006/relationships/image" Target="../media/image4.png"/><Relationship Id="rId13" Type="http://schemas.openxmlformats.org/officeDocument/2006/relationships/tags" Target="../tags/tag237.xml"/><Relationship Id="rId109" Type="http://schemas.openxmlformats.org/officeDocument/2006/relationships/tags" Target="../tags/tag333.xml"/><Relationship Id="rId34" Type="http://schemas.openxmlformats.org/officeDocument/2006/relationships/tags" Target="../tags/tag258.xml"/><Relationship Id="rId50" Type="http://schemas.openxmlformats.org/officeDocument/2006/relationships/tags" Target="../tags/tag274.xml"/><Relationship Id="rId55" Type="http://schemas.openxmlformats.org/officeDocument/2006/relationships/tags" Target="../tags/tag279.xml"/><Relationship Id="rId76" Type="http://schemas.openxmlformats.org/officeDocument/2006/relationships/tags" Target="../tags/tag300.xml"/><Relationship Id="rId97" Type="http://schemas.openxmlformats.org/officeDocument/2006/relationships/tags" Target="../tags/tag321.xml"/><Relationship Id="rId104" Type="http://schemas.openxmlformats.org/officeDocument/2006/relationships/tags" Target="../tags/tag328.xml"/><Relationship Id="rId120" Type="http://schemas.openxmlformats.org/officeDocument/2006/relationships/tags" Target="../tags/tag344.xml"/><Relationship Id="rId125" Type="http://schemas.openxmlformats.org/officeDocument/2006/relationships/tags" Target="../tags/tag349.xml"/><Relationship Id="rId141" Type="http://schemas.openxmlformats.org/officeDocument/2006/relationships/tags" Target="../tags/tag365.xml"/><Relationship Id="rId146" Type="http://schemas.openxmlformats.org/officeDocument/2006/relationships/tags" Target="../tags/tag370.xml"/><Relationship Id="rId167" Type="http://schemas.openxmlformats.org/officeDocument/2006/relationships/tags" Target="../tags/tag391.xml"/><Relationship Id="rId188" Type="http://schemas.openxmlformats.org/officeDocument/2006/relationships/tags" Target="../tags/tag412.xml"/><Relationship Id="rId7" Type="http://schemas.openxmlformats.org/officeDocument/2006/relationships/tags" Target="../tags/tag231.xml"/><Relationship Id="rId71" Type="http://schemas.openxmlformats.org/officeDocument/2006/relationships/tags" Target="../tags/tag295.xml"/><Relationship Id="rId92" Type="http://schemas.openxmlformats.org/officeDocument/2006/relationships/tags" Target="../tags/tag316.xml"/><Relationship Id="rId162" Type="http://schemas.openxmlformats.org/officeDocument/2006/relationships/tags" Target="../tags/tag386.xml"/><Relationship Id="rId183" Type="http://schemas.openxmlformats.org/officeDocument/2006/relationships/tags" Target="../tags/tag407.xml"/><Relationship Id="rId2" Type="http://schemas.openxmlformats.org/officeDocument/2006/relationships/tags" Target="../tags/tag226.xml"/><Relationship Id="rId29" Type="http://schemas.openxmlformats.org/officeDocument/2006/relationships/tags" Target="../tags/tag253.xml"/><Relationship Id="rId24" Type="http://schemas.openxmlformats.org/officeDocument/2006/relationships/tags" Target="../tags/tag248.xml"/><Relationship Id="rId40" Type="http://schemas.openxmlformats.org/officeDocument/2006/relationships/tags" Target="../tags/tag264.xml"/><Relationship Id="rId45" Type="http://schemas.openxmlformats.org/officeDocument/2006/relationships/tags" Target="../tags/tag269.xml"/><Relationship Id="rId66" Type="http://schemas.openxmlformats.org/officeDocument/2006/relationships/tags" Target="../tags/tag290.xml"/><Relationship Id="rId87" Type="http://schemas.openxmlformats.org/officeDocument/2006/relationships/tags" Target="../tags/tag311.xml"/><Relationship Id="rId110" Type="http://schemas.openxmlformats.org/officeDocument/2006/relationships/tags" Target="../tags/tag334.xml"/><Relationship Id="rId115" Type="http://schemas.openxmlformats.org/officeDocument/2006/relationships/tags" Target="../tags/tag339.xml"/><Relationship Id="rId131" Type="http://schemas.openxmlformats.org/officeDocument/2006/relationships/tags" Target="../tags/tag355.xml"/><Relationship Id="rId136" Type="http://schemas.openxmlformats.org/officeDocument/2006/relationships/tags" Target="../tags/tag360.xml"/><Relationship Id="rId157" Type="http://schemas.openxmlformats.org/officeDocument/2006/relationships/tags" Target="../tags/tag381.xml"/><Relationship Id="rId178" Type="http://schemas.openxmlformats.org/officeDocument/2006/relationships/tags" Target="../tags/tag402.xml"/><Relationship Id="rId61" Type="http://schemas.openxmlformats.org/officeDocument/2006/relationships/tags" Target="../tags/tag285.xml"/><Relationship Id="rId82" Type="http://schemas.openxmlformats.org/officeDocument/2006/relationships/tags" Target="../tags/tag306.xml"/><Relationship Id="rId152" Type="http://schemas.openxmlformats.org/officeDocument/2006/relationships/tags" Target="../tags/tag376.xml"/><Relationship Id="rId173" Type="http://schemas.openxmlformats.org/officeDocument/2006/relationships/tags" Target="../tags/tag397.xml"/><Relationship Id="rId19" Type="http://schemas.openxmlformats.org/officeDocument/2006/relationships/tags" Target="../tags/tag243.xml"/><Relationship Id="rId14" Type="http://schemas.openxmlformats.org/officeDocument/2006/relationships/tags" Target="../tags/tag238.xml"/><Relationship Id="rId30" Type="http://schemas.openxmlformats.org/officeDocument/2006/relationships/tags" Target="../tags/tag254.xml"/><Relationship Id="rId35" Type="http://schemas.openxmlformats.org/officeDocument/2006/relationships/tags" Target="../tags/tag259.xml"/><Relationship Id="rId56" Type="http://schemas.openxmlformats.org/officeDocument/2006/relationships/tags" Target="../tags/tag280.xml"/><Relationship Id="rId77" Type="http://schemas.openxmlformats.org/officeDocument/2006/relationships/tags" Target="../tags/tag301.xml"/><Relationship Id="rId100" Type="http://schemas.openxmlformats.org/officeDocument/2006/relationships/tags" Target="../tags/tag324.xml"/><Relationship Id="rId105" Type="http://schemas.openxmlformats.org/officeDocument/2006/relationships/tags" Target="../tags/tag329.xml"/><Relationship Id="rId126" Type="http://schemas.openxmlformats.org/officeDocument/2006/relationships/tags" Target="../tags/tag350.xml"/><Relationship Id="rId147" Type="http://schemas.openxmlformats.org/officeDocument/2006/relationships/tags" Target="../tags/tag371.xml"/><Relationship Id="rId168" Type="http://schemas.openxmlformats.org/officeDocument/2006/relationships/tags" Target="../tags/tag392.xml"/><Relationship Id="rId8" Type="http://schemas.openxmlformats.org/officeDocument/2006/relationships/tags" Target="../tags/tag232.xml"/><Relationship Id="rId51" Type="http://schemas.openxmlformats.org/officeDocument/2006/relationships/tags" Target="../tags/tag275.xml"/><Relationship Id="rId72" Type="http://schemas.openxmlformats.org/officeDocument/2006/relationships/tags" Target="../tags/tag296.xml"/><Relationship Id="rId93" Type="http://schemas.openxmlformats.org/officeDocument/2006/relationships/tags" Target="../tags/tag317.xml"/><Relationship Id="rId98" Type="http://schemas.openxmlformats.org/officeDocument/2006/relationships/tags" Target="../tags/tag322.xml"/><Relationship Id="rId121" Type="http://schemas.openxmlformats.org/officeDocument/2006/relationships/tags" Target="../tags/tag345.xml"/><Relationship Id="rId142" Type="http://schemas.openxmlformats.org/officeDocument/2006/relationships/tags" Target="../tags/tag366.xml"/><Relationship Id="rId163" Type="http://schemas.openxmlformats.org/officeDocument/2006/relationships/tags" Target="../tags/tag387.xml"/><Relationship Id="rId184" Type="http://schemas.openxmlformats.org/officeDocument/2006/relationships/tags" Target="../tags/tag408.xml"/><Relationship Id="rId189" Type="http://schemas.openxmlformats.org/officeDocument/2006/relationships/slideMaster" Target="../slideMasters/slideMaster2.xml"/><Relationship Id="rId3" Type="http://schemas.openxmlformats.org/officeDocument/2006/relationships/tags" Target="../tags/tag227.xml"/><Relationship Id="rId25" Type="http://schemas.openxmlformats.org/officeDocument/2006/relationships/tags" Target="../tags/tag249.xml"/><Relationship Id="rId46" Type="http://schemas.openxmlformats.org/officeDocument/2006/relationships/tags" Target="../tags/tag270.xml"/><Relationship Id="rId67" Type="http://schemas.openxmlformats.org/officeDocument/2006/relationships/tags" Target="../tags/tag291.xml"/><Relationship Id="rId116" Type="http://schemas.openxmlformats.org/officeDocument/2006/relationships/tags" Target="../tags/tag340.xml"/><Relationship Id="rId137" Type="http://schemas.openxmlformats.org/officeDocument/2006/relationships/tags" Target="../tags/tag361.xml"/><Relationship Id="rId158" Type="http://schemas.openxmlformats.org/officeDocument/2006/relationships/tags" Target="../tags/tag382.xml"/><Relationship Id="rId20" Type="http://schemas.openxmlformats.org/officeDocument/2006/relationships/tags" Target="../tags/tag244.xml"/><Relationship Id="rId41" Type="http://schemas.openxmlformats.org/officeDocument/2006/relationships/tags" Target="../tags/tag265.xml"/><Relationship Id="rId62" Type="http://schemas.openxmlformats.org/officeDocument/2006/relationships/tags" Target="../tags/tag286.xml"/><Relationship Id="rId83" Type="http://schemas.openxmlformats.org/officeDocument/2006/relationships/tags" Target="../tags/tag307.xml"/><Relationship Id="rId88" Type="http://schemas.openxmlformats.org/officeDocument/2006/relationships/tags" Target="../tags/tag312.xml"/><Relationship Id="rId111" Type="http://schemas.openxmlformats.org/officeDocument/2006/relationships/tags" Target="../tags/tag335.xml"/><Relationship Id="rId132" Type="http://schemas.openxmlformats.org/officeDocument/2006/relationships/tags" Target="../tags/tag356.xml"/><Relationship Id="rId153" Type="http://schemas.openxmlformats.org/officeDocument/2006/relationships/tags" Target="../tags/tag377.xml"/><Relationship Id="rId174" Type="http://schemas.openxmlformats.org/officeDocument/2006/relationships/tags" Target="../tags/tag398.xml"/><Relationship Id="rId179" Type="http://schemas.openxmlformats.org/officeDocument/2006/relationships/tags" Target="../tags/tag403.xml"/><Relationship Id="rId190" Type="http://schemas.openxmlformats.org/officeDocument/2006/relationships/image" Target="../media/image1.png"/><Relationship Id="rId15" Type="http://schemas.openxmlformats.org/officeDocument/2006/relationships/tags" Target="../tags/tag239.xml"/><Relationship Id="rId36" Type="http://schemas.openxmlformats.org/officeDocument/2006/relationships/tags" Target="../tags/tag260.xml"/><Relationship Id="rId57" Type="http://schemas.openxmlformats.org/officeDocument/2006/relationships/tags" Target="../tags/tag281.xml"/><Relationship Id="rId106" Type="http://schemas.openxmlformats.org/officeDocument/2006/relationships/tags" Target="../tags/tag330.xml"/><Relationship Id="rId127" Type="http://schemas.openxmlformats.org/officeDocument/2006/relationships/tags" Target="../tags/tag351.xml"/><Relationship Id="rId10" Type="http://schemas.openxmlformats.org/officeDocument/2006/relationships/tags" Target="../tags/tag234.xml"/><Relationship Id="rId31" Type="http://schemas.openxmlformats.org/officeDocument/2006/relationships/tags" Target="../tags/tag255.xml"/><Relationship Id="rId52" Type="http://schemas.openxmlformats.org/officeDocument/2006/relationships/tags" Target="../tags/tag276.xml"/><Relationship Id="rId73" Type="http://schemas.openxmlformats.org/officeDocument/2006/relationships/tags" Target="../tags/tag297.xml"/><Relationship Id="rId78" Type="http://schemas.openxmlformats.org/officeDocument/2006/relationships/tags" Target="../tags/tag302.xml"/><Relationship Id="rId94" Type="http://schemas.openxmlformats.org/officeDocument/2006/relationships/tags" Target="../tags/tag318.xml"/><Relationship Id="rId99" Type="http://schemas.openxmlformats.org/officeDocument/2006/relationships/tags" Target="../tags/tag323.xml"/><Relationship Id="rId101" Type="http://schemas.openxmlformats.org/officeDocument/2006/relationships/tags" Target="../tags/tag325.xml"/><Relationship Id="rId122" Type="http://schemas.openxmlformats.org/officeDocument/2006/relationships/tags" Target="../tags/tag346.xml"/><Relationship Id="rId143" Type="http://schemas.openxmlformats.org/officeDocument/2006/relationships/tags" Target="../tags/tag367.xml"/><Relationship Id="rId148" Type="http://schemas.openxmlformats.org/officeDocument/2006/relationships/tags" Target="../tags/tag372.xml"/><Relationship Id="rId164" Type="http://schemas.openxmlformats.org/officeDocument/2006/relationships/tags" Target="../tags/tag388.xml"/><Relationship Id="rId169" Type="http://schemas.openxmlformats.org/officeDocument/2006/relationships/tags" Target="../tags/tag393.xml"/><Relationship Id="rId185" Type="http://schemas.openxmlformats.org/officeDocument/2006/relationships/tags" Target="../tags/tag409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80" Type="http://schemas.openxmlformats.org/officeDocument/2006/relationships/tags" Target="../tags/tag404.xml"/><Relationship Id="rId26" Type="http://schemas.openxmlformats.org/officeDocument/2006/relationships/tags" Target="../tags/tag250.xml"/><Relationship Id="rId47" Type="http://schemas.openxmlformats.org/officeDocument/2006/relationships/tags" Target="../tags/tag271.xml"/><Relationship Id="rId68" Type="http://schemas.openxmlformats.org/officeDocument/2006/relationships/tags" Target="../tags/tag292.xml"/><Relationship Id="rId89" Type="http://schemas.openxmlformats.org/officeDocument/2006/relationships/tags" Target="../tags/tag313.xml"/><Relationship Id="rId112" Type="http://schemas.openxmlformats.org/officeDocument/2006/relationships/tags" Target="../tags/tag336.xml"/><Relationship Id="rId133" Type="http://schemas.openxmlformats.org/officeDocument/2006/relationships/tags" Target="../tags/tag357.xml"/><Relationship Id="rId154" Type="http://schemas.openxmlformats.org/officeDocument/2006/relationships/tags" Target="../tags/tag378.xml"/><Relationship Id="rId175" Type="http://schemas.openxmlformats.org/officeDocument/2006/relationships/tags" Target="../tags/tag399.xml"/><Relationship Id="rId16" Type="http://schemas.openxmlformats.org/officeDocument/2006/relationships/tags" Target="../tags/tag240.xml"/><Relationship Id="rId37" Type="http://schemas.openxmlformats.org/officeDocument/2006/relationships/tags" Target="../tags/tag261.xml"/><Relationship Id="rId58" Type="http://schemas.openxmlformats.org/officeDocument/2006/relationships/tags" Target="../tags/tag282.xml"/><Relationship Id="rId79" Type="http://schemas.openxmlformats.org/officeDocument/2006/relationships/tags" Target="../tags/tag303.xml"/><Relationship Id="rId102" Type="http://schemas.openxmlformats.org/officeDocument/2006/relationships/tags" Target="../tags/tag326.xml"/><Relationship Id="rId123" Type="http://schemas.openxmlformats.org/officeDocument/2006/relationships/tags" Target="../tags/tag347.xml"/><Relationship Id="rId144" Type="http://schemas.openxmlformats.org/officeDocument/2006/relationships/tags" Target="../tags/tag368.xml"/><Relationship Id="rId90" Type="http://schemas.openxmlformats.org/officeDocument/2006/relationships/tags" Target="../tags/tag314.xml"/><Relationship Id="rId165" Type="http://schemas.openxmlformats.org/officeDocument/2006/relationships/tags" Target="../tags/tag389.xml"/><Relationship Id="rId186" Type="http://schemas.openxmlformats.org/officeDocument/2006/relationships/tags" Target="../tags/tag410.xml"/><Relationship Id="rId27" Type="http://schemas.openxmlformats.org/officeDocument/2006/relationships/tags" Target="../tags/tag251.xml"/><Relationship Id="rId48" Type="http://schemas.openxmlformats.org/officeDocument/2006/relationships/tags" Target="../tags/tag272.xml"/><Relationship Id="rId69" Type="http://schemas.openxmlformats.org/officeDocument/2006/relationships/tags" Target="../tags/tag293.xml"/><Relationship Id="rId113" Type="http://schemas.openxmlformats.org/officeDocument/2006/relationships/tags" Target="../tags/tag337.xml"/><Relationship Id="rId134" Type="http://schemas.openxmlformats.org/officeDocument/2006/relationships/tags" Target="../tags/tag358.xml"/><Relationship Id="rId80" Type="http://schemas.openxmlformats.org/officeDocument/2006/relationships/tags" Target="../tags/tag304.xml"/><Relationship Id="rId155" Type="http://schemas.openxmlformats.org/officeDocument/2006/relationships/tags" Target="../tags/tag379.xml"/><Relationship Id="rId176" Type="http://schemas.openxmlformats.org/officeDocument/2006/relationships/tags" Target="../tags/tag400.xml"/><Relationship Id="rId17" Type="http://schemas.openxmlformats.org/officeDocument/2006/relationships/tags" Target="../tags/tag241.xml"/><Relationship Id="rId38" Type="http://schemas.openxmlformats.org/officeDocument/2006/relationships/tags" Target="../tags/tag262.xml"/><Relationship Id="rId59" Type="http://schemas.openxmlformats.org/officeDocument/2006/relationships/tags" Target="../tags/tag283.xml"/><Relationship Id="rId103" Type="http://schemas.openxmlformats.org/officeDocument/2006/relationships/tags" Target="../tags/tag327.xml"/><Relationship Id="rId124" Type="http://schemas.openxmlformats.org/officeDocument/2006/relationships/tags" Target="../tags/tag348.xml"/><Relationship Id="rId70" Type="http://schemas.openxmlformats.org/officeDocument/2006/relationships/tags" Target="../tags/tag294.xml"/><Relationship Id="rId91" Type="http://schemas.openxmlformats.org/officeDocument/2006/relationships/tags" Target="../tags/tag315.xml"/><Relationship Id="rId145" Type="http://schemas.openxmlformats.org/officeDocument/2006/relationships/tags" Target="../tags/tag369.xml"/><Relationship Id="rId166" Type="http://schemas.openxmlformats.org/officeDocument/2006/relationships/tags" Target="../tags/tag390.xml"/><Relationship Id="rId187" Type="http://schemas.openxmlformats.org/officeDocument/2006/relationships/tags" Target="../tags/tag411.xml"/><Relationship Id="rId1" Type="http://schemas.openxmlformats.org/officeDocument/2006/relationships/tags" Target="../tags/tag225.xml"/><Relationship Id="rId28" Type="http://schemas.openxmlformats.org/officeDocument/2006/relationships/tags" Target="../tags/tag252.xml"/><Relationship Id="rId49" Type="http://schemas.openxmlformats.org/officeDocument/2006/relationships/tags" Target="../tags/tag273.xml"/><Relationship Id="rId114" Type="http://schemas.openxmlformats.org/officeDocument/2006/relationships/tags" Target="../tags/tag338.xml"/><Relationship Id="rId60" Type="http://schemas.openxmlformats.org/officeDocument/2006/relationships/tags" Target="../tags/tag284.xml"/><Relationship Id="rId81" Type="http://schemas.openxmlformats.org/officeDocument/2006/relationships/tags" Target="../tags/tag305.xml"/><Relationship Id="rId135" Type="http://schemas.openxmlformats.org/officeDocument/2006/relationships/tags" Target="../tags/tag359.xml"/><Relationship Id="rId156" Type="http://schemas.openxmlformats.org/officeDocument/2006/relationships/tags" Target="../tags/tag380.xml"/><Relationship Id="rId177" Type="http://schemas.openxmlformats.org/officeDocument/2006/relationships/tags" Target="../tags/tag401.xml"/><Relationship Id="rId18" Type="http://schemas.openxmlformats.org/officeDocument/2006/relationships/tags" Target="../tags/tag242.xml"/><Relationship Id="rId39" Type="http://schemas.openxmlformats.org/officeDocument/2006/relationships/tags" Target="../tags/tag2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  <p:extLst>
      <p:ext uri="{BB962C8B-B14F-4D97-AF65-F5344CB8AC3E}">
        <p14:creationId xmlns:p14="http://schemas.microsoft.com/office/powerpoint/2010/main" val="33982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任意多边形: 形状 252"/>
          <p:cNvSpPr/>
          <p:nvPr userDrawn="1">
            <p:custDataLst>
              <p:tags r:id="rId1"/>
            </p:custDataLst>
          </p:nvPr>
        </p:nvSpPr>
        <p:spPr>
          <a:xfrm>
            <a:off x="7205595" y="2605"/>
            <a:ext cx="4986405" cy="3992767"/>
          </a:xfrm>
          <a:custGeom>
            <a:avLst/>
            <a:gdLst>
              <a:gd name="connsiteX0" fmla="*/ 0 w 4986405"/>
              <a:gd name="connsiteY0" fmla="*/ 0 h 3992767"/>
              <a:gd name="connsiteX1" fmla="*/ 4986405 w 4986405"/>
              <a:gd name="connsiteY1" fmla="*/ 0 h 3992767"/>
              <a:gd name="connsiteX2" fmla="*/ 4986405 w 4986405"/>
              <a:gd name="connsiteY2" fmla="*/ 3992767 h 3992767"/>
              <a:gd name="connsiteX3" fmla="*/ 3141959 w 4986405"/>
              <a:gd name="connsiteY3" fmla="*/ 3859536 h 3992767"/>
              <a:gd name="connsiteX4" fmla="*/ 890687 w 4986405"/>
              <a:gd name="connsiteY4" fmla="*/ 2229604 h 3992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6405" h="3992767">
                <a:moveTo>
                  <a:pt x="0" y="0"/>
                </a:moveTo>
                <a:lnTo>
                  <a:pt x="4986405" y="0"/>
                </a:lnTo>
                <a:lnTo>
                  <a:pt x="4986405" y="3992767"/>
                </a:lnTo>
                <a:lnTo>
                  <a:pt x="3141959" y="3859536"/>
                </a:lnTo>
                <a:lnTo>
                  <a:pt x="890687" y="2229604"/>
                </a:lnTo>
                <a:close/>
              </a:path>
            </a:pathLst>
          </a:custGeom>
          <a:gradFill flip="none" rotWithShape="1">
            <a:gsLst>
              <a:gs pos="10000">
                <a:schemeClr val="bg2">
                  <a:lumMod val="90000"/>
                  <a:lumOff val="10000"/>
                </a:schemeClr>
              </a:gs>
              <a:gs pos="99000">
                <a:schemeClr val="bg1"/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9" name="任意多边形: 形状 258"/>
          <p:cNvSpPr/>
          <p:nvPr>
            <p:custDataLst>
              <p:tags r:id="rId2"/>
            </p:custDataLst>
          </p:nvPr>
        </p:nvSpPr>
        <p:spPr>
          <a:xfrm>
            <a:off x="5623610" y="3860165"/>
            <a:ext cx="6568390" cy="2988873"/>
          </a:xfrm>
          <a:custGeom>
            <a:avLst/>
            <a:gdLst>
              <a:gd name="connsiteX0" fmla="*/ 4749414 w 6568390"/>
              <a:gd name="connsiteY0" fmla="*/ 0 h 2988873"/>
              <a:gd name="connsiteX1" fmla="*/ 6568390 w 6568390"/>
              <a:gd name="connsiteY1" fmla="*/ 84270 h 2988873"/>
              <a:gd name="connsiteX2" fmla="*/ 6568390 w 6568390"/>
              <a:gd name="connsiteY2" fmla="*/ 2988873 h 2988873"/>
              <a:gd name="connsiteX3" fmla="*/ 0 w 6568390"/>
              <a:gd name="connsiteY3" fmla="*/ 2988873 h 2988873"/>
              <a:gd name="connsiteX4" fmla="*/ 1830001 w 6568390"/>
              <a:gd name="connsiteY4" fmla="*/ 1057220 h 298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68390" h="2988873">
                <a:moveTo>
                  <a:pt x="4749414" y="0"/>
                </a:moveTo>
                <a:lnTo>
                  <a:pt x="6568390" y="84270"/>
                </a:lnTo>
                <a:lnTo>
                  <a:pt x="6568390" y="2988873"/>
                </a:lnTo>
                <a:lnTo>
                  <a:pt x="0" y="2988873"/>
                </a:lnTo>
                <a:lnTo>
                  <a:pt x="1830001" y="1057220"/>
                </a:lnTo>
                <a:close/>
              </a:path>
            </a:pathLst>
          </a:custGeom>
          <a:gradFill>
            <a:gsLst>
              <a:gs pos="15000">
                <a:schemeClr val="bg2">
                  <a:lumMod val="85000"/>
                  <a:lumOff val="15000"/>
                </a:schemeClr>
              </a:gs>
              <a:gs pos="99000">
                <a:schemeClr val="bg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57" name="任意多边形: 形状 256"/>
          <p:cNvSpPr/>
          <p:nvPr>
            <p:custDataLst>
              <p:tags r:id="rId3"/>
            </p:custDataLst>
          </p:nvPr>
        </p:nvSpPr>
        <p:spPr>
          <a:xfrm>
            <a:off x="6017" y="2604"/>
            <a:ext cx="8106108" cy="6846434"/>
          </a:xfrm>
          <a:custGeom>
            <a:avLst/>
            <a:gdLst>
              <a:gd name="connsiteX0" fmla="*/ 43780 w 8106108"/>
              <a:gd name="connsiteY0" fmla="*/ 0 h 6846434"/>
              <a:gd name="connsiteX1" fmla="*/ 7226079 w 8106108"/>
              <a:gd name="connsiteY1" fmla="*/ 0 h 6846434"/>
              <a:gd name="connsiteX2" fmla="*/ 8106108 w 8106108"/>
              <a:gd name="connsiteY2" fmla="*/ 2223071 h 6846434"/>
              <a:gd name="connsiteX3" fmla="*/ 7478251 w 8106108"/>
              <a:gd name="connsiteY3" fmla="*/ 4901977 h 6846434"/>
              <a:gd name="connsiteX4" fmla="*/ 5704867 w 8106108"/>
              <a:gd name="connsiteY4" fmla="*/ 6846434 h 6846434"/>
              <a:gd name="connsiteX5" fmla="*/ 0 w 8106108"/>
              <a:gd name="connsiteY5" fmla="*/ 6846434 h 6846434"/>
              <a:gd name="connsiteX6" fmla="*/ 0 w 8106108"/>
              <a:gd name="connsiteY6" fmla="*/ 3439895 h 684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06108" h="6846434">
                <a:moveTo>
                  <a:pt x="43780" y="0"/>
                </a:moveTo>
                <a:lnTo>
                  <a:pt x="7226079" y="0"/>
                </a:lnTo>
                <a:lnTo>
                  <a:pt x="8106108" y="2223071"/>
                </a:lnTo>
                <a:lnTo>
                  <a:pt x="7478251" y="4901977"/>
                </a:lnTo>
                <a:lnTo>
                  <a:pt x="5704867" y="6846434"/>
                </a:lnTo>
                <a:lnTo>
                  <a:pt x="0" y="6846434"/>
                </a:lnTo>
                <a:lnTo>
                  <a:pt x="0" y="3439895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  <a:lumOff val="10000"/>
                </a:schemeClr>
              </a:gs>
              <a:gs pos="55000">
                <a:schemeClr val="bg1"/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微软雅黑" panose="020B0503020204020204" charset="-122"/>
            </a:endParaRPr>
          </a:p>
        </p:txBody>
      </p:sp>
      <p:sp>
        <p:nvSpPr>
          <p:cNvPr id="13" name="等腰三角形 12"/>
          <p:cNvSpPr/>
          <p:nvPr userDrawn="1">
            <p:custDataLst>
              <p:tags r:id="rId4"/>
            </p:custDataLst>
          </p:nvPr>
        </p:nvSpPr>
        <p:spPr>
          <a:xfrm rot="20395379">
            <a:off x="5892165" y="1125855"/>
            <a:ext cx="5166360" cy="3895725"/>
          </a:xfrm>
          <a:prstGeom prst="triangle">
            <a:avLst>
              <a:gd name="adj" fmla="val 48761"/>
            </a:avLst>
          </a:prstGeom>
          <a:noFill/>
          <a:ln>
            <a:solidFill>
              <a:schemeClr val="tx1"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" name="等腰三角形 21"/>
          <p:cNvSpPr/>
          <p:nvPr userDrawn="1">
            <p:custDataLst>
              <p:tags r:id="rId5"/>
            </p:custDataLst>
          </p:nvPr>
        </p:nvSpPr>
        <p:spPr>
          <a:xfrm rot="20385569">
            <a:off x="6939280" y="213931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292100">
              <a:schemeClr val="tx1">
                <a:alpha val="11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3" name="等腰三角形 22"/>
          <p:cNvSpPr/>
          <p:nvPr userDrawn="1">
            <p:custDataLst>
              <p:tags r:id="rId6"/>
            </p:custDataLst>
          </p:nvPr>
        </p:nvSpPr>
        <p:spPr>
          <a:xfrm rot="20385569">
            <a:off x="6939280" y="2132965"/>
            <a:ext cx="3152775" cy="2339975"/>
          </a:xfrm>
          <a:prstGeom prst="triangle">
            <a:avLst>
              <a:gd name="adj" fmla="val 49786"/>
            </a:avLst>
          </a:prstGeom>
          <a:solidFill>
            <a:schemeClr val="tx1"/>
          </a:solidFill>
          <a:ln>
            <a:noFill/>
          </a:ln>
          <a:effectLst>
            <a:glow rad="1397000">
              <a:schemeClr val="tx1">
                <a:alpha val="2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7" name="任意多边形: 形状 126"/>
          <p:cNvSpPr/>
          <p:nvPr>
            <p:custDataLst>
              <p:tags r:id="rId7"/>
            </p:custDataLst>
          </p:nvPr>
        </p:nvSpPr>
        <p:spPr>
          <a:xfrm>
            <a:off x="3328035" y="43821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8" name="任意多边形: 形状 127"/>
          <p:cNvSpPr/>
          <p:nvPr>
            <p:custDataLst>
              <p:tags r:id="rId8"/>
            </p:custDataLst>
          </p:nvPr>
        </p:nvSpPr>
        <p:spPr>
          <a:xfrm>
            <a:off x="3808095" y="35585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9" name="任意多边形: 形状 128"/>
          <p:cNvSpPr/>
          <p:nvPr>
            <p:custDataLst>
              <p:tags r:id="rId9"/>
            </p:custDataLst>
          </p:nvPr>
        </p:nvSpPr>
        <p:spPr>
          <a:xfrm>
            <a:off x="3757930" y="32251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0" name="任意多边形: 形状 129"/>
          <p:cNvSpPr/>
          <p:nvPr>
            <p:custDataLst>
              <p:tags r:id="rId10"/>
            </p:custDataLst>
          </p:nvPr>
        </p:nvSpPr>
        <p:spPr>
          <a:xfrm>
            <a:off x="3394710" y="3329305"/>
            <a:ext cx="17145" cy="17145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1" name="任意多边形: 形状 130"/>
          <p:cNvSpPr/>
          <p:nvPr>
            <p:custDataLst>
              <p:tags r:id="rId11"/>
            </p:custDataLst>
          </p:nvPr>
        </p:nvSpPr>
        <p:spPr>
          <a:xfrm>
            <a:off x="184785" y="39306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2" name="任意多边形: 形状 131"/>
          <p:cNvSpPr/>
          <p:nvPr>
            <p:custDataLst>
              <p:tags r:id="rId12"/>
            </p:custDataLst>
          </p:nvPr>
        </p:nvSpPr>
        <p:spPr>
          <a:xfrm>
            <a:off x="993140" y="3956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3" name="任意多边形: 形状 132"/>
          <p:cNvSpPr/>
          <p:nvPr>
            <p:custDataLst>
              <p:tags r:id="rId13"/>
            </p:custDataLst>
          </p:nvPr>
        </p:nvSpPr>
        <p:spPr>
          <a:xfrm>
            <a:off x="2514600" y="62706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4" name="任意多边形: 形状 133"/>
          <p:cNvSpPr/>
          <p:nvPr>
            <p:custDataLst>
              <p:tags r:id="rId14"/>
            </p:custDataLst>
          </p:nvPr>
        </p:nvSpPr>
        <p:spPr>
          <a:xfrm>
            <a:off x="1355725" y="37249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5" name="任意多边形: 形状 134"/>
          <p:cNvSpPr/>
          <p:nvPr>
            <p:custDataLst>
              <p:tags r:id="rId15"/>
            </p:custDataLst>
          </p:nvPr>
        </p:nvSpPr>
        <p:spPr>
          <a:xfrm>
            <a:off x="1729740" y="47739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6" name="任意多边形: 形状 135"/>
          <p:cNvSpPr/>
          <p:nvPr>
            <p:custDataLst>
              <p:tags r:id="rId16"/>
            </p:custDataLst>
          </p:nvPr>
        </p:nvSpPr>
        <p:spPr>
          <a:xfrm>
            <a:off x="782320" y="442595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7" name="任意多边形: 形状 136"/>
          <p:cNvSpPr/>
          <p:nvPr>
            <p:custDataLst>
              <p:tags r:id="rId17"/>
            </p:custDataLst>
          </p:nvPr>
        </p:nvSpPr>
        <p:spPr>
          <a:xfrm>
            <a:off x="451485" y="4723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8" name="任意多边形: 形状 137"/>
          <p:cNvSpPr/>
          <p:nvPr>
            <p:custDataLst>
              <p:tags r:id="rId18"/>
            </p:custDataLst>
          </p:nvPr>
        </p:nvSpPr>
        <p:spPr>
          <a:xfrm>
            <a:off x="381635" y="35566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39" name="任意多边形: 形状 138"/>
          <p:cNvSpPr/>
          <p:nvPr>
            <p:custDataLst>
              <p:tags r:id="rId19"/>
            </p:custDataLst>
          </p:nvPr>
        </p:nvSpPr>
        <p:spPr>
          <a:xfrm>
            <a:off x="0" y="465391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0" name="任意多边形: 形状 139"/>
          <p:cNvSpPr/>
          <p:nvPr>
            <p:custDataLst>
              <p:tags r:id="rId20"/>
            </p:custDataLst>
          </p:nvPr>
        </p:nvSpPr>
        <p:spPr>
          <a:xfrm>
            <a:off x="2542540" y="34480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1" name="任意多边形: 形状 140"/>
          <p:cNvSpPr/>
          <p:nvPr>
            <p:custDataLst>
              <p:tags r:id="rId21"/>
            </p:custDataLst>
          </p:nvPr>
        </p:nvSpPr>
        <p:spPr>
          <a:xfrm>
            <a:off x="3392805" y="389636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2" name="任意多边形: 形状 141"/>
          <p:cNvSpPr/>
          <p:nvPr>
            <p:custDataLst>
              <p:tags r:id="rId22"/>
            </p:custDataLst>
          </p:nvPr>
        </p:nvSpPr>
        <p:spPr>
          <a:xfrm>
            <a:off x="4283710" y="32473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3" name="任意多边形: 形状 142"/>
          <p:cNvSpPr/>
          <p:nvPr>
            <p:custDataLst>
              <p:tags r:id="rId23"/>
            </p:custDataLst>
          </p:nvPr>
        </p:nvSpPr>
        <p:spPr>
          <a:xfrm>
            <a:off x="2865120" y="358203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4" name="任意多边形: 形状 143"/>
          <p:cNvSpPr/>
          <p:nvPr>
            <p:custDataLst>
              <p:tags r:id="rId24"/>
            </p:custDataLst>
          </p:nvPr>
        </p:nvSpPr>
        <p:spPr>
          <a:xfrm>
            <a:off x="2984500" y="372427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5" name="任意多边形: 形状 144"/>
          <p:cNvSpPr/>
          <p:nvPr>
            <p:custDataLst>
              <p:tags r:id="rId25"/>
            </p:custDataLst>
          </p:nvPr>
        </p:nvSpPr>
        <p:spPr>
          <a:xfrm>
            <a:off x="4377690" y="3431540"/>
            <a:ext cx="17145" cy="17145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6" name="任意多边形: 形状 145"/>
          <p:cNvSpPr/>
          <p:nvPr>
            <p:custDataLst>
              <p:tags r:id="rId26"/>
            </p:custDataLst>
          </p:nvPr>
        </p:nvSpPr>
        <p:spPr>
          <a:xfrm>
            <a:off x="244475" y="613283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7" name="任意多边形: 形状 146"/>
          <p:cNvSpPr/>
          <p:nvPr>
            <p:custDataLst>
              <p:tags r:id="rId27"/>
            </p:custDataLst>
          </p:nvPr>
        </p:nvSpPr>
        <p:spPr>
          <a:xfrm>
            <a:off x="692785" y="61341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8" name="任意多边形: 形状 147"/>
          <p:cNvSpPr/>
          <p:nvPr>
            <p:custDataLst>
              <p:tags r:id="rId28"/>
            </p:custDataLst>
          </p:nvPr>
        </p:nvSpPr>
        <p:spPr>
          <a:xfrm>
            <a:off x="314325" y="519811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49" name="任意多边形: 形状 148"/>
          <p:cNvSpPr/>
          <p:nvPr>
            <p:custDataLst>
              <p:tags r:id="rId29"/>
            </p:custDataLst>
          </p:nvPr>
        </p:nvSpPr>
        <p:spPr>
          <a:xfrm>
            <a:off x="2999105" y="536130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0" name="任意多边形: 形状 149"/>
          <p:cNvSpPr/>
          <p:nvPr>
            <p:custDataLst>
              <p:tags r:id="rId30"/>
            </p:custDataLst>
          </p:nvPr>
        </p:nvSpPr>
        <p:spPr>
          <a:xfrm>
            <a:off x="3285490" y="32639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1" name="任意多边形: 形状 150"/>
          <p:cNvSpPr/>
          <p:nvPr>
            <p:custDataLst>
              <p:tags r:id="rId31"/>
            </p:custDataLst>
          </p:nvPr>
        </p:nvSpPr>
        <p:spPr>
          <a:xfrm>
            <a:off x="3421380" y="3208020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32"/>
            </p:custDataLst>
          </p:nvPr>
        </p:nvSpPr>
        <p:spPr>
          <a:xfrm>
            <a:off x="3919855" y="3853180"/>
            <a:ext cx="17145" cy="17145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3" name="任意多边形: 形状 152"/>
          <p:cNvSpPr/>
          <p:nvPr>
            <p:custDataLst>
              <p:tags r:id="rId33"/>
            </p:custDataLst>
          </p:nvPr>
        </p:nvSpPr>
        <p:spPr>
          <a:xfrm>
            <a:off x="4704080" y="5767070"/>
            <a:ext cx="17145" cy="17145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4" name="任意多边形: 形状 153"/>
          <p:cNvSpPr/>
          <p:nvPr>
            <p:custDataLst>
              <p:tags r:id="rId34"/>
            </p:custDataLst>
          </p:nvPr>
        </p:nvSpPr>
        <p:spPr>
          <a:xfrm>
            <a:off x="1240155" y="549529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5" name="任意多边形: 形状 154"/>
          <p:cNvSpPr/>
          <p:nvPr>
            <p:custDataLst>
              <p:tags r:id="rId35"/>
            </p:custDataLst>
          </p:nvPr>
        </p:nvSpPr>
        <p:spPr>
          <a:xfrm>
            <a:off x="920115" y="60115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6" name="任意多边形: 形状 155"/>
          <p:cNvSpPr/>
          <p:nvPr>
            <p:custDataLst>
              <p:tags r:id="rId36"/>
            </p:custDataLst>
          </p:nvPr>
        </p:nvSpPr>
        <p:spPr>
          <a:xfrm>
            <a:off x="2705100" y="568388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7" name="任意多边形: 形状 156"/>
          <p:cNvSpPr/>
          <p:nvPr>
            <p:custDataLst>
              <p:tags r:id="rId37"/>
            </p:custDataLst>
          </p:nvPr>
        </p:nvSpPr>
        <p:spPr>
          <a:xfrm>
            <a:off x="3954780" y="553720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8" name="任意多边形: 形状 157"/>
          <p:cNvSpPr/>
          <p:nvPr>
            <p:custDataLst>
              <p:tags r:id="rId38"/>
            </p:custDataLst>
          </p:nvPr>
        </p:nvSpPr>
        <p:spPr>
          <a:xfrm>
            <a:off x="4785995" y="4177665"/>
            <a:ext cx="17145" cy="17145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59" name="任意多边形: 形状 158"/>
          <p:cNvSpPr/>
          <p:nvPr>
            <p:custDataLst>
              <p:tags r:id="rId39"/>
            </p:custDataLst>
          </p:nvPr>
        </p:nvSpPr>
        <p:spPr>
          <a:xfrm>
            <a:off x="4827905" y="497014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0" name="任意多边形: 形状 159"/>
          <p:cNvSpPr/>
          <p:nvPr>
            <p:custDataLst>
              <p:tags r:id="rId40"/>
            </p:custDataLst>
          </p:nvPr>
        </p:nvSpPr>
        <p:spPr>
          <a:xfrm>
            <a:off x="991235" y="49593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1" name="任意多边形: 形状 160"/>
          <p:cNvSpPr/>
          <p:nvPr>
            <p:custDataLst>
              <p:tags r:id="rId41"/>
            </p:custDataLst>
          </p:nvPr>
        </p:nvSpPr>
        <p:spPr>
          <a:xfrm>
            <a:off x="264795" y="43573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2" name="任意多边形: 形状 161"/>
          <p:cNvSpPr/>
          <p:nvPr>
            <p:custDataLst>
              <p:tags r:id="rId42"/>
            </p:custDataLst>
          </p:nvPr>
        </p:nvSpPr>
        <p:spPr>
          <a:xfrm>
            <a:off x="1003300" y="37401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3" name="任意多边形: 形状 162"/>
          <p:cNvSpPr/>
          <p:nvPr>
            <p:custDataLst>
              <p:tags r:id="rId43"/>
            </p:custDataLst>
          </p:nvPr>
        </p:nvSpPr>
        <p:spPr>
          <a:xfrm>
            <a:off x="31750" y="341757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5" name="任意多边形: 形状 164"/>
          <p:cNvSpPr/>
          <p:nvPr>
            <p:custDataLst>
              <p:tags r:id="rId44"/>
            </p:custDataLst>
          </p:nvPr>
        </p:nvSpPr>
        <p:spPr>
          <a:xfrm>
            <a:off x="2543810" y="461645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6" name="任意多边形: 形状 165"/>
          <p:cNvSpPr/>
          <p:nvPr>
            <p:custDataLst>
              <p:tags r:id="rId45"/>
            </p:custDataLst>
          </p:nvPr>
        </p:nvSpPr>
        <p:spPr>
          <a:xfrm>
            <a:off x="1072515" y="662876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7" name="任意多边形: 形状 166"/>
          <p:cNvSpPr/>
          <p:nvPr>
            <p:custDataLst>
              <p:tags r:id="rId46"/>
            </p:custDataLst>
          </p:nvPr>
        </p:nvSpPr>
        <p:spPr>
          <a:xfrm>
            <a:off x="5234305" y="531622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68" name="任意多边形: 形状 167"/>
          <p:cNvSpPr/>
          <p:nvPr>
            <p:custDataLst>
              <p:tags r:id="rId47"/>
            </p:custDataLst>
          </p:nvPr>
        </p:nvSpPr>
        <p:spPr>
          <a:xfrm>
            <a:off x="3171825" y="639064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0" name="任意多边形: 形状 169"/>
          <p:cNvSpPr/>
          <p:nvPr>
            <p:custDataLst>
              <p:tags r:id="rId48"/>
            </p:custDataLst>
          </p:nvPr>
        </p:nvSpPr>
        <p:spPr>
          <a:xfrm>
            <a:off x="1959610" y="407733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1" name="任意多边形: 形状 170"/>
          <p:cNvSpPr/>
          <p:nvPr>
            <p:custDataLst>
              <p:tags r:id="rId49"/>
            </p:custDataLst>
          </p:nvPr>
        </p:nvSpPr>
        <p:spPr>
          <a:xfrm>
            <a:off x="2096135" y="5642610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72" name="任意多边形: 形状 171"/>
          <p:cNvSpPr/>
          <p:nvPr>
            <p:custDataLst>
              <p:tags r:id="rId50"/>
            </p:custDataLst>
          </p:nvPr>
        </p:nvSpPr>
        <p:spPr>
          <a:xfrm>
            <a:off x="1207770" y="4645025"/>
            <a:ext cx="17145" cy="17145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6" name="任意多边形: 形状 75"/>
          <p:cNvSpPr/>
          <p:nvPr>
            <p:custDataLst>
              <p:tags r:id="rId51"/>
            </p:custDataLst>
          </p:nvPr>
        </p:nvSpPr>
        <p:spPr>
          <a:xfrm>
            <a:off x="3094584" y="1390661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7" name="任意多边形: 形状 76"/>
          <p:cNvSpPr/>
          <p:nvPr>
            <p:custDataLst>
              <p:tags r:id="rId52"/>
            </p:custDataLst>
          </p:nvPr>
        </p:nvSpPr>
        <p:spPr>
          <a:xfrm>
            <a:off x="3543391" y="6206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8" name="任意多边形: 形状 77"/>
          <p:cNvSpPr/>
          <p:nvPr>
            <p:custDataLst>
              <p:tags r:id="rId53"/>
            </p:custDataLst>
          </p:nvPr>
        </p:nvSpPr>
        <p:spPr>
          <a:xfrm>
            <a:off x="3496202" y="30869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9" name="任意多边形: 形状 78"/>
          <p:cNvSpPr/>
          <p:nvPr>
            <p:custDataLst>
              <p:tags r:id="rId54"/>
            </p:custDataLst>
          </p:nvPr>
        </p:nvSpPr>
        <p:spPr>
          <a:xfrm>
            <a:off x="3156955" y="405987"/>
            <a:ext cx="16055" cy="16053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0" name="任意多边形: 形状 79"/>
          <p:cNvSpPr/>
          <p:nvPr>
            <p:custDataLst>
              <p:tags r:id="rId55"/>
            </p:custDataLst>
          </p:nvPr>
        </p:nvSpPr>
        <p:spPr>
          <a:xfrm>
            <a:off x="369189" y="96863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1" name="任意多边形: 形状 80"/>
          <p:cNvSpPr/>
          <p:nvPr>
            <p:custDataLst>
              <p:tags r:id="rId56"/>
            </p:custDataLst>
          </p:nvPr>
        </p:nvSpPr>
        <p:spPr>
          <a:xfrm>
            <a:off x="1125073" y="99231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2" name="任意多边形: 形状 81"/>
          <p:cNvSpPr/>
          <p:nvPr>
            <p:custDataLst>
              <p:tags r:id="rId57"/>
            </p:custDataLst>
          </p:nvPr>
        </p:nvSpPr>
        <p:spPr>
          <a:xfrm>
            <a:off x="2334078" y="315637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3" name="任意多边形: 形状 82"/>
          <p:cNvSpPr/>
          <p:nvPr>
            <p:custDataLst>
              <p:tags r:id="rId58"/>
            </p:custDataLst>
          </p:nvPr>
        </p:nvSpPr>
        <p:spPr>
          <a:xfrm>
            <a:off x="1463978" y="77628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4" name="任意多边形: 形状 83"/>
          <p:cNvSpPr/>
          <p:nvPr>
            <p:custDataLst>
              <p:tags r:id="rId59"/>
            </p:custDataLst>
          </p:nvPr>
        </p:nvSpPr>
        <p:spPr>
          <a:xfrm>
            <a:off x="1813838" y="17570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5" name="任意多边形: 形状 84"/>
          <p:cNvSpPr/>
          <p:nvPr>
            <p:custDataLst>
              <p:tags r:id="rId60"/>
            </p:custDataLst>
          </p:nvPr>
        </p:nvSpPr>
        <p:spPr>
          <a:xfrm>
            <a:off x="927724" y="1431596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6" name="任意多边形: 形状 85"/>
          <p:cNvSpPr/>
          <p:nvPr>
            <p:custDataLst>
              <p:tags r:id="rId61"/>
            </p:custDataLst>
          </p:nvPr>
        </p:nvSpPr>
        <p:spPr>
          <a:xfrm>
            <a:off x="618690" y="17102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7" name="任意多边形: 形状 86"/>
          <p:cNvSpPr/>
          <p:nvPr>
            <p:custDataLst>
              <p:tags r:id="rId62"/>
            </p:custDataLst>
          </p:nvPr>
        </p:nvSpPr>
        <p:spPr>
          <a:xfrm>
            <a:off x="552968" y="61876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8" name="任意多边形: 形状 87"/>
          <p:cNvSpPr/>
          <p:nvPr>
            <p:custDataLst>
              <p:tags r:id="rId63"/>
            </p:custDataLst>
          </p:nvPr>
        </p:nvSpPr>
        <p:spPr>
          <a:xfrm>
            <a:off x="133930" y="164471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89" name="任意多边形: 形状 88"/>
          <p:cNvSpPr/>
          <p:nvPr>
            <p:custDataLst>
              <p:tags r:id="rId64"/>
            </p:custDataLst>
          </p:nvPr>
        </p:nvSpPr>
        <p:spPr>
          <a:xfrm>
            <a:off x="2360230" y="51734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0" name="任意多边形: 形状 89"/>
          <p:cNvSpPr/>
          <p:nvPr>
            <p:custDataLst>
              <p:tags r:id="rId65"/>
            </p:custDataLst>
          </p:nvPr>
        </p:nvSpPr>
        <p:spPr>
          <a:xfrm>
            <a:off x="3154897" y="93620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1" name="任意多边形: 形状 90"/>
          <p:cNvSpPr/>
          <p:nvPr>
            <p:custDataLst>
              <p:tags r:id="rId66"/>
            </p:custDataLst>
          </p:nvPr>
        </p:nvSpPr>
        <p:spPr>
          <a:xfrm>
            <a:off x="3988172" y="3297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2" name="任意多边形: 形状 91"/>
          <p:cNvSpPr/>
          <p:nvPr>
            <p:custDataLst>
              <p:tags r:id="rId67"/>
            </p:custDataLst>
          </p:nvPr>
        </p:nvSpPr>
        <p:spPr>
          <a:xfrm>
            <a:off x="2661713" y="642269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3" name="任意多边形: 形状 92"/>
          <p:cNvSpPr/>
          <p:nvPr>
            <p:custDataLst>
              <p:tags r:id="rId68"/>
            </p:custDataLst>
          </p:nvPr>
        </p:nvSpPr>
        <p:spPr>
          <a:xfrm>
            <a:off x="2773264" y="77559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4" name="任意多边形: 形状 93"/>
          <p:cNvSpPr/>
          <p:nvPr>
            <p:custDataLst>
              <p:tags r:id="rId69"/>
            </p:custDataLst>
          </p:nvPr>
        </p:nvSpPr>
        <p:spPr>
          <a:xfrm>
            <a:off x="4076201" y="501907"/>
            <a:ext cx="16066" cy="16053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5" name="任意多边形: 形状 94"/>
          <p:cNvSpPr/>
          <p:nvPr>
            <p:custDataLst>
              <p:tags r:id="rId70"/>
            </p:custDataLst>
          </p:nvPr>
        </p:nvSpPr>
        <p:spPr>
          <a:xfrm>
            <a:off x="4584471" y="166410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6" name="任意多边形: 形状 95"/>
          <p:cNvSpPr/>
          <p:nvPr>
            <p:custDataLst>
              <p:tags r:id="rId71"/>
            </p:custDataLst>
          </p:nvPr>
        </p:nvSpPr>
        <p:spPr>
          <a:xfrm>
            <a:off x="424773" y="3027407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7" name="任意多边形: 形状 96"/>
          <p:cNvSpPr/>
          <p:nvPr>
            <p:custDataLst>
              <p:tags r:id="rId72"/>
            </p:custDataLst>
          </p:nvPr>
        </p:nvSpPr>
        <p:spPr>
          <a:xfrm>
            <a:off x="844170" y="302860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8" name="任意多边形: 形状 97"/>
          <p:cNvSpPr/>
          <p:nvPr>
            <p:custDataLst>
              <p:tags r:id="rId73"/>
            </p:custDataLst>
          </p:nvPr>
        </p:nvSpPr>
        <p:spPr>
          <a:xfrm>
            <a:off x="490163" y="2153658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99" name="任意多边形: 形状 98"/>
          <p:cNvSpPr/>
          <p:nvPr>
            <p:custDataLst>
              <p:tags r:id="rId74"/>
            </p:custDataLst>
          </p:nvPr>
        </p:nvSpPr>
        <p:spPr>
          <a:xfrm>
            <a:off x="2786899" y="230637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0" name="任意多边形: 形状 99"/>
          <p:cNvSpPr/>
          <p:nvPr>
            <p:custDataLst>
              <p:tags r:id="rId75"/>
            </p:custDataLst>
          </p:nvPr>
        </p:nvSpPr>
        <p:spPr>
          <a:xfrm>
            <a:off x="4954079" y="835483"/>
            <a:ext cx="16066" cy="16053"/>
          </a:xfrm>
          <a:custGeom>
            <a:avLst/>
            <a:gdLst>
              <a:gd name="connsiteX0" fmla="*/ 891 w 17182"/>
              <a:gd name="connsiteY0" fmla="*/ 4547 h 17169"/>
              <a:gd name="connsiteX1" fmla="*/ 12636 w 17182"/>
              <a:gd name="connsiteY1" fmla="*/ 16292 h 17169"/>
              <a:gd name="connsiteX2" fmla="*/ 16306 w 17182"/>
              <a:gd name="connsiteY2" fmla="*/ 12622 h 17169"/>
              <a:gd name="connsiteX3" fmla="*/ 4561 w 17182"/>
              <a:gd name="connsiteY3" fmla="*/ 877 h 17169"/>
              <a:gd name="connsiteX4" fmla="*/ 891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8" y="-2610"/>
                  <a:pt x="4561" y="877"/>
                </a:cubicBezTo>
                <a:cubicBezTo>
                  <a:pt x="3092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1" name="任意多边形: 形状 100"/>
          <p:cNvSpPr/>
          <p:nvPr>
            <p:custDataLst>
              <p:tags r:id="rId76"/>
            </p:custDataLst>
          </p:nvPr>
        </p:nvSpPr>
        <p:spPr>
          <a:xfrm>
            <a:off x="3054683" y="344899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2" name="任意多边形: 形状 101"/>
          <p:cNvSpPr/>
          <p:nvPr>
            <p:custDataLst>
              <p:tags r:id="rId77"/>
            </p:custDataLst>
          </p:nvPr>
        </p:nvSpPr>
        <p:spPr>
          <a:xfrm>
            <a:off x="3181823" y="292735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7 w 17183"/>
              <a:gd name="connsiteY1" fmla="*/ 16293 h 17169"/>
              <a:gd name="connsiteX2" fmla="*/ 16307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7" y="16293"/>
                </a:cubicBezTo>
                <a:cubicBezTo>
                  <a:pt x="14288" y="15558"/>
                  <a:pt x="15572" y="14274"/>
                  <a:pt x="16307" y="12622"/>
                </a:cubicBezTo>
                <a:cubicBezTo>
                  <a:pt x="19794" y="4914"/>
                  <a:pt x="12269" y="-2610"/>
                  <a:pt x="4561" y="877"/>
                </a:cubicBezTo>
                <a:cubicBezTo>
                  <a:pt x="3093" y="1611"/>
                  <a:pt x="1626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3" name="任意多边形: 形状 102"/>
          <p:cNvSpPr/>
          <p:nvPr>
            <p:custDataLst>
              <p:tags r:id="rId78"/>
            </p:custDataLst>
          </p:nvPr>
        </p:nvSpPr>
        <p:spPr>
          <a:xfrm>
            <a:off x="3647722" y="896226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4" name="任意多边形: 形状 103"/>
          <p:cNvSpPr/>
          <p:nvPr>
            <p:custDataLst>
              <p:tags r:id="rId79"/>
            </p:custDataLst>
          </p:nvPr>
        </p:nvSpPr>
        <p:spPr>
          <a:xfrm>
            <a:off x="4381286" y="2685767"/>
            <a:ext cx="16081" cy="16053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5" name="任意多边形: 形状 104"/>
          <p:cNvSpPr/>
          <p:nvPr>
            <p:custDataLst>
              <p:tags r:id="rId80"/>
            </p:custDataLst>
          </p:nvPr>
        </p:nvSpPr>
        <p:spPr>
          <a:xfrm>
            <a:off x="1355872" y="243146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6" name="任意多边形: 形状 105"/>
          <p:cNvSpPr/>
          <p:nvPr>
            <p:custDataLst>
              <p:tags r:id="rId81"/>
            </p:custDataLst>
          </p:nvPr>
        </p:nvSpPr>
        <p:spPr>
          <a:xfrm>
            <a:off x="1056435" y="291450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7" name="任意多边形: 形状 106"/>
          <p:cNvSpPr/>
          <p:nvPr>
            <p:custDataLst>
              <p:tags r:id="rId82"/>
            </p:custDataLst>
          </p:nvPr>
        </p:nvSpPr>
        <p:spPr>
          <a:xfrm>
            <a:off x="2511981" y="2607854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8" name="任意多边形: 形状 107"/>
          <p:cNvSpPr/>
          <p:nvPr>
            <p:custDataLst>
              <p:tags r:id="rId83"/>
            </p:custDataLst>
          </p:nvPr>
        </p:nvSpPr>
        <p:spPr>
          <a:xfrm>
            <a:off x="4206443" y="90429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09" name="任意多边形: 形状 108"/>
          <p:cNvSpPr/>
          <p:nvPr>
            <p:custDataLst>
              <p:tags r:id="rId84"/>
            </p:custDataLst>
          </p:nvPr>
        </p:nvSpPr>
        <p:spPr>
          <a:xfrm>
            <a:off x="4250716" y="83891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0" name="任意多边形: 形状 109"/>
          <p:cNvSpPr/>
          <p:nvPr>
            <p:custDataLst>
              <p:tags r:id="rId85"/>
            </p:custDataLst>
          </p:nvPr>
        </p:nvSpPr>
        <p:spPr>
          <a:xfrm>
            <a:off x="4457991" y="1199603"/>
            <a:ext cx="16067" cy="16053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1" name="任意多边形: 形状 110"/>
          <p:cNvSpPr/>
          <p:nvPr>
            <p:custDataLst>
              <p:tags r:id="rId86"/>
            </p:custDataLst>
          </p:nvPr>
        </p:nvSpPr>
        <p:spPr>
          <a:xfrm>
            <a:off x="4393483" y="1661359"/>
            <a:ext cx="16067" cy="16053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2" name="任意多边形: 形状 111"/>
          <p:cNvSpPr/>
          <p:nvPr>
            <p:custDataLst>
              <p:tags r:id="rId87"/>
            </p:custDataLst>
          </p:nvPr>
        </p:nvSpPr>
        <p:spPr>
          <a:xfrm>
            <a:off x="4496786" y="194019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3" name="任意多边形: 形状 112"/>
          <p:cNvSpPr/>
          <p:nvPr>
            <p:custDataLst>
              <p:tags r:id="rId88"/>
            </p:custDataLst>
          </p:nvPr>
        </p:nvSpPr>
        <p:spPr>
          <a:xfrm>
            <a:off x="1123186" y="1930245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4" name="任意多边形: 形状 113"/>
          <p:cNvSpPr/>
          <p:nvPr>
            <p:custDataLst>
              <p:tags r:id="rId89"/>
            </p:custDataLst>
          </p:nvPr>
        </p:nvSpPr>
        <p:spPr>
          <a:xfrm>
            <a:off x="443832" y="1367248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23" name="任意多边形: 形状 222"/>
          <p:cNvSpPr/>
          <p:nvPr>
            <p:custDataLst>
              <p:tags r:id="rId90"/>
            </p:custDataLst>
          </p:nvPr>
        </p:nvSpPr>
        <p:spPr>
          <a:xfrm>
            <a:off x="1134339" y="790524"/>
            <a:ext cx="16054" cy="16052"/>
          </a:xfrm>
          <a:custGeom>
            <a:avLst/>
            <a:gdLst>
              <a:gd name="connsiteX0" fmla="*/ 4252 w 16054"/>
              <a:gd name="connsiteY0" fmla="*/ 820 h 16052"/>
              <a:gd name="connsiteX1" fmla="*/ 15234 w 16054"/>
              <a:gd name="connsiteY1" fmla="*/ 11802 h 16052"/>
              <a:gd name="connsiteX2" fmla="*/ 11803 w 16054"/>
              <a:gd name="connsiteY2" fmla="*/ 15233 h 16052"/>
              <a:gd name="connsiteX3" fmla="*/ 820 w 16054"/>
              <a:gd name="connsiteY3" fmla="*/ 4251 h 16052"/>
              <a:gd name="connsiteX4" fmla="*/ 4252 w 16054"/>
              <a:gd name="connsiteY4" fmla="*/ 820 h 1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4" h="16052">
                <a:moveTo>
                  <a:pt x="4252" y="820"/>
                </a:moveTo>
                <a:cubicBezTo>
                  <a:pt x="11459" y="-2440"/>
                  <a:pt x="18495" y="4596"/>
                  <a:pt x="15234" y="11802"/>
                </a:cubicBezTo>
                <a:cubicBezTo>
                  <a:pt x="14548" y="13346"/>
                  <a:pt x="13346" y="14547"/>
                  <a:pt x="11803" y="15233"/>
                </a:cubicBezTo>
                <a:cubicBezTo>
                  <a:pt x="4595" y="18493"/>
                  <a:pt x="-2440" y="11458"/>
                  <a:pt x="820" y="4251"/>
                </a:cubicBezTo>
                <a:cubicBezTo>
                  <a:pt x="1507" y="2879"/>
                  <a:pt x="2708" y="1506"/>
                  <a:pt x="4252" y="820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6" name="任意多边形: 形状 115"/>
          <p:cNvSpPr/>
          <p:nvPr>
            <p:custDataLst>
              <p:tags r:id="rId91"/>
            </p:custDataLst>
          </p:nvPr>
        </p:nvSpPr>
        <p:spPr>
          <a:xfrm>
            <a:off x="226249" y="48886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7" name="任意多边形: 形状 116"/>
          <p:cNvSpPr/>
          <p:nvPr>
            <p:custDataLst>
              <p:tags r:id="rId92"/>
            </p:custDataLst>
          </p:nvPr>
        </p:nvSpPr>
        <p:spPr>
          <a:xfrm>
            <a:off x="169108" y="340354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8" name="任意多边形: 形状 117"/>
          <p:cNvSpPr/>
          <p:nvPr>
            <p:custDataLst>
              <p:tags r:id="rId93"/>
            </p:custDataLst>
          </p:nvPr>
        </p:nvSpPr>
        <p:spPr>
          <a:xfrm>
            <a:off x="2361387" y="1609747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19" name="任意多边形: 形状 118"/>
          <p:cNvSpPr/>
          <p:nvPr>
            <p:custDataLst>
              <p:tags r:id="rId94"/>
            </p:custDataLst>
          </p:nvPr>
        </p:nvSpPr>
        <p:spPr>
          <a:xfrm>
            <a:off x="1199376" y="349105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0" name="任意多边形: 形状 119"/>
          <p:cNvSpPr/>
          <p:nvPr>
            <p:custDataLst>
              <p:tags r:id="rId95"/>
            </p:custDataLst>
          </p:nvPr>
        </p:nvSpPr>
        <p:spPr>
          <a:xfrm>
            <a:off x="4872584" y="255827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1" name="任意多边形: 形状 120"/>
          <p:cNvSpPr/>
          <p:nvPr>
            <p:custDataLst>
              <p:tags r:id="rId96"/>
            </p:custDataLst>
          </p:nvPr>
        </p:nvSpPr>
        <p:spPr>
          <a:xfrm>
            <a:off x="4877044" y="2264163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2" name="任意多边形: 形状 121"/>
          <p:cNvSpPr/>
          <p:nvPr>
            <p:custDataLst>
              <p:tags r:id="rId97"/>
            </p:custDataLst>
          </p:nvPr>
        </p:nvSpPr>
        <p:spPr>
          <a:xfrm>
            <a:off x="2948252" y="326847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4" name="任意多边形: 形状 123"/>
          <p:cNvSpPr/>
          <p:nvPr>
            <p:custDataLst>
              <p:tags r:id="rId98"/>
            </p:custDataLst>
          </p:nvPr>
        </p:nvSpPr>
        <p:spPr>
          <a:xfrm>
            <a:off x="2028748" y="1105490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5" name="任意多边形: 形状 124"/>
          <p:cNvSpPr/>
          <p:nvPr>
            <p:custDataLst>
              <p:tags r:id="rId99"/>
            </p:custDataLst>
          </p:nvPr>
        </p:nvSpPr>
        <p:spPr>
          <a:xfrm>
            <a:off x="2156048" y="2568982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26" name="任意多边形: 形状 125"/>
          <p:cNvSpPr/>
          <p:nvPr>
            <p:custDataLst>
              <p:tags r:id="rId100"/>
            </p:custDataLst>
          </p:nvPr>
        </p:nvSpPr>
        <p:spPr>
          <a:xfrm>
            <a:off x="1325499" y="1636306"/>
            <a:ext cx="16054" cy="16053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3" name="任意多边形: 形状 32"/>
          <p:cNvSpPr/>
          <p:nvPr>
            <p:custDataLst>
              <p:tags r:id="rId101"/>
            </p:custDataLst>
          </p:nvPr>
        </p:nvSpPr>
        <p:spPr>
          <a:xfrm rot="20940692">
            <a:off x="9150350" y="263906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02"/>
            </p:custDataLst>
          </p:nvPr>
        </p:nvSpPr>
        <p:spPr>
          <a:xfrm rot="20940692">
            <a:off x="9879965" y="231140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03"/>
            </p:custDataLst>
          </p:nvPr>
        </p:nvSpPr>
        <p:spPr>
          <a:xfrm rot="20940692">
            <a:off x="7746365" y="2341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04"/>
            </p:custDataLst>
          </p:nvPr>
        </p:nvSpPr>
        <p:spPr>
          <a:xfrm rot="20940692">
            <a:off x="7724775" y="1765300"/>
            <a:ext cx="21590" cy="21590"/>
          </a:xfrm>
          <a:custGeom>
            <a:avLst/>
            <a:gdLst>
              <a:gd name="connsiteX0" fmla="*/ 877 w 17170"/>
              <a:gd name="connsiteY0" fmla="*/ 4547 h 17169"/>
              <a:gd name="connsiteX1" fmla="*/ 12623 w 17170"/>
              <a:gd name="connsiteY1" fmla="*/ 16293 h 17169"/>
              <a:gd name="connsiteX2" fmla="*/ 16293 w 17170"/>
              <a:gd name="connsiteY2" fmla="*/ 12622 h 17169"/>
              <a:gd name="connsiteX3" fmla="*/ 4547 w 17170"/>
              <a:gd name="connsiteY3" fmla="*/ 877 h 17169"/>
              <a:gd name="connsiteX4" fmla="*/ 877 w 17170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70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255" y="-2610"/>
                  <a:pt x="4547" y="877"/>
                </a:cubicBezTo>
                <a:cubicBezTo>
                  <a:pt x="2896" y="1611"/>
                  <a:pt x="1612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05"/>
            </p:custDataLst>
          </p:nvPr>
        </p:nvSpPr>
        <p:spPr>
          <a:xfrm rot="20940692">
            <a:off x="6340475" y="260477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8" name="任意多边形: 形状 37"/>
          <p:cNvSpPr/>
          <p:nvPr>
            <p:custDataLst>
              <p:tags r:id="rId106"/>
            </p:custDataLst>
          </p:nvPr>
        </p:nvSpPr>
        <p:spPr>
          <a:xfrm rot="20940692">
            <a:off x="7096125" y="249110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39" name="任意多边形: 形状 38"/>
          <p:cNvSpPr/>
          <p:nvPr>
            <p:custDataLst>
              <p:tags r:id="rId107"/>
            </p:custDataLst>
          </p:nvPr>
        </p:nvSpPr>
        <p:spPr>
          <a:xfrm rot="20940692">
            <a:off x="8771255" y="462724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0" name="任意多边形: 形状 39"/>
          <p:cNvSpPr/>
          <p:nvPr>
            <p:custDataLst>
              <p:tags r:id="rId108"/>
            </p:custDataLst>
          </p:nvPr>
        </p:nvSpPr>
        <p:spPr>
          <a:xfrm rot="20940692">
            <a:off x="7376160" y="21399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1" name="任意多边形: 形状 40"/>
          <p:cNvSpPr/>
          <p:nvPr>
            <p:custDataLst>
              <p:tags r:id="rId109"/>
            </p:custDataLst>
          </p:nvPr>
        </p:nvSpPr>
        <p:spPr>
          <a:xfrm rot="20940692">
            <a:off x="7975600" y="337058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3093" y="1611"/>
                  <a:pt x="1808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2" name="任意多边形: 形状 41"/>
          <p:cNvSpPr/>
          <p:nvPr>
            <p:custDataLst>
              <p:tags r:id="rId110"/>
            </p:custDataLst>
          </p:nvPr>
        </p:nvSpPr>
        <p:spPr>
          <a:xfrm rot="20940692">
            <a:off x="7333615" y="3559810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6 w 17197"/>
              <a:gd name="connsiteY1" fmla="*/ 16293 h 17169"/>
              <a:gd name="connsiteX2" fmla="*/ 16306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452" y="-2610"/>
                  <a:pt x="4561" y="877"/>
                </a:cubicBezTo>
                <a:cubicBezTo>
                  <a:pt x="3093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3" name="任意多边形: 形状 42"/>
          <p:cNvSpPr/>
          <p:nvPr>
            <p:custDataLst>
              <p:tags r:id="rId111"/>
            </p:custDataLst>
          </p:nvPr>
        </p:nvSpPr>
        <p:spPr>
          <a:xfrm rot="20940692">
            <a:off x="7098665" y="398843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4" name="任意多边形: 形状 43"/>
          <p:cNvSpPr/>
          <p:nvPr>
            <p:custDataLst>
              <p:tags r:id="rId112"/>
            </p:custDataLst>
          </p:nvPr>
        </p:nvSpPr>
        <p:spPr>
          <a:xfrm rot="20940692">
            <a:off x="6601460" y="39947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5" name="任意多边形: 形状 44"/>
          <p:cNvSpPr/>
          <p:nvPr>
            <p:custDataLst>
              <p:tags r:id="rId113"/>
            </p:custDataLst>
          </p:nvPr>
        </p:nvSpPr>
        <p:spPr>
          <a:xfrm rot="20940692">
            <a:off x="8198485" y="1624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6" name="任意多边形: 形状 45"/>
          <p:cNvSpPr/>
          <p:nvPr>
            <p:custDataLst>
              <p:tags r:id="rId114"/>
            </p:custDataLst>
          </p:nvPr>
        </p:nvSpPr>
        <p:spPr>
          <a:xfrm rot="20940692">
            <a:off x="8888095" y="2254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15"/>
            </p:custDataLst>
          </p:nvPr>
        </p:nvSpPr>
        <p:spPr>
          <a:xfrm rot="20940692">
            <a:off x="8323580" y="19602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2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4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2" y="877"/>
                </a:cubicBezTo>
                <a:cubicBezTo>
                  <a:pt x="3093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8" name="任意多边形: 形状 47"/>
          <p:cNvSpPr/>
          <p:nvPr>
            <p:custDataLst>
              <p:tags r:id="rId116"/>
            </p:custDataLst>
          </p:nvPr>
        </p:nvSpPr>
        <p:spPr>
          <a:xfrm rot="20940692">
            <a:off x="8468360" y="21151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49" name="任意多边形: 形状 48"/>
          <p:cNvSpPr/>
          <p:nvPr>
            <p:custDataLst>
              <p:tags r:id="rId117"/>
            </p:custDataLst>
          </p:nvPr>
        </p:nvSpPr>
        <p:spPr>
          <a:xfrm rot="20940692">
            <a:off x="9895205" y="2805430"/>
            <a:ext cx="21590" cy="21590"/>
          </a:xfrm>
          <a:custGeom>
            <a:avLst/>
            <a:gdLst>
              <a:gd name="connsiteX0" fmla="*/ 877 w 17182"/>
              <a:gd name="connsiteY0" fmla="*/ 4547 h 17169"/>
              <a:gd name="connsiteX1" fmla="*/ 12622 w 17182"/>
              <a:gd name="connsiteY1" fmla="*/ 16293 h 17169"/>
              <a:gd name="connsiteX2" fmla="*/ 16292 w 17182"/>
              <a:gd name="connsiteY2" fmla="*/ 12622 h 17169"/>
              <a:gd name="connsiteX3" fmla="*/ 4547 w 17182"/>
              <a:gd name="connsiteY3" fmla="*/ 877 h 17169"/>
              <a:gd name="connsiteX4" fmla="*/ 877 w 17182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2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438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0" name="任意多边形: 形状 49"/>
          <p:cNvSpPr/>
          <p:nvPr>
            <p:custDataLst>
              <p:tags r:id="rId118"/>
            </p:custDataLst>
          </p:nvPr>
        </p:nvSpPr>
        <p:spPr>
          <a:xfrm rot="20940692">
            <a:off x="10431145" y="294259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1" name="任意多边形: 形状 50"/>
          <p:cNvSpPr/>
          <p:nvPr>
            <p:custDataLst>
              <p:tags r:id="rId119"/>
            </p:custDataLst>
          </p:nvPr>
        </p:nvSpPr>
        <p:spPr>
          <a:xfrm rot="20940692">
            <a:off x="6924675" y="531939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3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3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09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2" name="任意多边形: 形状 51"/>
          <p:cNvSpPr/>
          <p:nvPr>
            <p:custDataLst>
              <p:tags r:id="rId120"/>
            </p:custDataLst>
          </p:nvPr>
        </p:nvSpPr>
        <p:spPr>
          <a:xfrm rot="20940692">
            <a:off x="7341235" y="524002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3" name="任意多边形: 形状 52"/>
          <p:cNvSpPr/>
          <p:nvPr>
            <p:custDataLst>
              <p:tags r:id="rId121"/>
            </p:custDataLst>
          </p:nvPr>
        </p:nvSpPr>
        <p:spPr>
          <a:xfrm rot="20940692">
            <a:off x="7085330" y="459994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439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4" name="任意多边形: 形状 53"/>
          <p:cNvSpPr/>
          <p:nvPr>
            <p:custDataLst>
              <p:tags r:id="rId122"/>
            </p:custDataLst>
          </p:nvPr>
        </p:nvSpPr>
        <p:spPr>
          <a:xfrm rot="20940692">
            <a:off x="9081135" y="39103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5" name="任意多边形: 形状 54"/>
          <p:cNvSpPr/>
          <p:nvPr>
            <p:custDataLst>
              <p:tags r:id="rId123"/>
            </p:custDataLst>
          </p:nvPr>
        </p:nvSpPr>
        <p:spPr>
          <a:xfrm rot="20940692">
            <a:off x="8636635" y="149098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4"/>
                  <a:pt x="12255" y="-2610"/>
                  <a:pt x="4548" y="877"/>
                </a:cubicBezTo>
                <a:cubicBezTo>
                  <a:pt x="2895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6" name="任意多边形: 形状 55"/>
          <p:cNvSpPr/>
          <p:nvPr>
            <p:custDataLst>
              <p:tags r:id="rId124"/>
            </p:custDataLst>
          </p:nvPr>
        </p:nvSpPr>
        <p:spPr>
          <a:xfrm rot="20940692">
            <a:off x="9366250" y="2106930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3 w 17183"/>
              <a:gd name="connsiteY1" fmla="*/ 16293 h 17169"/>
              <a:gd name="connsiteX2" fmla="*/ 16293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3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2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7" name="任意多边形: 形状 56"/>
          <p:cNvSpPr/>
          <p:nvPr>
            <p:custDataLst>
              <p:tags r:id="rId125"/>
            </p:custDataLst>
          </p:nvPr>
        </p:nvSpPr>
        <p:spPr>
          <a:xfrm rot="20940692">
            <a:off x="10485755" y="3956685"/>
            <a:ext cx="21590" cy="21590"/>
          </a:xfrm>
          <a:custGeom>
            <a:avLst/>
            <a:gdLst>
              <a:gd name="connsiteX0" fmla="*/ 891 w 17197"/>
              <a:gd name="connsiteY0" fmla="*/ 4547 h 17169"/>
              <a:gd name="connsiteX1" fmla="*/ 12637 w 17197"/>
              <a:gd name="connsiteY1" fmla="*/ 16292 h 17169"/>
              <a:gd name="connsiteX2" fmla="*/ 16307 w 17197"/>
              <a:gd name="connsiteY2" fmla="*/ 12622 h 17169"/>
              <a:gd name="connsiteX3" fmla="*/ 4561 w 17197"/>
              <a:gd name="connsiteY3" fmla="*/ 877 h 17169"/>
              <a:gd name="connsiteX4" fmla="*/ 891 w 17197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7" h="17169">
                <a:moveTo>
                  <a:pt x="891" y="4547"/>
                </a:moveTo>
                <a:cubicBezTo>
                  <a:pt x="-2596" y="12255"/>
                  <a:pt x="4745" y="19779"/>
                  <a:pt x="12637" y="16292"/>
                </a:cubicBezTo>
                <a:cubicBezTo>
                  <a:pt x="14288" y="15558"/>
                  <a:pt x="15572" y="14273"/>
                  <a:pt x="16307" y="12622"/>
                </a:cubicBezTo>
                <a:cubicBezTo>
                  <a:pt x="19794" y="4914"/>
                  <a:pt x="12453" y="-2610"/>
                  <a:pt x="4561" y="877"/>
                </a:cubicBezTo>
                <a:cubicBezTo>
                  <a:pt x="2910" y="1611"/>
                  <a:pt x="1626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8" name="任意多边形: 形状 57"/>
          <p:cNvSpPr/>
          <p:nvPr>
            <p:custDataLst>
              <p:tags r:id="rId126"/>
            </p:custDataLst>
          </p:nvPr>
        </p:nvSpPr>
        <p:spPr>
          <a:xfrm rot="20940692">
            <a:off x="7694930" y="435165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59" name="任意多边形: 形状 58"/>
          <p:cNvSpPr/>
          <p:nvPr>
            <p:custDataLst>
              <p:tags r:id="rId127"/>
            </p:custDataLst>
          </p:nvPr>
        </p:nvSpPr>
        <p:spPr>
          <a:xfrm rot="20940692">
            <a:off x="7522210" y="50482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0" name="任意多边形: 形状 59"/>
          <p:cNvSpPr/>
          <p:nvPr>
            <p:custDataLst>
              <p:tags r:id="rId128"/>
            </p:custDataLst>
          </p:nvPr>
        </p:nvSpPr>
        <p:spPr>
          <a:xfrm rot="20940692">
            <a:off x="9381490" y="443865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3079" y="1611"/>
                  <a:pt x="1611" y="3080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1" name="任意多边形: 形状 60"/>
          <p:cNvSpPr/>
          <p:nvPr>
            <p:custDataLst>
              <p:tags r:id="rId129"/>
            </p:custDataLst>
          </p:nvPr>
        </p:nvSpPr>
        <p:spPr>
          <a:xfrm rot="20940692">
            <a:off x="9738995" y="27336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80" y="4915"/>
                  <a:pt x="12255" y="-2610"/>
                  <a:pt x="4547" y="877"/>
                </a:cubicBezTo>
                <a:cubicBezTo>
                  <a:pt x="3080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2" name="任意多边形: 形状 61"/>
          <p:cNvSpPr/>
          <p:nvPr>
            <p:custDataLst>
              <p:tags r:id="rId130"/>
            </p:custDataLst>
          </p:nvPr>
        </p:nvSpPr>
        <p:spPr>
          <a:xfrm rot="20940692">
            <a:off x="9850755" y="3258820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7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2896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3" name="任意多边形: 形状 62"/>
          <p:cNvSpPr/>
          <p:nvPr>
            <p:custDataLst>
              <p:tags r:id="rId131"/>
            </p:custDataLst>
          </p:nvPr>
        </p:nvSpPr>
        <p:spPr>
          <a:xfrm rot="20940692">
            <a:off x="10141585" y="3227705"/>
            <a:ext cx="21590" cy="21590"/>
          </a:xfrm>
          <a:custGeom>
            <a:avLst/>
            <a:gdLst>
              <a:gd name="connsiteX0" fmla="*/ 877 w 17183"/>
              <a:gd name="connsiteY0" fmla="*/ 4547 h 17169"/>
              <a:gd name="connsiteX1" fmla="*/ 12622 w 17183"/>
              <a:gd name="connsiteY1" fmla="*/ 16292 h 17169"/>
              <a:gd name="connsiteX2" fmla="*/ 16292 w 17183"/>
              <a:gd name="connsiteY2" fmla="*/ 12622 h 17169"/>
              <a:gd name="connsiteX3" fmla="*/ 4547 w 17183"/>
              <a:gd name="connsiteY3" fmla="*/ 877 h 17169"/>
              <a:gd name="connsiteX4" fmla="*/ 877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80" y="4914"/>
                  <a:pt x="12439" y="-2610"/>
                  <a:pt x="4547" y="877"/>
                </a:cubicBezTo>
                <a:cubicBezTo>
                  <a:pt x="3080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4" name="任意多边形: 形状 63"/>
          <p:cNvSpPr/>
          <p:nvPr>
            <p:custDataLst>
              <p:tags r:id="rId132"/>
            </p:custDataLst>
          </p:nvPr>
        </p:nvSpPr>
        <p:spPr>
          <a:xfrm rot="20940692">
            <a:off x="10415270" y="33254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5" name="任意多边形: 形状 64"/>
          <p:cNvSpPr/>
          <p:nvPr>
            <p:custDataLst>
              <p:tags r:id="rId133"/>
            </p:custDataLst>
          </p:nvPr>
        </p:nvSpPr>
        <p:spPr>
          <a:xfrm rot="20940692">
            <a:off x="7335520" y="373253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6" name="任意多边形: 形状 65"/>
          <p:cNvSpPr/>
          <p:nvPr>
            <p:custDataLst>
              <p:tags r:id="rId134"/>
            </p:custDataLst>
          </p:nvPr>
        </p:nvSpPr>
        <p:spPr>
          <a:xfrm rot="20940692">
            <a:off x="6837045" y="35680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7" name="任意多边形: 形状 66"/>
          <p:cNvSpPr/>
          <p:nvPr>
            <p:custDataLst>
              <p:tags r:id="rId135"/>
            </p:custDataLst>
          </p:nvPr>
        </p:nvSpPr>
        <p:spPr>
          <a:xfrm rot="20940692">
            <a:off x="6768465" y="586676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8" name="任意多边形: 形状 67"/>
          <p:cNvSpPr/>
          <p:nvPr>
            <p:custDataLst>
              <p:tags r:id="rId136"/>
            </p:custDataLst>
          </p:nvPr>
        </p:nvSpPr>
        <p:spPr>
          <a:xfrm rot="20940692">
            <a:off x="8480425" y="30702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7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69" name="任意多边形: 形状 68"/>
          <p:cNvSpPr/>
          <p:nvPr>
            <p:custDataLst>
              <p:tags r:id="rId137"/>
            </p:custDataLst>
          </p:nvPr>
        </p:nvSpPr>
        <p:spPr>
          <a:xfrm rot="20940692">
            <a:off x="10946130" y="407098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3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0" name="任意多边形: 形状 69"/>
          <p:cNvSpPr/>
          <p:nvPr>
            <p:custDataLst>
              <p:tags r:id="rId138"/>
            </p:custDataLst>
          </p:nvPr>
        </p:nvSpPr>
        <p:spPr>
          <a:xfrm rot="20940692">
            <a:off x="10875010" y="36810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3 w 17169"/>
              <a:gd name="connsiteY2" fmla="*/ 12622 h 17169"/>
              <a:gd name="connsiteX3" fmla="*/ 4548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9" y="14274"/>
                  <a:pt x="16293" y="12622"/>
                </a:cubicBezTo>
                <a:cubicBezTo>
                  <a:pt x="19779" y="4915"/>
                  <a:pt x="12255" y="-2610"/>
                  <a:pt x="4548" y="877"/>
                </a:cubicBezTo>
                <a:cubicBezTo>
                  <a:pt x="2895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1" name="任意多边形: 形状 70"/>
          <p:cNvSpPr/>
          <p:nvPr>
            <p:custDataLst>
              <p:tags r:id="rId139"/>
            </p:custDataLst>
          </p:nvPr>
        </p:nvSpPr>
        <p:spPr>
          <a:xfrm rot="20940692">
            <a:off x="9488170" y="515302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5" y="19779"/>
                  <a:pt x="12622" y="16292"/>
                </a:cubicBezTo>
                <a:cubicBezTo>
                  <a:pt x="14274" y="15558"/>
                  <a:pt x="15558" y="14273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3079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2" name="任意多边形: 形状 71"/>
          <p:cNvSpPr/>
          <p:nvPr>
            <p:custDataLst>
              <p:tags r:id="rId140"/>
            </p:custDataLst>
          </p:nvPr>
        </p:nvSpPr>
        <p:spPr>
          <a:xfrm rot="20940692">
            <a:off x="6781800" y="4932045"/>
            <a:ext cx="21590" cy="21590"/>
          </a:xfrm>
          <a:custGeom>
            <a:avLst/>
            <a:gdLst>
              <a:gd name="connsiteX0" fmla="*/ 891 w 17183"/>
              <a:gd name="connsiteY0" fmla="*/ 4547 h 17169"/>
              <a:gd name="connsiteX1" fmla="*/ 12636 w 17183"/>
              <a:gd name="connsiteY1" fmla="*/ 16292 h 17169"/>
              <a:gd name="connsiteX2" fmla="*/ 16306 w 17183"/>
              <a:gd name="connsiteY2" fmla="*/ 12622 h 17169"/>
              <a:gd name="connsiteX3" fmla="*/ 4561 w 17183"/>
              <a:gd name="connsiteY3" fmla="*/ 877 h 17169"/>
              <a:gd name="connsiteX4" fmla="*/ 891 w 17183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3" h="17169">
                <a:moveTo>
                  <a:pt x="891" y="4547"/>
                </a:moveTo>
                <a:cubicBezTo>
                  <a:pt x="-2596" y="12255"/>
                  <a:pt x="4745" y="19779"/>
                  <a:pt x="12636" y="16292"/>
                </a:cubicBezTo>
                <a:cubicBezTo>
                  <a:pt x="14288" y="15558"/>
                  <a:pt x="15572" y="14274"/>
                  <a:pt x="16306" y="12622"/>
                </a:cubicBezTo>
                <a:cubicBezTo>
                  <a:pt x="19793" y="4914"/>
                  <a:pt x="12269" y="-2610"/>
                  <a:pt x="4561" y="877"/>
                </a:cubicBezTo>
                <a:cubicBezTo>
                  <a:pt x="2910" y="1611"/>
                  <a:pt x="1625" y="3079"/>
                  <a:pt x="891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3" name="任意多边形: 形状 72"/>
          <p:cNvSpPr/>
          <p:nvPr>
            <p:custDataLst>
              <p:tags r:id="rId141"/>
            </p:custDataLst>
          </p:nvPr>
        </p:nvSpPr>
        <p:spPr>
          <a:xfrm rot="20940692">
            <a:off x="8020685" y="246697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3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4" name="任意多边形: 形状 73"/>
          <p:cNvSpPr/>
          <p:nvPr>
            <p:custDataLst>
              <p:tags r:id="rId142"/>
            </p:custDataLst>
          </p:nvPr>
        </p:nvSpPr>
        <p:spPr>
          <a:xfrm rot="20940692">
            <a:off x="8522970" y="437959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3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3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3079" y="1428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75" name="任意多边形: 形状 74"/>
          <p:cNvSpPr/>
          <p:nvPr>
            <p:custDataLst>
              <p:tags r:id="rId143"/>
            </p:custDataLst>
          </p:nvPr>
        </p:nvSpPr>
        <p:spPr>
          <a:xfrm rot="20940692">
            <a:off x="7459980" y="3304540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2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2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4"/>
                  <a:pt x="12255" y="-2610"/>
                  <a:pt x="4547" y="877"/>
                </a:cubicBezTo>
                <a:cubicBezTo>
                  <a:pt x="2896" y="1611"/>
                  <a:pt x="1611" y="2896"/>
                  <a:pt x="877" y="4547"/>
                </a:cubicBezTo>
                <a:close/>
              </a:path>
            </a:pathLst>
          </a:custGeom>
          <a:solidFill>
            <a:schemeClr val="tx2">
              <a:alpha val="30000"/>
            </a:scheme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2" name="任意多边形: 形状 181"/>
          <p:cNvSpPr/>
          <p:nvPr>
            <p:custDataLst>
              <p:tags r:id="rId144"/>
            </p:custDataLst>
          </p:nvPr>
        </p:nvSpPr>
        <p:spPr>
          <a:xfrm rot="20940692">
            <a:off x="7811770" y="5784215"/>
            <a:ext cx="21590" cy="2159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pic>
        <p:nvPicPr>
          <p:cNvPr id="188" name="图片 187" descr="射线光"/>
          <p:cNvPicPr>
            <a:picLocks noChangeAspect="1"/>
          </p:cNvPicPr>
          <p:nvPr>
            <p:custDataLst>
              <p:tags r:id="rId145"/>
            </p:custDataLst>
          </p:nvPr>
        </p:nvPicPr>
        <p:blipFill>
          <a:blip r:embed="rId190">
            <a:alphaModFix amt="70000"/>
          </a:blip>
          <a:stretch>
            <a:fillRect/>
          </a:stretch>
        </p:blipFill>
        <p:spPr>
          <a:xfrm rot="20460000">
            <a:off x="6732270" y="4107180"/>
            <a:ext cx="1357630" cy="252095"/>
          </a:xfrm>
          <a:prstGeom prst="rect">
            <a:avLst/>
          </a:prstGeom>
        </p:spPr>
      </p:pic>
      <p:pic>
        <p:nvPicPr>
          <p:cNvPr id="189" name="图形 1078"/>
          <p:cNvPicPr>
            <a:picLocks noChangeAspect="1"/>
          </p:cNvPicPr>
          <p:nvPr>
            <p:custDataLst>
              <p:tags r:id="rId146"/>
            </p:custDataLst>
          </p:nvPr>
        </p:nvPicPr>
        <p:blipFill>
          <a:blip r:embed="rId191"/>
          <a:stretch>
            <a:fillRect/>
          </a:stretch>
        </p:blipFill>
        <p:spPr>
          <a:xfrm rot="13827710">
            <a:off x="9335770" y="2884805"/>
            <a:ext cx="183769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1" name="图形 1072"/>
          <p:cNvPicPr>
            <a:picLocks noChangeAspect="1"/>
          </p:cNvPicPr>
          <p:nvPr>
            <p:custDataLst>
              <p:tags r:id="rId147"/>
            </p:custDataLst>
          </p:nvPr>
        </p:nvPicPr>
        <p:blipFill>
          <a:blip r:embed="rId192">
            <a:alphaModFix amt="80000"/>
          </a:blip>
          <a:stretch>
            <a:fillRect/>
          </a:stretch>
        </p:blipFill>
        <p:spPr>
          <a:xfrm rot="18199088">
            <a:off x="7348220" y="4540250"/>
            <a:ext cx="1254125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2" name="图形 1072"/>
          <p:cNvPicPr>
            <a:picLocks noChangeAspect="1"/>
          </p:cNvPicPr>
          <p:nvPr>
            <p:custDataLst>
              <p:tags r:id="rId148"/>
            </p:custDataLst>
          </p:nvPr>
        </p:nvPicPr>
        <p:blipFill>
          <a:blip r:embed="rId193">
            <a:alphaModFix amt="70000"/>
          </a:blip>
          <a:stretch>
            <a:fillRect/>
          </a:stretch>
        </p:blipFill>
        <p:spPr>
          <a:xfrm rot="12967046">
            <a:off x="9578975" y="3811270"/>
            <a:ext cx="1286510" cy="692785"/>
          </a:xfrm>
          <a:custGeom>
            <a:avLst/>
            <a:gdLst>
              <a:gd name="connsiteX0" fmla="*/ -248 w 1490472"/>
              <a:gd name="connsiteY0" fmla="*/ -162 h 973836"/>
              <a:gd name="connsiteX1" fmla="*/ 1490224 w 1490472"/>
              <a:gd name="connsiteY1" fmla="*/ -162 h 973836"/>
              <a:gd name="connsiteX2" fmla="*/ 1490224 w 1490472"/>
              <a:gd name="connsiteY2" fmla="*/ 973674 h 973836"/>
              <a:gd name="connsiteX3" fmla="*/ -248 w 1490472"/>
              <a:gd name="connsiteY3" fmla="*/ 973674 h 97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0472" h="973836">
                <a:moveTo>
                  <a:pt x="-248" y="-162"/>
                </a:moveTo>
                <a:lnTo>
                  <a:pt x="1490224" y="-162"/>
                </a:lnTo>
                <a:lnTo>
                  <a:pt x="1490224" y="973674"/>
                </a:lnTo>
                <a:lnTo>
                  <a:pt x="-248" y="973674"/>
                </a:lnTo>
                <a:close/>
              </a:path>
            </a:pathLst>
          </a:custGeom>
        </p:spPr>
      </p:pic>
      <p:pic>
        <p:nvPicPr>
          <p:cNvPr id="193" name="图形 1078"/>
          <p:cNvPicPr>
            <a:picLocks noChangeAspect="1"/>
          </p:cNvPicPr>
          <p:nvPr>
            <p:custDataLst>
              <p:tags r:id="rId149"/>
            </p:custDataLst>
          </p:nvPr>
        </p:nvPicPr>
        <p:blipFill>
          <a:blip r:embed="rId191"/>
          <a:srcRect r="37925"/>
          <a:stretch>
            <a:fillRect/>
          </a:stretch>
        </p:blipFill>
        <p:spPr>
          <a:xfrm rot="6949851">
            <a:off x="7675880" y="905510"/>
            <a:ext cx="1140460" cy="192722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4" name="图形 1078"/>
          <p:cNvPicPr>
            <a:picLocks noChangeAspect="1"/>
          </p:cNvPicPr>
          <p:nvPr>
            <p:custDataLst>
              <p:tags r:id="rId150"/>
            </p:custDataLst>
          </p:nvPr>
        </p:nvPicPr>
        <p:blipFill>
          <a:blip r:embed="rId191"/>
          <a:stretch>
            <a:fillRect/>
          </a:stretch>
        </p:blipFill>
        <p:spPr>
          <a:xfrm rot="227056">
            <a:off x="6669405" y="4164330"/>
            <a:ext cx="1419225" cy="1727835"/>
          </a:xfrm>
          <a:custGeom>
            <a:avLst/>
            <a:gdLst>
              <a:gd name="connsiteX0" fmla="*/ -306 w 1837944"/>
              <a:gd name="connsiteY0" fmla="*/ -320 h 1927097"/>
              <a:gd name="connsiteX1" fmla="*/ 1837639 w 1837944"/>
              <a:gd name="connsiteY1" fmla="*/ -320 h 1927097"/>
              <a:gd name="connsiteX2" fmla="*/ 1837639 w 1837944"/>
              <a:gd name="connsiteY2" fmla="*/ 1926778 h 1927097"/>
              <a:gd name="connsiteX3" fmla="*/ -306 w 1837944"/>
              <a:gd name="connsiteY3" fmla="*/ 1926778 h 192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944" h="1927097">
                <a:moveTo>
                  <a:pt x="-306" y="-320"/>
                </a:moveTo>
                <a:lnTo>
                  <a:pt x="1837639" y="-320"/>
                </a:lnTo>
                <a:lnTo>
                  <a:pt x="1837639" y="1926778"/>
                </a:lnTo>
                <a:lnTo>
                  <a:pt x="-306" y="1926778"/>
                </a:lnTo>
                <a:close/>
              </a:path>
            </a:pathLst>
          </a:custGeom>
        </p:spPr>
      </p:pic>
      <p:pic>
        <p:nvPicPr>
          <p:cNvPr id="195" name="图片 194" descr="射线光"/>
          <p:cNvPicPr>
            <a:picLocks noChangeAspect="1"/>
          </p:cNvPicPr>
          <p:nvPr>
            <p:custDataLst>
              <p:tags r:id="rId151"/>
            </p:custDataLst>
          </p:nvPr>
        </p:nvPicPr>
        <p:blipFill>
          <a:blip r:embed="rId190">
            <a:alphaModFix amt="60000"/>
          </a:blip>
          <a:stretch>
            <a:fillRect/>
          </a:stretch>
        </p:blipFill>
        <p:spPr>
          <a:xfrm rot="1980000">
            <a:off x="7177405" y="2550795"/>
            <a:ext cx="1327150" cy="144145"/>
          </a:xfrm>
          <a:prstGeom prst="rect">
            <a:avLst/>
          </a:prstGeom>
        </p:spPr>
      </p:pic>
      <p:sp>
        <p:nvSpPr>
          <p:cNvPr id="205" name="任意多边形: 形状 1017"/>
          <p:cNvSpPr/>
          <p:nvPr>
            <p:custDataLst>
              <p:tags r:id="rId152"/>
            </p:custDataLst>
          </p:nvPr>
        </p:nvSpPr>
        <p:spPr>
          <a:xfrm rot="11460692">
            <a:off x="9273383" y="2120551"/>
            <a:ext cx="12930" cy="12930"/>
          </a:xfrm>
          <a:custGeom>
            <a:avLst/>
            <a:gdLst>
              <a:gd name="connsiteX0" fmla="*/ 877 w 17169"/>
              <a:gd name="connsiteY0" fmla="*/ 4547 h 17169"/>
              <a:gd name="connsiteX1" fmla="*/ 12622 w 17169"/>
              <a:gd name="connsiteY1" fmla="*/ 16293 h 17169"/>
              <a:gd name="connsiteX2" fmla="*/ 16292 w 17169"/>
              <a:gd name="connsiteY2" fmla="*/ 12622 h 17169"/>
              <a:gd name="connsiteX3" fmla="*/ 4547 w 17169"/>
              <a:gd name="connsiteY3" fmla="*/ 877 h 17169"/>
              <a:gd name="connsiteX4" fmla="*/ 877 w 17169"/>
              <a:gd name="connsiteY4" fmla="*/ 4547 h 1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69" h="17169">
                <a:moveTo>
                  <a:pt x="877" y="4547"/>
                </a:moveTo>
                <a:cubicBezTo>
                  <a:pt x="-2610" y="12255"/>
                  <a:pt x="4914" y="19779"/>
                  <a:pt x="12622" y="16293"/>
                </a:cubicBezTo>
                <a:cubicBezTo>
                  <a:pt x="14274" y="15558"/>
                  <a:pt x="15558" y="14274"/>
                  <a:pt x="16292" y="12622"/>
                </a:cubicBezTo>
                <a:cubicBezTo>
                  <a:pt x="19779" y="4915"/>
                  <a:pt x="12255" y="-2610"/>
                  <a:pt x="4547" y="877"/>
                </a:cubicBezTo>
                <a:cubicBezTo>
                  <a:pt x="2896" y="1611"/>
                  <a:pt x="1611" y="3080"/>
                  <a:pt x="877" y="454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8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7" name="任意多边形: 形状 122"/>
          <p:cNvSpPr/>
          <p:nvPr>
            <p:custDataLst>
              <p:tags r:id="rId153"/>
            </p:custDataLst>
          </p:nvPr>
        </p:nvSpPr>
        <p:spPr>
          <a:xfrm rot="7567627">
            <a:off x="8929011" y="2060690"/>
            <a:ext cx="142605" cy="289027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08" name="任意多边形: 形状 122"/>
          <p:cNvSpPr/>
          <p:nvPr>
            <p:custDataLst>
              <p:tags r:id="rId154"/>
            </p:custDataLst>
          </p:nvPr>
        </p:nvSpPr>
        <p:spPr>
          <a:xfrm rot="18531036">
            <a:off x="9105543" y="1757597"/>
            <a:ext cx="142605" cy="332001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30000"/>
                  <a:lumOff val="7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290" name="任意多边形: 形状 289"/>
          <p:cNvSpPr/>
          <p:nvPr userDrawn="1">
            <p:custDataLst>
              <p:tags r:id="rId155"/>
            </p:custDataLst>
          </p:nvPr>
        </p:nvSpPr>
        <p:spPr>
          <a:xfrm>
            <a:off x="0" y="3251274"/>
            <a:ext cx="127000" cy="127000"/>
          </a:xfrm>
          <a:custGeom>
            <a:avLst/>
            <a:gdLst>
              <a:gd name="connsiteX0" fmla="*/ 0 w 127000"/>
              <a:gd name="connsiteY0" fmla="*/ 0 h 127000"/>
              <a:gd name="connsiteX1" fmla="*/ 127000 w 127000"/>
              <a:gd name="connsiteY1" fmla="*/ 0 h 127000"/>
              <a:gd name="connsiteX2" fmla="*/ 127000 w 127000"/>
              <a:gd name="connsiteY2" fmla="*/ 127000 h 127000"/>
              <a:gd name="connsiteX3" fmla="*/ 0 w 127000"/>
              <a:gd name="connsiteY3" fmla="*/ 127000 h 127000"/>
              <a:gd name="connsiteX4" fmla="*/ 0 w 127000"/>
              <a:gd name="connsiteY4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000" h="127000">
                <a:moveTo>
                  <a:pt x="0" y="0"/>
                </a:moveTo>
                <a:lnTo>
                  <a:pt x="127000" y="0"/>
                </a:lnTo>
                <a:lnTo>
                  <a:pt x="127000" y="127000"/>
                </a:lnTo>
                <a:lnTo>
                  <a:pt x="0" y="127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40000"/>
                  <a:lumOff val="6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7" name="任意多边形: 形状 316"/>
          <p:cNvSpPr/>
          <p:nvPr userDrawn="1">
            <p:custDataLst>
              <p:tags r:id="rId156"/>
            </p:custDataLst>
          </p:nvPr>
        </p:nvSpPr>
        <p:spPr>
          <a:xfrm>
            <a:off x="6674982" y="1214403"/>
            <a:ext cx="4921804" cy="4556900"/>
          </a:xfrm>
          <a:custGeom>
            <a:avLst/>
            <a:gdLst>
              <a:gd name="connsiteX0" fmla="*/ 1103257 w 4921804"/>
              <a:gd name="connsiteY0" fmla="*/ 0 h 4556900"/>
              <a:gd name="connsiteX1" fmla="*/ 4921804 w 4921804"/>
              <a:gd name="connsiteY1" fmla="*/ 2742076 h 4556900"/>
              <a:gd name="connsiteX2" fmla="*/ 0 w 4921804"/>
              <a:gd name="connsiteY2" fmla="*/ 4556900 h 4556900"/>
              <a:gd name="connsiteX3" fmla="*/ 1103257 w 4921804"/>
              <a:gd name="connsiteY3" fmla="*/ 0 h 455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804" h="4556900">
                <a:moveTo>
                  <a:pt x="1103257" y="0"/>
                </a:moveTo>
                <a:lnTo>
                  <a:pt x="4921804" y="2742076"/>
                </a:lnTo>
                <a:lnTo>
                  <a:pt x="0" y="4556900"/>
                </a:lnTo>
                <a:lnTo>
                  <a:pt x="1103257" y="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>
            <a:glow rad="228600">
              <a:schemeClr val="tx1">
                <a:alpha val="4000"/>
              </a:schemeClr>
            </a:glow>
            <a:softEdge rad="393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4" name="任意多边形: 形状 323"/>
          <p:cNvSpPr/>
          <p:nvPr>
            <p:custDataLst>
              <p:tags r:id="rId157"/>
            </p:custDataLst>
          </p:nvPr>
        </p:nvSpPr>
        <p:spPr>
          <a:xfrm flipH="1">
            <a:off x="5894290" y="288558"/>
            <a:ext cx="6297710" cy="6435959"/>
          </a:xfrm>
          <a:custGeom>
            <a:avLst/>
            <a:gdLst>
              <a:gd name="connsiteX0" fmla="*/ 5009624 w 6475510"/>
              <a:gd name="connsiteY0" fmla="*/ 0 h 6435959"/>
              <a:gd name="connsiteX1" fmla="*/ 6475510 w 6475510"/>
              <a:gd name="connsiteY1" fmla="*/ 6435959 h 6435959"/>
              <a:gd name="connsiteX2" fmla="*/ 0 w 6475510"/>
              <a:gd name="connsiteY2" fmla="*/ 4069205 h 6435959"/>
              <a:gd name="connsiteX3" fmla="*/ 0 w 6475510"/>
              <a:gd name="connsiteY3" fmla="*/ 3600663 h 6435959"/>
              <a:gd name="connsiteX0-1" fmla="*/ 5022566 w 6488452"/>
              <a:gd name="connsiteY0-2" fmla="*/ 0 h 6435959"/>
              <a:gd name="connsiteX1-3" fmla="*/ 6488452 w 6488452"/>
              <a:gd name="connsiteY1-4" fmla="*/ 6435959 h 6435959"/>
              <a:gd name="connsiteX2-5" fmla="*/ 12942 w 6488452"/>
              <a:gd name="connsiteY2-6" fmla="*/ 4069205 h 6435959"/>
              <a:gd name="connsiteX3-7" fmla="*/ 0 w 6488452"/>
              <a:gd name="connsiteY3-8" fmla="*/ 3906071 h 6435959"/>
              <a:gd name="connsiteX4" fmla="*/ 12942 w 6488452"/>
              <a:gd name="connsiteY4" fmla="*/ 3600663 h 6435959"/>
              <a:gd name="connsiteX5" fmla="*/ 5022566 w 6488452"/>
              <a:gd name="connsiteY5" fmla="*/ 0 h 6435959"/>
              <a:gd name="connsiteX0-9" fmla="*/ 0 w 6488452"/>
              <a:gd name="connsiteY0-10" fmla="*/ 3906071 h 6435959"/>
              <a:gd name="connsiteX1-11" fmla="*/ 12942 w 6488452"/>
              <a:gd name="connsiteY1-12" fmla="*/ 3600663 h 6435959"/>
              <a:gd name="connsiteX2-13" fmla="*/ 5022566 w 6488452"/>
              <a:gd name="connsiteY2-14" fmla="*/ 0 h 6435959"/>
              <a:gd name="connsiteX3-15" fmla="*/ 6488452 w 6488452"/>
              <a:gd name="connsiteY3-16" fmla="*/ 6435959 h 6435959"/>
              <a:gd name="connsiteX4-17" fmla="*/ 12942 w 6488452"/>
              <a:gd name="connsiteY4-18" fmla="*/ 4069205 h 6435959"/>
              <a:gd name="connsiteX5-19" fmla="*/ 91440 w 6488452"/>
              <a:gd name="connsiteY5-20" fmla="*/ 3997511 h 6435959"/>
              <a:gd name="connsiteX0-21" fmla="*/ 0 w 6488452"/>
              <a:gd name="connsiteY0-22" fmla="*/ 3906071 h 6435959"/>
              <a:gd name="connsiteX1-23" fmla="*/ 12942 w 6488452"/>
              <a:gd name="connsiteY1-24" fmla="*/ 3600663 h 6435959"/>
              <a:gd name="connsiteX2-25" fmla="*/ 5022566 w 6488452"/>
              <a:gd name="connsiteY2-26" fmla="*/ 0 h 6435959"/>
              <a:gd name="connsiteX3-27" fmla="*/ 6488452 w 6488452"/>
              <a:gd name="connsiteY3-28" fmla="*/ 6435959 h 6435959"/>
              <a:gd name="connsiteX4-29" fmla="*/ 12942 w 6488452"/>
              <a:gd name="connsiteY4-30" fmla="*/ 4069205 h 6435959"/>
              <a:gd name="connsiteX0-31" fmla="*/ 0 w 6475510"/>
              <a:gd name="connsiteY0-32" fmla="*/ 3600663 h 6435959"/>
              <a:gd name="connsiteX1-33" fmla="*/ 5009624 w 6475510"/>
              <a:gd name="connsiteY1-34" fmla="*/ 0 h 6435959"/>
              <a:gd name="connsiteX2-35" fmla="*/ 6475510 w 6475510"/>
              <a:gd name="connsiteY2-36" fmla="*/ 6435959 h 6435959"/>
              <a:gd name="connsiteX3-37" fmla="*/ 0 w 6475510"/>
              <a:gd name="connsiteY3-38" fmla="*/ 4069205 h 6435959"/>
              <a:gd name="connsiteX0-39" fmla="*/ 177800 w 6475510"/>
              <a:gd name="connsiteY0-40" fmla="*/ 3473663 h 6435959"/>
              <a:gd name="connsiteX1-41" fmla="*/ 5009624 w 6475510"/>
              <a:gd name="connsiteY1-42" fmla="*/ 0 h 6435959"/>
              <a:gd name="connsiteX2-43" fmla="*/ 6475510 w 6475510"/>
              <a:gd name="connsiteY2-44" fmla="*/ 6435959 h 6435959"/>
              <a:gd name="connsiteX3-45" fmla="*/ 0 w 6475510"/>
              <a:gd name="connsiteY3-46" fmla="*/ 4069205 h 6435959"/>
              <a:gd name="connsiteX0-47" fmla="*/ 0 w 6297710"/>
              <a:gd name="connsiteY0-48" fmla="*/ 3473663 h 6435959"/>
              <a:gd name="connsiteX1-49" fmla="*/ 4831824 w 6297710"/>
              <a:gd name="connsiteY1-50" fmla="*/ 0 h 6435959"/>
              <a:gd name="connsiteX2-51" fmla="*/ 6297710 w 6297710"/>
              <a:gd name="connsiteY2-52" fmla="*/ 6435959 h 6435959"/>
              <a:gd name="connsiteX3-53" fmla="*/ 0 w 6297710"/>
              <a:gd name="connsiteY3-54" fmla="*/ 4132705 h 64359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297710" h="6435959">
                <a:moveTo>
                  <a:pt x="0" y="3473663"/>
                </a:moveTo>
                <a:lnTo>
                  <a:pt x="4831824" y="0"/>
                </a:lnTo>
                <a:lnTo>
                  <a:pt x="6297710" y="6435959"/>
                </a:lnTo>
                <a:lnTo>
                  <a:pt x="0" y="4132705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28000"/>
                  </a:schemeClr>
                </a:gs>
                <a:gs pos="0">
                  <a:schemeClr val="tx1">
                    <a:alpha val="28000"/>
                    <a:lumMod val="50000"/>
                    <a:lumOff val="5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5" name="任意多边形: 形状 324"/>
          <p:cNvSpPr/>
          <p:nvPr>
            <p:custDataLst>
              <p:tags r:id="rId158"/>
            </p:custDataLst>
          </p:nvPr>
        </p:nvSpPr>
        <p:spPr>
          <a:xfrm flipH="1">
            <a:off x="11953811" y="6772957"/>
            <a:ext cx="222715" cy="85043"/>
          </a:xfrm>
          <a:custGeom>
            <a:avLst/>
            <a:gdLst>
              <a:gd name="connsiteX0" fmla="*/ 1666228 w 9185547"/>
              <a:gd name="connsiteY0" fmla="*/ 0 h 6861180"/>
              <a:gd name="connsiteX1" fmla="*/ 7421854 w 9185547"/>
              <a:gd name="connsiteY1" fmla="*/ 0 h 6861180"/>
              <a:gd name="connsiteX2" fmla="*/ 9185547 w 9185547"/>
              <a:gd name="connsiteY2" fmla="*/ 6861180 h 6861180"/>
              <a:gd name="connsiteX3" fmla="*/ 428903 w 9185547"/>
              <a:gd name="connsiteY3" fmla="*/ 6861180 h 6861180"/>
              <a:gd name="connsiteX4" fmla="*/ 0 w 9185547"/>
              <a:gd name="connsiteY4" fmla="*/ 6704419 h 6861180"/>
              <a:gd name="connsiteX5" fmla="*/ 0 w 9185547"/>
              <a:gd name="connsiteY5" fmla="*/ 1127823 h 6861180"/>
              <a:gd name="connsiteX0-1" fmla="*/ 9185547 w 9276987"/>
              <a:gd name="connsiteY0-2" fmla="*/ 6861180 h 6952620"/>
              <a:gd name="connsiteX1-3" fmla="*/ 428903 w 9276987"/>
              <a:gd name="connsiteY1-4" fmla="*/ 6861180 h 6952620"/>
              <a:gd name="connsiteX2-5" fmla="*/ 0 w 9276987"/>
              <a:gd name="connsiteY2-6" fmla="*/ 6704419 h 6952620"/>
              <a:gd name="connsiteX3-7" fmla="*/ 0 w 9276987"/>
              <a:gd name="connsiteY3-8" fmla="*/ 1127823 h 6952620"/>
              <a:gd name="connsiteX4-9" fmla="*/ 1666228 w 9276987"/>
              <a:gd name="connsiteY4-10" fmla="*/ 0 h 6952620"/>
              <a:gd name="connsiteX5-11" fmla="*/ 7421854 w 9276987"/>
              <a:gd name="connsiteY5-12" fmla="*/ 0 h 6952620"/>
              <a:gd name="connsiteX6" fmla="*/ 9276987 w 9276987"/>
              <a:gd name="connsiteY6" fmla="*/ 6952620 h 6952620"/>
              <a:gd name="connsiteX0-13" fmla="*/ 428903 w 9276987"/>
              <a:gd name="connsiteY0-14" fmla="*/ 6861180 h 6952620"/>
              <a:gd name="connsiteX1-15" fmla="*/ 0 w 9276987"/>
              <a:gd name="connsiteY1-16" fmla="*/ 6704419 h 6952620"/>
              <a:gd name="connsiteX2-17" fmla="*/ 0 w 9276987"/>
              <a:gd name="connsiteY2-18" fmla="*/ 1127823 h 6952620"/>
              <a:gd name="connsiteX3-19" fmla="*/ 1666228 w 9276987"/>
              <a:gd name="connsiteY3-20" fmla="*/ 0 h 6952620"/>
              <a:gd name="connsiteX4-21" fmla="*/ 7421854 w 9276987"/>
              <a:gd name="connsiteY4-22" fmla="*/ 0 h 6952620"/>
              <a:gd name="connsiteX5-23" fmla="*/ 9276987 w 9276987"/>
              <a:gd name="connsiteY5-24" fmla="*/ 6952620 h 6952620"/>
              <a:gd name="connsiteX0-25" fmla="*/ 428903 w 7421854"/>
              <a:gd name="connsiteY0-26" fmla="*/ 6861180 h 6861180"/>
              <a:gd name="connsiteX1-27" fmla="*/ 0 w 7421854"/>
              <a:gd name="connsiteY1-28" fmla="*/ 6704419 h 6861180"/>
              <a:gd name="connsiteX2-29" fmla="*/ 0 w 7421854"/>
              <a:gd name="connsiteY2-30" fmla="*/ 1127823 h 6861180"/>
              <a:gd name="connsiteX3-31" fmla="*/ 1666228 w 7421854"/>
              <a:gd name="connsiteY3-32" fmla="*/ 0 h 6861180"/>
              <a:gd name="connsiteX4-33" fmla="*/ 7421854 w 7421854"/>
              <a:gd name="connsiteY4-34" fmla="*/ 0 h 6861180"/>
              <a:gd name="connsiteX0-35" fmla="*/ 428903 w 1666228"/>
              <a:gd name="connsiteY0-36" fmla="*/ 6861180 h 6861180"/>
              <a:gd name="connsiteX1-37" fmla="*/ 0 w 1666228"/>
              <a:gd name="connsiteY1-38" fmla="*/ 6704419 h 6861180"/>
              <a:gd name="connsiteX2-39" fmla="*/ 0 w 1666228"/>
              <a:gd name="connsiteY2-40" fmla="*/ 1127823 h 6861180"/>
              <a:gd name="connsiteX3-41" fmla="*/ 1666228 w 1666228"/>
              <a:gd name="connsiteY3-42" fmla="*/ 0 h 6861180"/>
              <a:gd name="connsiteX0-43" fmla="*/ 428903 w 428903"/>
              <a:gd name="connsiteY0-44" fmla="*/ 5733357 h 5733357"/>
              <a:gd name="connsiteX1-45" fmla="*/ 0 w 428903"/>
              <a:gd name="connsiteY1-46" fmla="*/ 5576596 h 5733357"/>
              <a:gd name="connsiteX2-47" fmla="*/ 0 w 428903"/>
              <a:gd name="connsiteY2-48" fmla="*/ 0 h 5733357"/>
              <a:gd name="connsiteX0-49" fmla="*/ 428903 w 428903"/>
              <a:gd name="connsiteY0-50" fmla="*/ 156761 h 156761"/>
              <a:gd name="connsiteX1-51" fmla="*/ 0 w 428903"/>
              <a:gd name="connsiteY1-52" fmla="*/ 0 h 156761"/>
              <a:gd name="connsiteX0-53" fmla="*/ 222715 w 222715"/>
              <a:gd name="connsiteY0-54" fmla="*/ 85043 h 85043"/>
              <a:gd name="connsiteX1-55" fmla="*/ 0 w 222715"/>
              <a:gd name="connsiteY1-56" fmla="*/ 0 h 850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22715" h="85043">
                <a:moveTo>
                  <a:pt x="222715" y="85043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7" name="任意多边形: 形状 326"/>
          <p:cNvSpPr/>
          <p:nvPr>
            <p:custDataLst>
              <p:tags r:id="rId159"/>
            </p:custDataLst>
          </p:nvPr>
        </p:nvSpPr>
        <p:spPr>
          <a:xfrm flipH="1">
            <a:off x="3199130" y="0"/>
            <a:ext cx="1763395" cy="6848475"/>
          </a:xfrm>
          <a:custGeom>
            <a:avLst/>
            <a:gdLst>
              <a:gd name="connsiteX0" fmla="*/ 1666154 w 9183883"/>
              <a:gd name="connsiteY0" fmla="*/ 0 h 6861180"/>
              <a:gd name="connsiteX1" fmla="*/ 7420191 w 9183883"/>
              <a:gd name="connsiteY1" fmla="*/ 0 h 6861180"/>
              <a:gd name="connsiteX2" fmla="*/ 9183883 w 9183883"/>
              <a:gd name="connsiteY2" fmla="*/ 6861180 h 6861180"/>
              <a:gd name="connsiteX3" fmla="*/ 424968 w 9183883"/>
              <a:gd name="connsiteY3" fmla="*/ 6861180 h 6861180"/>
              <a:gd name="connsiteX4" fmla="*/ 0 w 9183883"/>
              <a:gd name="connsiteY4" fmla="*/ 6705858 h 6861180"/>
              <a:gd name="connsiteX5" fmla="*/ 0 w 9183883"/>
              <a:gd name="connsiteY5" fmla="*/ 1127773 h 6861180"/>
              <a:gd name="connsiteX0-1" fmla="*/ 1666154 w 9183883"/>
              <a:gd name="connsiteY0-2" fmla="*/ 0 h 6861180"/>
              <a:gd name="connsiteX1-3" fmla="*/ 7420191 w 9183883"/>
              <a:gd name="connsiteY1-4" fmla="*/ 0 h 6861180"/>
              <a:gd name="connsiteX2-5" fmla="*/ 9183883 w 9183883"/>
              <a:gd name="connsiteY2-6" fmla="*/ 6861180 h 6861180"/>
              <a:gd name="connsiteX3-7" fmla="*/ 424968 w 9183883"/>
              <a:gd name="connsiteY3-8" fmla="*/ 6861180 h 6861180"/>
              <a:gd name="connsiteX4-9" fmla="*/ 0 w 9183883"/>
              <a:gd name="connsiteY4-10" fmla="*/ 6705858 h 6861180"/>
              <a:gd name="connsiteX5-11" fmla="*/ 0 w 9183883"/>
              <a:gd name="connsiteY5-12" fmla="*/ 1127773 h 6861180"/>
              <a:gd name="connsiteX6" fmla="*/ 1757594 w 9183883"/>
              <a:gd name="connsiteY6" fmla="*/ 91440 h 6861180"/>
              <a:gd name="connsiteX0-13" fmla="*/ 7420191 w 9183883"/>
              <a:gd name="connsiteY0-14" fmla="*/ 0 h 6861180"/>
              <a:gd name="connsiteX1-15" fmla="*/ 9183883 w 9183883"/>
              <a:gd name="connsiteY1-16" fmla="*/ 6861180 h 6861180"/>
              <a:gd name="connsiteX2-17" fmla="*/ 424968 w 9183883"/>
              <a:gd name="connsiteY2-18" fmla="*/ 6861180 h 6861180"/>
              <a:gd name="connsiteX3-19" fmla="*/ 0 w 9183883"/>
              <a:gd name="connsiteY3-20" fmla="*/ 6705858 h 6861180"/>
              <a:gd name="connsiteX4-21" fmla="*/ 0 w 9183883"/>
              <a:gd name="connsiteY4-22" fmla="*/ 1127773 h 6861180"/>
              <a:gd name="connsiteX5-23" fmla="*/ 1757594 w 9183883"/>
              <a:gd name="connsiteY5-24" fmla="*/ 91440 h 6861180"/>
              <a:gd name="connsiteX0-25" fmla="*/ 7420191 w 9183883"/>
              <a:gd name="connsiteY0-26" fmla="*/ 0 h 6861180"/>
              <a:gd name="connsiteX1-27" fmla="*/ 9183883 w 9183883"/>
              <a:gd name="connsiteY1-28" fmla="*/ 6861180 h 6861180"/>
              <a:gd name="connsiteX2-29" fmla="*/ 424968 w 9183883"/>
              <a:gd name="connsiteY2-30" fmla="*/ 6861180 h 6861180"/>
              <a:gd name="connsiteX3-31" fmla="*/ 0 w 9183883"/>
              <a:gd name="connsiteY3-32" fmla="*/ 6705858 h 6861180"/>
              <a:gd name="connsiteX4-33" fmla="*/ 0 w 9183883"/>
              <a:gd name="connsiteY4-34" fmla="*/ 1127773 h 6861180"/>
              <a:gd name="connsiteX0-35" fmla="*/ 7420191 w 9183883"/>
              <a:gd name="connsiteY0-36" fmla="*/ 0 h 6861180"/>
              <a:gd name="connsiteX1-37" fmla="*/ 9183883 w 9183883"/>
              <a:gd name="connsiteY1-38" fmla="*/ 6861180 h 6861180"/>
              <a:gd name="connsiteX2-39" fmla="*/ 424968 w 9183883"/>
              <a:gd name="connsiteY2-40" fmla="*/ 6861180 h 6861180"/>
              <a:gd name="connsiteX3-41" fmla="*/ 0 w 9183883"/>
              <a:gd name="connsiteY3-42" fmla="*/ 6705858 h 6861180"/>
              <a:gd name="connsiteX0-43" fmla="*/ 6995223 w 8758915"/>
              <a:gd name="connsiteY0-44" fmla="*/ 0 h 6861180"/>
              <a:gd name="connsiteX1-45" fmla="*/ 8758915 w 8758915"/>
              <a:gd name="connsiteY1-46" fmla="*/ 6861180 h 6861180"/>
              <a:gd name="connsiteX2-47" fmla="*/ 0 w 8758915"/>
              <a:gd name="connsiteY2-48" fmla="*/ 6861180 h 6861180"/>
              <a:gd name="connsiteX0-49" fmla="*/ 0 w 1763692"/>
              <a:gd name="connsiteY0-50" fmla="*/ 0 h 6861180"/>
              <a:gd name="connsiteX1-51" fmla="*/ 1763692 w 1763692"/>
              <a:gd name="connsiteY1-52" fmla="*/ 6861180 h 68611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763692" h="6861180">
                <a:moveTo>
                  <a:pt x="0" y="0"/>
                </a:moveTo>
                <a:lnTo>
                  <a:pt x="1763692" y="6861180"/>
                </a:lnTo>
              </a:path>
            </a:pathLst>
          </a:custGeom>
          <a:noFill/>
          <a:ln>
            <a:solidFill>
              <a:schemeClr val="tx1"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8" name="任意多边形: 形状 327"/>
          <p:cNvSpPr/>
          <p:nvPr>
            <p:custDataLst>
              <p:tags r:id="rId160"/>
            </p:custDataLst>
          </p:nvPr>
        </p:nvSpPr>
        <p:spPr>
          <a:xfrm flipH="1">
            <a:off x="4434205" y="2540"/>
            <a:ext cx="1617345" cy="6855460"/>
          </a:xfrm>
          <a:custGeom>
            <a:avLst/>
            <a:gdLst>
              <a:gd name="connsiteX0" fmla="*/ 3639884 w 7951823"/>
              <a:gd name="connsiteY0" fmla="*/ 0 h 6858605"/>
              <a:gd name="connsiteX1" fmla="*/ 6334588 w 7951823"/>
              <a:gd name="connsiteY1" fmla="*/ 0 h 6858605"/>
              <a:gd name="connsiteX2" fmla="*/ 7951823 w 7951823"/>
              <a:gd name="connsiteY2" fmla="*/ 6858605 h 6858605"/>
              <a:gd name="connsiteX3" fmla="*/ 3714954 w 7951823"/>
              <a:gd name="connsiteY3" fmla="*/ 6858605 h 6858605"/>
              <a:gd name="connsiteX4" fmla="*/ 0 w 7951823"/>
              <a:gd name="connsiteY4" fmla="*/ 5500815 h 6858605"/>
              <a:gd name="connsiteX5" fmla="*/ 0 w 7951823"/>
              <a:gd name="connsiteY5" fmla="*/ 2573521 h 6858605"/>
              <a:gd name="connsiteX0-1" fmla="*/ 3714954 w 7951823"/>
              <a:gd name="connsiteY0-2" fmla="*/ 6858605 h 6950045"/>
              <a:gd name="connsiteX1-3" fmla="*/ 0 w 7951823"/>
              <a:gd name="connsiteY1-4" fmla="*/ 5500815 h 6950045"/>
              <a:gd name="connsiteX2-5" fmla="*/ 0 w 7951823"/>
              <a:gd name="connsiteY2-6" fmla="*/ 2573521 h 6950045"/>
              <a:gd name="connsiteX3-7" fmla="*/ 3639884 w 7951823"/>
              <a:gd name="connsiteY3-8" fmla="*/ 0 h 6950045"/>
              <a:gd name="connsiteX4-9" fmla="*/ 6334588 w 7951823"/>
              <a:gd name="connsiteY4-10" fmla="*/ 0 h 6950045"/>
              <a:gd name="connsiteX5-11" fmla="*/ 7951823 w 7951823"/>
              <a:gd name="connsiteY5-12" fmla="*/ 6858605 h 6950045"/>
              <a:gd name="connsiteX6" fmla="*/ 3806394 w 7951823"/>
              <a:gd name="connsiteY6" fmla="*/ 6950045 h 6950045"/>
              <a:gd name="connsiteX0-13" fmla="*/ 3714954 w 7951823"/>
              <a:gd name="connsiteY0-14" fmla="*/ 6858605 h 6858605"/>
              <a:gd name="connsiteX1-15" fmla="*/ 0 w 7951823"/>
              <a:gd name="connsiteY1-16" fmla="*/ 5500815 h 6858605"/>
              <a:gd name="connsiteX2-17" fmla="*/ 0 w 7951823"/>
              <a:gd name="connsiteY2-18" fmla="*/ 2573521 h 6858605"/>
              <a:gd name="connsiteX3-19" fmla="*/ 3639884 w 7951823"/>
              <a:gd name="connsiteY3-20" fmla="*/ 0 h 6858605"/>
              <a:gd name="connsiteX4-21" fmla="*/ 6334588 w 7951823"/>
              <a:gd name="connsiteY4-22" fmla="*/ 0 h 6858605"/>
              <a:gd name="connsiteX5-23" fmla="*/ 7951823 w 7951823"/>
              <a:gd name="connsiteY5-24" fmla="*/ 6858605 h 6858605"/>
              <a:gd name="connsiteX0-25" fmla="*/ 0 w 7951823"/>
              <a:gd name="connsiteY0-26" fmla="*/ 5500815 h 6858605"/>
              <a:gd name="connsiteX1-27" fmla="*/ 0 w 7951823"/>
              <a:gd name="connsiteY1-28" fmla="*/ 2573521 h 6858605"/>
              <a:gd name="connsiteX2-29" fmla="*/ 3639884 w 7951823"/>
              <a:gd name="connsiteY2-30" fmla="*/ 0 h 6858605"/>
              <a:gd name="connsiteX3-31" fmla="*/ 6334588 w 7951823"/>
              <a:gd name="connsiteY3-32" fmla="*/ 0 h 6858605"/>
              <a:gd name="connsiteX4-33" fmla="*/ 7951823 w 7951823"/>
              <a:gd name="connsiteY4-34" fmla="*/ 6858605 h 6858605"/>
              <a:gd name="connsiteX0-35" fmla="*/ 0 w 7951823"/>
              <a:gd name="connsiteY0-36" fmla="*/ 2573521 h 6858605"/>
              <a:gd name="connsiteX1-37" fmla="*/ 3639884 w 7951823"/>
              <a:gd name="connsiteY1-38" fmla="*/ 0 h 6858605"/>
              <a:gd name="connsiteX2-39" fmla="*/ 6334588 w 7951823"/>
              <a:gd name="connsiteY2-40" fmla="*/ 0 h 6858605"/>
              <a:gd name="connsiteX3-41" fmla="*/ 7951823 w 7951823"/>
              <a:gd name="connsiteY3-42" fmla="*/ 6858605 h 6858605"/>
              <a:gd name="connsiteX0-43" fmla="*/ 0 w 4311939"/>
              <a:gd name="connsiteY0-44" fmla="*/ 0 h 6858605"/>
              <a:gd name="connsiteX1-45" fmla="*/ 2694704 w 4311939"/>
              <a:gd name="connsiteY1-46" fmla="*/ 0 h 6858605"/>
              <a:gd name="connsiteX2-47" fmla="*/ 4311939 w 4311939"/>
              <a:gd name="connsiteY2-48" fmla="*/ 6858605 h 6858605"/>
              <a:gd name="connsiteX0-49" fmla="*/ 0 w 1617235"/>
              <a:gd name="connsiteY0-50" fmla="*/ 0 h 6858605"/>
              <a:gd name="connsiteX1-51" fmla="*/ 1617235 w 1617235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17235" h="6858605">
                <a:moveTo>
                  <a:pt x="0" y="0"/>
                </a:moveTo>
                <a:lnTo>
                  <a:pt x="1617235" y="6858605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9" name="任意多边形: 形状 328"/>
          <p:cNvSpPr/>
          <p:nvPr>
            <p:custDataLst>
              <p:tags r:id="rId161"/>
            </p:custDataLst>
          </p:nvPr>
        </p:nvSpPr>
        <p:spPr>
          <a:xfrm flipH="1">
            <a:off x="8665196" y="5567931"/>
            <a:ext cx="3526804" cy="1290069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0 w 7950670"/>
              <a:gd name="connsiteY0-2" fmla="*/ 2571071 h 6858605"/>
              <a:gd name="connsiteX1-3" fmla="*/ 3636420 w 7950670"/>
              <a:gd name="connsiteY1-4" fmla="*/ 0 h 6858605"/>
              <a:gd name="connsiteX2-5" fmla="*/ 6333436 w 7950670"/>
              <a:gd name="connsiteY2-6" fmla="*/ 0 h 6858605"/>
              <a:gd name="connsiteX3-7" fmla="*/ 7950670 w 7950670"/>
              <a:gd name="connsiteY3-8" fmla="*/ 6858605 h 6858605"/>
              <a:gd name="connsiteX4-9" fmla="*/ 3717304 w 7950670"/>
              <a:gd name="connsiteY4-10" fmla="*/ 6858605 h 6858605"/>
              <a:gd name="connsiteX5-11" fmla="*/ 0 w 7950670"/>
              <a:gd name="connsiteY5-12" fmla="*/ 5499956 h 6858605"/>
              <a:gd name="connsiteX6" fmla="*/ 91440 w 7950670"/>
              <a:gd name="connsiteY6" fmla="*/ 2662511 h 6858605"/>
              <a:gd name="connsiteX0-13" fmla="*/ 0 w 7950670"/>
              <a:gd name="connsiteY0-14" fmla="*/ 2571071 h 6858605"/>
              <a:gd name="connsiteX1-15" fmla="*/ 3636420 w 7950670"/>
              <a:gd name="connsiteY1-16" fmla="*/ 0 h 6858605"/>
              <a:gd name="connsiteX2-17" fmla="*/ 6333436 w 7950670"/>
              <a:gd name="connsiteY2-18" fmla="*/ 0 h 6858605"/>
              <a:gd name="connsiteX3-19" fmla="*/ 7950670 w 7950670"/>
              <a:gd name="connsiteY3-20" fmla="*/ 6858605 h 6858605"/>
              <a:gd name="connsiteX4-21" fmla="*/ 3717304 w 7950670"/>
              <a:gd name="connsiteY4-22" fmla="*/ 6858605 h 6858605"/>
              <a:gd name="connsiteX5-23" fmla="*/ 0 w 7950670"/>
              <a:gd name="connsiteY5-24" fmla="*/ 5499956 h 6858605"/>
              <a:gd name="connsiteX0-25" fmla="*/ 3636420 w 7950670"/>
              <a:gd name="connsiteY0-26" fmla="*/ 0 h 6858605"/>
              <a:gd name="connsiteX1-27" fmla="*/ 6333436 w 7950670"/>
              <a:gd name="connsiteY1-28" fmla="*/ 0 h 6858605"/>
              <a:gd name="connsiteX2-29" fmla="*/ 7950670 w 7950670"/>
              <a:gd name="connsiteY2-30" fmla="*/ 6858605 h 6858605"/>
              <a:gd name="connsiteX3-31" fmla="*/ 3717304 w 7950670"/>
              <a:gd name="connsiteY3-32" fmla="*/ 6858605 h 6858605"/>
              <a:gd name="connsiteX4-33" fmla="*/ 0 w 7950670"/>
              <a:gd name="connsiteY4-34" fmla="*/ 5499956 h 6858605"/>
              <a:gd name="connsiteX0-35" fmla="*/ 6333436 w 7950670"/>
              <a:gd name="connsiteY0-36" fmla="*/ 0 h 6858605"/>
              <a:gd name="connsiteX1-37" fmla="*/ 7950670 w 7950670"/>
              <a:gd name="connsiteY1-38" fmla="*/ 6858605 h 6858605"/>
              <a:gd name="connsiteX2-39" fmla="*/ 3717304 w 7950670"/>
              <a:gd name="connsiteY2-40" fmla="*/ 6858605 h 6858605"/>
              <a:gd name="connsiteX3-41" fmla="*/ 0 w 7950670"/>
              <a:gd name="connsiteY3-42" fmla="*/ 5499956 h 6858605"/>
              <a:gd name="connsiteX0-43" fmla="*/ 7950670 w 7950670"/>
              <a:gd name="connsiteY0-44" fmla="*/ 1358649 h 1358649"/>
              <a:gd name="connsiteX1-45" fmla="*/ 3717304 w 7950670"/>
              <a:gd name="connsiteY1-46" fmla="*/ 1358649 h 1358649"/>
              <a:gd name="connsiteX2-47" fmla="*/ 0 w 7950670"/>
              <a:gd name="connsiteY2-48" fmla="*/ 0 h 1358649"/>
              <a:gd name="connsiteX0-49" fmla="*/ 3717304 w 3717304"/>
              <a:gd name="connsiteY0-50" fmla="*/ 1358649 h 1358649"/>
              <a:gd name="connsiteX1-51" fmla="*/ 0 w 3717304"/>
              <a:gd name="connsiteY1-52" fmla="*/ 0 h 1358649"/>
              <a:gd name="connsiteX0-53" fmla="*/ 3526804 w 3526804"/>
              <a:gd name="connsiteY0-54" fmla="*/ 1290069 h 1290069"/>
              <a:gd name="connsiteX1-55" fmla="*/ 0 w 3526804"/>
              <a:gd name="connsiteY1-56" fmla="*/ 0 h 129006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526804" h="1290069">
                <a:moveTo>
                  <a:pt x="3526804" y="1290069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0" name="任意多边形: 形状 329"/>
          <p:cNvSpPr/>
          <p:nvPr>
            <p:custDataLst>
              <p:tags r:id="rId162"/>
            </p:custDataLst>
          </p:nvPr>
        </p:nvSpPr>
        <p:spPr>
          <a:xfrm flipH="1">
            <a:off x="8720680" y="0"/>
            <a:ext cx="3471320" cy="2444071"/>
          </a:xfrm>
          <a:custGeom>
            <a:avLst/>
            <a:gdLst>
              <a:gd name="connsiteX0" fmla="*/ 3636420 w 7950670"/>
              <a:gd name="connsiteY0" fmla="*/ 0 h 6858605"/>
              <a:gd name="connsiteX1" fmla="*/ 6333436 w 7950670"/>
              <a:gd name="connsiteY1" fmla="*/ 0 h 6858605"/>
              <a:gd name="connsiteX2" fmla="*/ 7950670 w 7950670"/>
              <a:gd name="connsiteY2" fmla="*/ 6858605 h 6858605"/>
              <a:gd name="connsiteX3" fmla="*/ 3717304 w 7950670"/>
              <a:gd name="connsiteY3" fmla="*/ 6858605 h 6858605"/>
              <a:gd name="connsiteX4" fmla="*/ 0 w 7950670"/>
              <a:gd name="connsiteY4" fmla="*/ 5499956 h 6858605"/>
              <a:gd name="connsiteX5" fmla="*/ 0 w 7950670"/>
              <a:gd name="connsiteY5" fmla="*/ 2571071 h 6858605"/>
              <a:gd name="connsiteX0-1" fmla="*/ 6333436 w 7950670"/>
              <a:gd name="connsiteY0-2" fmla="*/ 0 h 6858605"/>
              <a:gd name="connsiteX1-3" fmla="*/ 7950670 w 7950670"/>
              <a:gd name="connsiteY1-4" fmla="*/ 6858605 h 6858605"/>
              <a:gd name="connsiteX2-5" fmla="*/ 3717304 w 7950670"/>
              <a:gd name="connsiteY2-6" fmla="*/ 6858605 h 6858605"/>
              <a:gd name="connsiteX3-7" fmla="*/ 0 w 7950670"/>
              <a:gd name="connsiteY3-8" fmla="*/ 5499956 h 6858605"/>
              <a:gd name="connsiteX4-9" fmla="*/ 0 w 7950670"/>
              <a:gd name="connsiteY4-10" fmla="*/ 2571071 h 6858605"/>
              <a:gd name="connsiteX5-11" fmla="*/ 3636420 w 7950670"/>
              <a:gd name="connsiteY5-12" fmla="*/ 0 h 6858605"/>
              <a:gd name="connsiteX6" fmla="*/ 6424876 w 7950670"/>
              <a:gd name="connsiteY6" fmla="*/ 91440 h 6858605"/>
              <a:gd name="connsiteX0-13" fmla="*/ 6333436 w 7950670"/>
              <a:gd name="connsiteY0-14" fmla="*/ 0 h 6858605"/>
              <a:gd name="connsiteX1-15" fmla="*/ 7950670 w 7950670"/>
              <a:gd name="connsiteY1-16" fmla="*/ 6858605 h 6858605"/>
              <a:gd name="connsiteX2-17" fmla="*/ 3717304 w 7950670"/>
              <a:gd name="connsiteY2-18" fmla="*/ 6858605 h 6858605"/>
              <a:gd name="connsiteX3-19" fmla="*/ 0 w 7950670"/>
              <a:gd name="connsiteY3-20" fmla="*/ 5499956 h 6858605"/>
              <a:gd name="connsiteX4-21" fmla="*/ 0 w 7950670"/>
              <a:gd name="connsiteY4-22" fmla="*/ 2571071 h 6858605"/>
              <a:gd name="connsiteX5-23" fmla="*/ 3636420 w 7950670"/>
              <a:gd name="connsiteY5-24" fmla="*/ 0 h 6858605"/>
              <a:gd name="connsiteX0-25" fmla="*/ 7950670 w 7950670"/>
              <a:gd name="connsiteY0-26" fmla="*/ 6858605 h 6858605"/>
              <a:gd name="connsiteX1-27" fmla="*/ 3717304 w 7950670"/>
              <a:gd name="connsiteY1-28" fmla="*/ 6858605 h 6858605"/>
              <a:gd name="connsiteX2-29" fmla="*/ 0 w 7950670"/>
              <a:gd name="connsiteY2-30" fmla="*/ 5499956 h 6858605"/>
              <a:gd name="connsiteX3-31" fmla="*/ 0 w 7950670"/>
              <a:gd name="connsiteY3-32" fmla="*/ 2571071 h 6858605"/>
              <a:gd name="connsiteX4-33" fmla="*/ 3636420 w 7950670"/>
              <a:gd name="connsiteY4-34" fmla="*/ 0 h 6858605"/>
              <a:gd name="connsiteX0-35" fmla="*/ 3717304 w 3717304"/>
              <a:gd name="connsiteY0-36" fmla="*/ 6858605 h 6858605"/>
              <a:gd name="connsiteX1-37" fmla="*/ 0 w 3717304"/>
              <a:gd name="connsiteY1-38" fmla="*/ 5499956 h 6858605"/>
              <a:gd name="connsiteX2-39" fmla="*/ 0 w 3717304"/>
              <a:gd name="connsiteY2-40" fmla="*/ 2571071 h 6858605"/>
              <a:gd name="connsiteX3-41" fmla="*/ 3636420 w 3717304"/>
              <a:gd name="connsiteY3-42" fmla="*/ 0 h 6858605"/>
              <a:gd name="connsiteX0-43" fmla="*/ 0 w 3636420"/>
              <a:gd name="connsiteY0-44" fmla="*/ 5499956 h 5499956"/>
              <a:gd name="connsiteX1-45" fmla="*/ 0 w 3636420"/>
              <a:gd name="connsiteY1-46" fmla="*/ 2571071 h 5499956"/>
              <a:gd name="connsiteX2-47" fmla="*/ 3636420 w 3636420"/>
              <a:gd name="connsiteY2-48" fmla="*/ 0 h 5499956"/>
              <a:gd name="connsiteX0-49" fmla="*/ 0 w 3636420"/>
              <a:gd name="connsiteY0-50" fmla="*/ 2571071 h 2571071"/>
              <a:gd name="connsiteX1-51" fmla="*/ 3636420 w 3636420"/>
              <a:gd name="connsiteY1-52" fmla="*/ 0 h 2571071"/>
              <a:gd name="connsiteX0-53" fmla="*/ 0 w 3471320"/>
              <a:gd name="connsiteY0-54" fmla="*/ 2444071 h 2444071"/>
              <a:gd name="connsiteX1-55" fmla="*/ 3471320 w 3471320"/>
              <a:gd name="connsiteY1-56" fmla="*/ 0 h 24440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3471320" h="2444071">
                <a:moveTo>
                  <a:pt x="0" y="2444071"/>
                </a:moveTo>
                <a:lnTo>
                  <a:pt x="3471320" y="0"/>
                </a:lnTo>
              </a:path>
            </a:pathLst>
          </a:custGeom>
          <a:noFill/>
          <a:ln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1" name="任意多边形: 形状 330"/>
          <p:cNvSpPr/>
          <p:nvPr>
            <p:custDataLst>
              <p:tags r:id="rId163"/>
            </p:custDataLst>
          </p:nvPr>
        </p:nvSpPr>
        <p:spPr>
          <a:xfrm flipH="1">
            <a:off x="7790436" y="1"/>
            <a:ext cx="4401564" cy="3185626"/>
          </a:xfrm>
          <a:custGeom>
            <a:avLst/>
            <a:gdLst>
              <a:gd name="connsiteX0" fmla="*/ 4566664 w 7348198"/>
              <a:gd name="connsiteY0" fmla="*/ 0 h 6858605"/>
              <a:gd name="connsiteX1" fmla="*/ 5810481 w 7348198"/>
              <a:gd name="connsiteY1" fmla="*/ 0 h 6858605"/>
              <a:gd name="connsiteX2" fmla="*/ 7348198 w 7348198"/>
              <a:gd name="connsiteY2" fmla="*/ 6858605 h 6858605"/>
              <a:gd name="connsiteX3" fmla="*/ 5401041 w 7348198"/>
              <a:gd name="connsiteY3" fmla="*/ 6858605 h 6858605"/>
              <a:gd name="connsiteX4" fmla="*/ 0 w 7348198"/>
              <a:gd name="connsiteY4" fmla="*/ 4884561 h 6858605"/>
              <a:gd name="connsiteX5" fmla="*/ 0 w 7348198"/>
              <a:gd name="connsiteY5" fmla="*/ 3306276 h 6858605"/>
              <a:gd name="connsiteX0-1" fmla="*/ 5810481 w 7348198"/>
              <a:gd name="connsiteY0-2" fmla="*/ 0 h 6858605"/>
              <a:gd name="connsiteX1-3" fmla="*/ 7348198 w 7348198"/>
              <a:gd name="connsiteY1-4" fmla="*/ 6858605 h 6858605"/>
              <a:gd name="connsiteX2-5" fmla="*/ 5401041 w 7348198"/>
              <a:gd name="connsiteY2-6" fmla="*/ 6858605 h 6858605"/>
              <a:gd name="connsiteX3-7" fmla="*/ 0 w 7348198"/>
              <a:gd name="connsiteY3-8" fmla="*/ 4884561 h 6858605"/>
              <a:gd name="connsiteX4-9" fmla="*/ 0 w 7348198"/>
              <a:gd name="connsiteY4-10" fmla="*/ 3306276 h 6858605"/>
              <a:gd name="connsiteX5-11" fmla="*/ 4566664 w 7348198"/>
              <a:gd name="connsiteY5-12" fmla="*/ 0 h 6858605"/>
              <a:gd name="connsiteX6" fmla="*/ 5901921 w 7348198"/>
              <a:gd name="connsiteY6" fmla="*/ 91440 h 6858605"/>
              <a:gd name="connsiteX0-13" fmla="*/ 5810481 w 7348198"/>
              <a:gd name="connsiteY0-14" fmla="*/ 0 h 6858605"/>
              <a:gd name="connsiteX1-15" fmla="*/ 7348198 w 7348198"/>
              <a:gd name="connsiteY1-16" fmla="*/ 6858605 h 6858605"/>
              <a:gd name="connsiteX2-17" fmla="*/ 5401041 w 7348198"/>
              <a:gd name="connsiteY2-18" fmla="*/ 6858605 h 6858605"/>
              <a:gd name="connsiteX3-19" fmla="*/ 0 w 7348198"/>
              <a:gd name="connsiteY3-20" fmla="*/ 4884561 h 6858605"/>
              <a:gd name="connsiteX4-21" fmla="*/ 0 w 7348198"/>
              <a:gd name="connsiteY4-22" fmla="*/ 3306276 h 6858605"/>
              <a:gd name="connsiteX5-23" fmla="*/ 4566664 w 7348198"/>
              <a:gd name="connsiteY5-24" fmla="*/ 0 h 6858605"/>
              <a:gd name="connsiteX0-25" fmla="*/ 7348198 w 7348198"/>
              <a:gd name="connsiteY0-26" fmla="*/ 6858605 h 6858605"/>
              <a:gd name="connsiteX1-27" fmla="*/ 5401041 w 7348198"/>
              <a:gd name="connsiteY1-28" fmla="*/ 6858605 h 6858605"/>
              <a:gd name="connsiteX2-29" fmla="*/ 0 w 7348198"/>
              <a:gd name="connsiteY2-30" fmla="*/ 4884561 h 6858605"/>
              <a:gd name="connsiteX3-31" fmla="*/ 0 w 7348198"/>
              <a:gd name="connsiteY3-32" fmla="*/ 3306276 h 6858605"/>
              <a:gd name="connsiteX4-33" fmla="*/ 4566664 w 7348198"/>
              <a:gd name="connsiteY4-34" fmla="*/ 0 h 6858605"/>
              <a:gd name="connsiteX0-35" fmla="*/ 5401041 w 5401041"/>
              <a:gd name="connsiteY0-36" fmla="*/ 6858605 h 6858605"/>
              <a:gd name="connsiteX1-37" fmla="*/ 0 w 5401041"/>
              <a:gd name="connsiteY1-38" fmla="*/ 4884561 h 6858605"/>
              <a:gd name="connsiteX2-39" fmla="*/ 0 w 5401041"/>
              <a:gd name="connsiteY2-40" fmla="*/ 3306276 h 6858605"/>
              <a:gd name="connsiteX3-41" fmla="*/ 4566664 w 5401041"/>
              <a:gd name="connsiteY3-42" fmla="*/ 0 h 6858605"/>
              <a:gd name="connsiteX0-43" fmla="*/ 0 w 4566664"/>
              <a:gd name="connsiteY0-44" fmla="*/ 4884561 h 4884561"/>
              <a:gd name="connsiteX1-45" fmla="*/ 0 w 4566664"/>
              <a:gd name="connsiteY1-46" fmla="*/ 3306276 h 4884561"/>
              <a:gd name="connsiteX2-47" fmla="*/ 4566664 w 4566664"/>
              <a:gd name="connsiteY2-48" fmla="*/ 0 h 4884561"/>
              <a:gd name="connsiteX0-49" fmla="*/ 0 w 4566664"/>
              <a:gd name="connsiteY0-50" fmla="*/ 3306276 h 3306276"/>
              <a:gd name="connsiteX1-51" fmla="*/ 4566664 w 4566664"/>
              <a:gd name="connsiteY1-52" fmla="*/ 0 h 3306276"/>
              <a:gd name="connsiteX0-53" fmla="*/ 0 w 4401564"/>
              <a:gd name="connsiteY0-54" fmla="*/ 3185626 h 3185626"/>
              <a:gd name="connsiteX1-55" fmla="*/ 4401564 w 4401564"/>
              <a:gd name="connsiteY1-56" fmla="*/ 0 h 3185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401564" h="3185626">
                <a:moveTo>
                  <a:pt x="0" y="3185626"/>
                </a:moveTo>
                <a:lnTo>
                  <a:pt x="4401564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2" name="任意多边形: 形状 331"/>
          <p:cNvSpPr/>
          <p:nvPr>
            <p:custDataLst>
              <p:tags r:id="rId164"/>
            </p:custDataLst>
          </p:nvPr>
        </p:nvSpPr>
        <p:spPr>
          <a:xfrm flipH="1">
            <a:off x="6984141" y="4953516"/>
            <a:ext cx="5207859" cy="1904484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5809720 w 7347438"/>
              <a:gd name="connsiteY0-2" fmla="*/ 0 h 6858605"/>
              <a:gd name="connsiteX1-3" fmla="*/ 7347438 w 7347438"/>
              <a:gd name="connsiteY1-4" fmla="*/ 6858605 h 6858605"/>
              <a:gd name="connsiteX2-5" fmla="*/ 5398359 w 7347438"/>
              <a:gd name="connsiteY2-6" fmla="*/ 6858605 h 6858605"/>
              <a:gd name="connsiteX3-7" fmla="*/ 0 w 7347438"/>
              <a:gd name="connsiteY3-8" fmla="*/ 4885541 h 6858605"/>
              <a:gd name="connsiteX4-9" fmla="*/ 0 w 7347438"/>
              <a:gd name="connsiteY4-10" fmla="*/ 3306614 h 6858605"/>
              <a:gd name="connsiteX5-11" fmla="*/ 4567131 w 7347438"/>
              <a:gd name="connsiteY5-12" fmla="*/ 0 h 6858605"/>
              <a:gd name="connsiteX6" fmla="*/ 5901160 w 7347438"/>
              <a:gd name="connsiteY6" fmla="*/ 91440 h 6858605"/>
              <a:gd name="connsiteX0-13" fmla="*/ 5809720 w 7347438"/>
              <a:gd name="connsiteY0-14" fmla="*/ 0 h 6858605"/>
              <a:gd name="connsiteX1-15" fmla="*/ 7347438 w 7347438"/>
              <a:gd name="connsiteY1-16" fmla="*/ 6858605 h 6858605"/>
              <a:gd name="connsiteX2-17" fmla="*/ 5398359 w 7347438"/>
              <a:gd name="connsiteY2-18" fmla="*/ 6858605 h 6858605"/>
              <a:gd name="connsiteX3-19" fmla="*/ 0 w 7347438"/>
              <a:gd name="connsiteY3-20" fmla="*/ 4885541 h 6858605"/>
              <a:gd name="connsiteX4-21" fmla="*/ 0 w 7347438"/>
              <a:gd name="connsiteY4-22" fmla="*/ 3306614 h 6858605"/>
              <a:gd name="connsiteX5-23" fmla="*/ 4567131 w 7347438"/>
              <a:gd name="connsiteY5-24" fmla="*/ 0 h 6858605"/>
              <a:gd name="connsiteX0-25" fmla="*/ 7347438 w 7347438"/>
              <a:gd name="connsiteY0-26" fmla="*/ 6858605 h 6858605"/>
              <a:gd name="connsiteX1-27" fmla="*/ 5398359 w 7347438"/>
              <a:gd name="connsiteY1-28" fmla="*/ 6858605 h 6858605"/>
              <a:gd name="connsiteX2-29" fmla="*/ 0 w 7347438"/>
              <a:gd name="connsiteY2-30" fmla="*/ 4885541 h 6858605"/>
              <a:gd name="connsiteX3-31" fmla="*/ 0 w 7347438"/>
              <a:gd name="connsiteY3-32" fmla="*/ 3306614 h 6858605"/>
              <a:gd name="connsiteX4-33" fmla="*/ 4567131 w 7347438"/>
              <a:gd name="connsiteY4-34" fmla="*/ 0 h 6858605"/>
              <a:gd name="connsiteX0-35" fmla="*/ 5398359 w 5398359"/>
              <a:gd name="connsiteY0-36" fmla="*/ 6858605 h 6858605"/>
              <a:gd name="connsiteX1-37" fmla="*/ 0 w 5398359"/>
              <a:gd name="connsiteY1-38" fmla="*/ 4885541 h 6858605"/>
              <a:gd name="connsiteX2-39" fmla="*/ 0 w 5398359"/>
              <a:gd name="connsiteY2-40" fmla="*/ 3306614 h 6858605"/>
              <a:gd name="connsiteX3-41" fmla="*/ 4567131 w 5398359"/>
              <a:gd name="connsiteY3-42" fmla="*/ 0 h 6858605"/>
              <a:gd name="connsiteX0-43" fmla="*/ 5398359 w 5398359"/>
              <a:gd name="connsiteY0-44" fmla="*/ 3551991 h 3551991"/>
              <a:gd name="connsiteX1-45" fmla="*/ 0 w 5398359"/>
              <a:gd name="connsiteY1-46" fmla="*/ 1578927 h 3551991"/>
              <a:gd name="connsiteX2-47" fmla="*/ 0 w 5398359"/>
              <a:gd name="connsiteY2-48" fmla="*/ 0 h 3551991"/>
              <a:gd name="connsiteX0-49" fmla="*/ 5398359 w 5398359"/>
              <a:gd name="connsiteY0-50" fmla="*/ 1973064 h 1973064"/>
              <a:gd name="connsiteX1-51" fmla="*/ 0 w 5398359"/>
              <a:gd name="connsiteY1-52" fmla="*/ 0 h 1973064"/>
              <a:gd name="connsiteX0-53" fmla="*/ 5207859 w 5207859"/>
              <a:gd name="connsiteY0-54" fmla="*/ 1904484 h 1904484"/>
              <a:gd name="connsiteX1-55" fmla="*/ 0 w 5207859"/>
              <a:gd name="connsiteY1-56" fmla="*/ 0 h 190448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5207859" h="1904484">
                <a:moveTo>
                  <a:pt x="5207859" y="1904484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3" name="任意多边形: 形状 332"/>
          <p:cNvSpPr/>
          <p:nvPr>
            <p:custDataLst>
              <p:tags r:id="rId165"/>
            </p:custDataLst>
          </p:nvPr>
        </p:nvSpPr>
        <p:spPr>
          <a:xfrm flipH="1">
            <a:off x="5038090" y="2540"/>
            <a:ext cx="1537970" cy="6855460"/>
          </a:xfrm>
          <a:custGeom>
            <a:avLst/>
            <a:gdLst>
              <a:gd name="connsiteX0" fmla="*/ 4567131 w 7347438"/>
              <a:gd name="connsiteY0" fmla="*/ 0 h 6858605"/>
              <a:gd name="connsiteX1" fmla="*/ 5809720 w 7347438"/>
              <a:gd name="connsiteY1" fmla="*/ 0 h 6858605"/>
              <a:gd name="connsiteX2" fmla="*/ 7347438 w 7347438"/>
              <a:gd name="connsiteY2" fmla="*/ 6858605 h 6858605"/>
              <a:gd name="connsiteX3" fmla="*/ 5398359 w 7347438"/>
              <a:gd name="connsiteY3" fmla="*/ 6858605 h 6858605"/>
              <a:gd name="connsiteX4" fmla="*/ 0 w 7347438"/>
              <a:gd name="connsiteY4" fmla="*/ 4885541 h 6858605"/>
              <a:gd name="connsiteX5" fmla="*/ 0 w 7347438"/>
              <a:gd name="connsiteY5" fmla="*/ 3306614 h 6858605"/>
              <a:gd name="connsiteX0-1" fmla="*/ 4567131 w 7347438"/>
              <a:gd name="connsiteY0-2" fmla="*/ 0 h 6858605"/>
              <a:gd name="connsiteX1-3" fmla="*/ 5809720 w 7347438"/>
              <a:gd name="connsiteY1-4" fmla="*/ 0 h 6858605"/>
              <a:gd name="connsiteX2-5" fmla="*/ 7347438 w 7347438"/>
              <a:gd name="connsiteY2-6" fmla="*/ 6858605 h 6858605"/>
              <a:gd name="connsiteX3-7" fmla="*/ 5398359 w 7347438"/>
              <a:gd name="connsiteY3-8" fmla="*/ 6858605 h 6858605"/>
              <a:gd name="connsiteX4-9" fmla="*/ 0 w 7347438"/>
              <a:gd name="connsiteY4-10" fmla="*/ 4885541 h 6858605"/>
              <a:gd name="connsiteX5-11" fmla="*/ 0 w 7347438"/>
              <a:gd name="connsiteY5-12" fmla="*/ 3306614 h 6858605"/>
              <a:gd name="connsiteX6" fmla="*/ 4658571 w 7347438"/>
              <a:gd name="connsiteY6" fmla="*/ 91440 h 6858605"/>
              <a:gd name="connsiteX0-13" fmla="*/ 4567131 w 7347438"/>
              <a:gd name="connsiteY0-14" fmla="*/ 0 h 6858605"/>
              <a:gd name="connsiteX1-15" fmla="*/ 5809720 w 7347438"/>
              <a:gd name="connsiteY1-16" fmla="*/ 0 h 6858605"/>
              <a:gd name="connsiteX2-17" fmla="*/ 7347438 w 7347438"/>
              <a:gd name="connsiteY2-18" fmla="*/ 6858605 h 6858605"/>
              <a:gd name="connsiteX3-19" fmla="*/ 5398359 w 7347438"/>
              <a:gd name="connsiteY3-20" fmla="*/ 6858605 h 6858605"/>
              <a:gd name="connsiteX4-21" fmla="*/ 0 w 7347438"/>
              <a:gd name="connsiteY4-22" fmla="*/ 4885541 h 6858605"/>
              <a:gd name="connsiteX5-23" fmla="*/ 0 w 7347438"/>
              <a:gd name="connsiteY5-24" fmla="*/ 3306614 h 6858605"/>
              <a:gd name="connsiteX0-25" fmla="*/ 5809720 w 7347438"/>
              <a:gd name="connsiteY0-26" fmla="*/ 0 h 6858605"/>
              <a:gd name="connsiteX1-27" fmla="*/ 7347438 w 7347438"/>
              <a:gd name="connsiteY1-28" fmla="*/ 6858605 h 6858605"/>
              <a:gd name="connsiteX2-29" fmla="*/ 5398359 w 7347438"/>
              <a:gd name="connsiteY2-30" fmla="*/ 6858605 h 6858605"/>
              <a:gd name="connsiteX3-31" fmla="*/ 0 w 7347438"/>
              <a:gd name="connsiteY3-32" fmla="*/ 4885541 h 6858605"/>
              <a:gd name="connsiteX4-33" fmla="*/ 0 w 7347438"/>
              <a:gd name="connsiteY4-34" fmla="*/ 3306614 h 6858605"/>
              <a:gd name="connsiteX0-35" fmla="*/ 5809720 w 7347438"/>
              <a:gd name="connsiteY0-36" fmla="*/ 0 h 6858605"/>
              <a:gd name="connsiteX1-37" fmla="*/ 7347438 w 7347438"/>
              <a:gd name="connsiteY1-38" fmla="*/ 6858605 h 6858605"/>
              <a:gd name="connsiteX2-39" fmla="*/ 5398359 w 7347438"/>
              <a:gd name="connsiteY2-40" fmla="*/ 6858605 h 6858605"/>
              <a:gd name="connsiteX3-41" fmla="*/ 0 w 7347438"/>
              <a:gd name="connsiteY3-42" fmla="*/ 4885541 h 6858605"/>
              <a:gd name="connsiteX0-43" fmla="*/ 411361 w 1949079"/>
              <a:gd name="connsiteY0-44" fmla="*/ 0 h 6858605"/>
              <a:gd name="connsiteX1-45" fmla="*/ 1949079 w 1949079"/>
              <a:gd name="connsiteY1-46" fmla="*/ 6858605 h 6858605"/>
              <a:gd name="connsiteX2-47" fmla="*/ 0 w 1949079"/>
              <a:gd name="connsiteY2-48" fmla="*/ 6858605 h 6858605"/>
              <a:gd name="connsiteX0-49" fmla="*/ 0 w 1537718"/>
              <a:gd name="connsiteY0-50" fmla="*/ 0 h 6858605"/>
              <a:gd name="connsiteX1-51" fmla="*/ 1537718 w 1537718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537718" h="6858605">
                <a:moveTo>
                  <a:pt x="0" y="0"/>
                </a:moveTo>
                <a:lnTo>
                  <a:pt x="1537718" y="6858605"/>
                </a:lnTo>
              </a:path>
            </a:pathLst>
          </a:custGeom>
          <a:noFill/>
          <a:ln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4" name="任意多边形: 形状 333"/>
          <p:cNvSpPr/>
          <p:nvPr>
            <p:custDataLst>
              <p:tags r:id="rId166"/>
            </p:custDataLst>
          </p:nvPr>
        </p:nvSpPr>
        <p:spPr>
          <a:xfrm flipH="1">
            <a:off x="3819525" y="2540"/>
            <a:ext cx="1667510" cy="6855460"/>
          </a:xfrm>
          <a:custGeom>
            <a:avLst/>
            <a:gdLst>
              <a:gd name="connsiteX0" fmla="*/ 2786209 w 8566203"/>
              <a:gd name="connsiteY0" fmla="*/ 0 h 6858605"/>
              <a:gd name="connsiteX1" fmla="*/ 6898713 w 8566203"/>
              <a:gd name="connsiteY1" fmla="*/ 0 h 6858605"/>
              <a:gd name="connsiteX2" fmla="*/ 8566203 w 8566203"/>
              <a:gd name="connsiteY2" fmla="*/ 6858605 h 6858605"/>
              <a:gd name="connsiteX3" fmla="*/ 2120368 w 8566203"/>
              <a:gd name="connsiteY3" fmla="*/ 6858605 h 6858605"/>
              <a:gd name="connsiteX4" fmla="*/ 0 w 8566203"/>
              <a:gd name="connsiteY4" fmla="*/ 6083625 h 6858605"/>
              <a:gd name="connsiteX5" fmla="*/ 0 w 8566203"/>
              <a:gd name="connsiteY5" fmla="*/ 1940596 h 6858605"/>
              <a:gd name="connsiteX0-1" fmla="*/ 2786209 w 8566203"/>
              <a:gd name="connsiteY0-2" fmla="*/ 0 h 6858605"/>
              <a:gd name="connsiteX1-3" fmla="*/ 6898713 w 8566203"/>
              <a:gd name="connsiteY1-4" fmla="*/ 0 h 6858605"/>
              <a:gd name="connsiteX2-5" fmla="*/ 8566203 w 8566203"/>
              <a:gd name="connsiteY2-6" fmla="*/ 6858605 h 6858605"/>
              <a:gd name="connsiteX3-7" fmla="*/ 2120368 w 8566203"/>
              <a:gd name="connsiteY3-8" fmla="*/ 6858605 h 6858605"/>
              <a:gd name="connsiteX4-9" fmla="*/ 0 w 8566203"/>
              <a:gd name="connsiteY4-10" fmla="*/ 6083625 h 6858605"/>
              <a:gd name="connsiteX5-11" fmla="*/ 0 w 8566203"/>
              <a:gd name="connsiteY5-12" fmla="*/ 1940596 h 6858605"/>
              <a:gd name="connsiteX6" fmla="*/ 2877649 w 8566203"/>
              <a:gd name="connsiteY6" fmla="*/ 91440 h 6858605"/>
              <a:gd name="connsiteX0-13" fmla="*/ 2786209 w 8566203"/>
              <a:gd name="connsiteY0-14" fmla="*/ 0 h 6858605"/>
              <a:gd name="connsiteX1-15" fmla="*/ 6898713 w 8566203"/>
              <a:gd name="connsiteY1-16" fmla="*/ 0 h 6858605"/>
              <a:gd name="connsiteX2-17" fmla="*/ 8566203 w 8566203"/>
              <a:gd name="connsiteY2-18" fmla="*/ 6858605 h 6858605"/>
              <a:gd name="connsiteX3-19" fmla="*/ 2120368 w 8566203"/>
              <a:gd name="connsiteY3-20" fmla="*/ 6858605 h 6858605"/>
              <a:gd name="connsiteX4-21" fmla="*/ 0 w 8566203"/>
              <a:gd name="connsiteY4-22" fmla="*/ 6083625 h 6858605"/>
              <a:gd name="connsiteX5-23" fmla="*/ 0 w 8566203"/>
              <a:gd name="connsiteY5-24" fmla="*/ 1940596 h 6858605"/>
              <a:gd name="connsiteX0-25" fmla="*/ 6898713 w 8566203"/>
              <a:gd name="connsiteY0-26" fmla="*/ 0 h 6858605"/>
              <a:gd name="connsiteX1-27" fmla="*/ 8566203 w 8566203"/>
              <a:gd name="connsiteY1-28" fmla="*/ 6858605 h 6858605"/>
              <a:gd name="connsiteX2-29" fmla="*/ 2120368 w 8566203"/>
              <a:gd name="connsiteY2-30" fmla="*/ 6858605 h 6858605"/>
              <a:gd name="connsiteX3-31" fmla="*/ 0 w 8566203"/>
              <a:gd name="connsiteY3-32" fmla="*/ 6083625 h 6858605"/>
              <a:gd name="connsiteX4-33" fmla="*/ 0 w 8566203"/>
              <a:gd name="connsiteY4-34" fmla="*/ 1940596 h 6858605"/>
              <a:gd name="connsiteX0-35" fmla="*/ 6898713 w 8566203"/>
              <a:gd name="connsiteY0-36" fmla="*/ 0 h 6858605"/>
              <a:gd name="connsiteX1-37" fmla="*/ 8566203 w 8566203"/>
              <a:gd name="connsiteY1-38" fmla="*/ 6858605 h 6858605"/>
              <a:gd name="connsiteX2-39" fmla="*/ 2120368 w 8566203"/>
              <a:gd name="connsiteY2-40" fmla="*/ 6858605 h 6858605"/>
              <a:gd name="connsiteX3-41" fmla="*/ 0 w 8566203"/>
              <a:gd name="connsiteY3-42" fmla="*/ 6083625 h 6858605"/>
              <a:gd name="connsiteX0-43" fmla="*/ 4778345 w 6445835"/>
              <a:gd name="connsiteY0-44" fmla="*/ 0 h 6858605"/>
              <a:gd name="connsiteX1-45" fmla="*/ 6445835 w 6445835"/>
              <a:gd name="connsiteY1-46" fmla="*/ 6858605 h 6858605"/>
              <a:gd name="connsiteX2-47" fmla="*/ 0 w 6445835"/>
              <a:gd name="connsiteY2-48" fmla="*/ 6858605 h 6858605"/>
              <a:gd name="connsiteX0-49" fmla="*/ 0 w 1667490"/>
              <a:gd name="connsiteY0-50" fmla="*/ 0 h 6858605"/>
              <a:gd name="connsiteX1-51" fmla="*/ 1667490 w 1667490"/>
              <a:gd name="connsiteY1-52" fmla="*/ 6858605 h 6858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667490" h="6858605">
                <a:moveTo>
                  <a:pt x="0" y="0"/>
                </a:moveTo>
                <a:lnTo>
                  <a:pt x="1667490" y="6858605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5" name="任意多边形: 形状 334"/>
          <p:cNvSpPr/>
          <p:nvPr>
            <p:custDataLst>
              <p:tags r:id="rId167"/>
            </p:custDataLst>
          </p:nvPr>
        </p:nvSpPr>
        <p:spPr>
          <a:xfrm flipH="1">
            <a:off x="10263816" y="6147208"/>
            <a:ext cx="1928184" cy="710792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2116443 w 2116443"/>
              <a:gd name="connsiteY0-44" fmla="*/ 4916198 h 4916198"/>
              <a:gd name="connsiteX1-45" fmla="*/ 0 w 2116443"/>
              <a:gd name="connsiteY1-46" fmla="*/ 4142653 h 4916198"/>
              <a:gd name="connsiteX2-47" fmla="*/ 0 w 2116443"/>
              <a:gd name="connsiteY2-48" fmla="*/ 0 h 4916198"/>
              <a:gd name="connsiteX0-49" fmla="*/ 2116443 w 2116443"/>
              <a:gd name="connsiteY0-50" fmla="*/ 773545 h 773545"/>
              <a:gd name="connsiteX1-51" fmla="*/ 0 w 2116443"/>
              <a:gd name="connsiteY1-52" fmla="*/ 0 h 773545"/>
              <a:gd name="connsiteX0-53" fmla="*/ 1928184 w 1928184"/>
              <a:gd name="connsiteY0-54" fmla="*/ 710792 h 710792"/>
              <a:gd name="connsiteX1-55" fmla="*/ 0 w 1928184"/>
              <a:gd name="connsiteY1-56" fmla="*/ 0 h 71079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1928184" h="710792">
                <a:moveTo>
                  <a:pt x="1928184" y="710792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6" name="任意多边形: 形状 335"/>
          <p:cNvSpPr/>
          <p:nvPr>
            <p:custDataLst>
              <p:tags r:id="rId168"/>
            </p:custDataLst>
          </p:nvPr>
        </p:nvSpPr>
        <p:spPr>
          <a:xfrm flipH="1">
            <a:off x="9597250" y="1"/>
            <a:ext cx="2579258" cy="1790007"/>
          </a:xfrm>
          <a:custGeom>
            <a:avLst/>
            <a:gdLst>
              <a:gd name="connsiteX0" fmla="*/ 2788808 w 8566177"/>
              <a:gd name="connsiteY0" fmla="*/ 0 h 6858605"/>
              <a:gd name="connsiteX1" fmla="*/ 6898687 w 8566177"/>
              <a:gd name="connsiteY1" fmla="*/ 0 h 6858605"/>
              <a:gd name="connsiteX2" fmla="*/ 8566177 w 8566177"/>
              <a:gd name="connsiteY2" fmla="*/ 6858605 h 6858605"/>
              <a:gd name="connsiteX3" fmla="*/ 2116443 w 8566177"/>
              <a:gd name="connsiteY3" fmla="*/ 6858605 h 6858605"/>
              <a:gd name="connsiteX4" fmla="*/ 0 w 8566177"/>
              <a:gd name="connsiteY4" fmla="*/ 6085060 h 6858605"/>
              <a:gd name="connsiteX5" fmla="*/ 0 w 8566177"/>
              <a:gd name="connsiteY5" fmla="*/ 1942407 h 6858605"/>
              <a:gd name="connsiteX0-1" fmla="*/ 6898687 w 8566177"/>
              <a:gd name="connsiteY0-2" fmla="*/ 0 h 6858605"/>
              <a:gd name="connsiteX1-3" fmla="*/ 8566177 w 8566177"/>
              <a:gd name="connsiteY1-4" fmla="*/ 6858605 h 6858605"/>
              <a:gd name="connsiteX2-5" fmla="*/ 2116443 w 8566177"/>
              <a:gd name="connsiteY2-6" fmla="*/ 6858605 h 6858605"/>
              <a:gd name="connsiteX3-7" fmla="*/ 0 w 8566177"/>
              <a:gd name="connsiteY3-8" fmla="*/ 6085060 h 6858605"/>
              <a:gd name="connsiteX4-9" fmla="*/ 0 w 8566177"/>
              <a:gd name="connsiteY4-10" fmla="*/ 1942407 h 6858605"/>
              <a:gd name="connsiteX5-11" fmla="*/ 2788808 w 8566177"/>
              <a:gd name="connsiteY5-12" fmla="*/ 0 h 6858605"/>
              <a:gd name="connsiteX6" fmla="*/ 6990127 w 8566177"/>
              <a:gd name="connsiteY6" fmla="*/ 91440 h 6858605"/>
              <a:gd name="connsiteX0-13" fmla="*/ 6898687 w 8566177"/>
              <a:gd name="connsiteY0-14" fmla="*/ 0 h 6858605"/>
              <a:gd name="connsiteX1-15" fmla="*/ 8566177 w 8566177"/>
              <a:gd name="connsiteY1-16" fmla="*/ 6858605 h 6858605"/>
              <a:gd name="connsiteX2-17" fmla="*/ 2116443 w 8566177"/>
              <a:gd name="connsiteY2-18" fmla="*/ 6858605 h 6858605"/>
              <a:gd name="connsiteX3-19" fmla="*/ 0 w 8566177"/>
              <a:gd name="connsiteY3-20" fmla="*/ 6085060 h 6858605"/>
              <a:gd name="connsiteX4-21" fmla="*/ 0 w 8566177"/>
              <a:gd name="connsiteY4-22" fmla="*/ 1942407 h 6858605"/>
              <a:gd name="connsiteX5-23" fmla="*/ 2788808 w 8566177"/>
              <a:gd name="connsiteY5-24" fmla="*/ 0 h 6858605"/>
              <a:gd name="connsiteX0-25" fmla="*/ 8566177 w 8566177"/>
              <a:gd name="connsiteY0-26" fmla="*/ 6858605 h 6858605"/>
              <a:gd name="connsiteX1-27" fmla="*/ 2116443 w 8566177"/>
              <a:gd name="connsiteY1-28" fmla="*/ 6858605 h 6858605"/>
              <a:gd name="connsiteX2-29" fmla="*/ 0 w 8566177"/>
              <a:gd name="connsiteY2-30" fmla="*/ 6085060 h 6858605"/>
              <a:gd name="connsiteX3-31" fmla="*/ 0 w 8566177"/>
              <a:gd name="connsiteY3-32" fmla="*/ 1942407 h 6858605"/>
              <a:gd name="connsiteX4-33" fmla="*/ 2788808 w 8566177"/>
              <a:gd name="connsiteY4-34" fmla="*/ 0 h 6858605"/>
              <a:gd name="connsiteX0-35" fmla="*/ 2116443 w 2788808"/>
              <a:gd name="connsiteY0-36" fmla="*/ 6858605 h 6858605"/>
              <a:gd name="connsiteX1-37" fmla="*/ 0 w 2788808"/>
              <a:gd name="connsiteY1-38" fmla="*/ 6085060 h 6858605"/>
              <a:gd name="connsiteX2-39" fmla="*/ 0 w 2788808"/>
              <a:gd name="connsiteY2-40" fmla="*/ 1942407 h 6858605"/>
              <a:gd name="connsiteX3-41" fmla="*/ 2788808 w 2788808"/>
              <a:gd name="connsiteY3-42" fmla="*/ 0 h 6858605"/>
              <a:gd name="connsiteX0-43" fmla="*/ 0 w 2788808"/>
              <a:gd name="connsiteY0-44" fmla="*/ 6085060 h 6085060"/>
              <a:gd name="connsiteX1-45" fmla="*/ 0 w 2788808"/>
              <a:gd name="connsiteY1-46" fmla="*/ 1942407 h 6085060"/>
              <a:gd name="connsiteX2-47" fmla="*/ 2788808 w 2788808"/>
              <a:gd name="connsiteY2-48" fmla="*/ 0 h 6085060"/>
              <a:gd name="connsiteX0-49" fmla="*/ 0 w 2788808"/>
              <a:gd name="connsiteY0-50" fmla="*/ 1942407 h 1942407"/>
              <a:gd name="connsiteX1-51" fmla="*/ 2788808 w 2788808"/>
              <a:gd name="connsiteY1-52" fmla="*/ 0 h 1942407"/>
              <a:gd name="connsiteX0-53" fmla="*/ 0 w 2579258"/>
              <a:gd name="connsiteY0-54" fmla="*/ 1790007 h 1790007"/>
              <a:gd name="connsiteX1-55" fmla="*/ 2579258 w 2579258"/>
              <a:gd name="connsiteY1-56" fmla="*/ 0 h 179000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2579258" h="1790007">
                <a:moveTo>
                  <a:pt x="0" y="1790007"/>
                </a:moveTo>
                <a:lnTo>
                  <a:pt x="2579258" y="0"/>
                </a:lnTo>
              </a:path>
            </a:pathLst>
          </a:custGeom>
          <a:noFill/>
          <a:ln>
            <a:solidFill>
              <a:schemeClr val="tx1">
                <a:alpha val="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80" name="任意多边形: 形状 122"/>
          <p:cNvSpPr/>
          <p:nvPr>
            <p:custDataLst>
              <p:tags r:id="rId169"/>
            </p:custDataLst>
          </p:nvPr>
        </p:nvSpPr>
        <p:spPr>
          <a:xfrm rot="17509627">
            <a:off x="7376795" y="4959350"/>
            <a:ext cx="1623060" cy="162306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55000"/>
            </a:schemeClr>
          </a:solidFill>
          <a:ln w="7620" cap="flat">
            <a:noFill/>
            <a:prstDash val="solid"/>
            <a:miter/>
          </a:ln>
          <a:effectLst>
            <a:softEdge rad="5207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3" name="任意多边形: 形状 122"/>
          <p:cNvSpPr/>
          <p:nvPr>
            <p:custDataLst>
              <p:tags r:id="rId170"/>
            </p:custDataLst>
          </p:nvPr>
        </p:nvSpPr>
        <p:spPr>
          <a:xfrm rot="19380000">
            <a:off x="7846695" y="5451475"/>
            <a:ext cx="655955" cy="6559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66000">
                <a:schemeClr val="bg2"/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127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184" name="任意多边形: 形状 122"/>
          <p:cNvSpPr/>
          <p:nvPr>
            <p:custDataLst>
              <p:tags r:id="rId171"/>
            </p:custDataLst>
          </p:nvPr>
        </p:nvSpPr>
        <p:spPr>
          <a:xfrm rot="17047627">
            <a:off x="8087360" y="5257800"/>
            <a:ext cx="238125" cy="48260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40000"/>
                  <a:lumOff val="60000"/>
                </a:schemeClr>
              </a:gs>
              <a:gs pos="79000">
                <a:schemeClr val="accent1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5" name="任意多边形: 形状 122"/>
          <p:cNvSpPr/>
          <p:nvPr>
            <p:custDataLst>
              <p:tags r:id="rId172"/>
            </p:custDataLst>
          </p:nvPr>
        </p:nvSpPr>
        <p:spPr>
          <a:xfrm rot="6411036">
            <a:off x="7990205" y="5768340"/>
            <a:ext cx="238125" cy="554355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" h="1833">
                <a:moveTo>
                  <a:pt x="236" y="0"/>
                </a:moveTo>
                <a:lnTo>
                  <a:pt x="252" y="8"/>
                </a:lnTo>
                <a:cubicBezTo>
                  <a:pt x="640" y="219"/>
                  <a:pt x="903" y="631"/>
                  <a:pt x="903" y="1104"/>
                </a:cubicBezTo>
                <a:cubicBezTo>
                  <a:pt x="903" y="1372"/>
                  <a:pt x="818" y="1621"/>
                  <a:pt x="674" y="1825"/>
                </a:cubicBezTo>
                <a:lnTo>
                  <a:pt x="667" y="1833"/>
                </a:lnTo>
                <a:lnTo>
                  <a:pt x="652" y="1825"/>
                </a:lnTo>
                <a:cubicBezTo>
                  <a:pt x="264" y="1614"/>
                  <a:pt x="0" y="1203"/>
                  <a:pt x="0" y="730"/>
                </a:cubicBezTo>
                <a:cubicBezTo>
                  <a:pt x="0" y="461"/>
                  <a:pt x="85" y="212"/>
                  <a:pt x="230" y="8"/>
                </a:cubicBezTo>
                <a:lnTo>
                  <a:pt x="236" y="0"/>
                </a:lnTo>
                <a:close/>
              </a:path>
            </a:pathLst>
          </a:custGeom>
          <a:gradFill>
            <a:gsLst>
              <a:gs pos="41000">
                <a:schemeClr val="bg2">
                  <a:lumMod val="50000"/>
                  <a:lumOff val="50000"/>
                </a:schemeClr>
              </a:gs>
              <a:gs pos="79000">
                <a:schemeClr val="bg2">
                  <a:lumMod val="90000"/>
                  <a:lumOff val="10000"/>
                </a:schemeClr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01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微软雅黑" panose="020B0503020204020204" charset="-122"/>
            </a:endParaRPr>
          </a:p>
        </p:txBody>
      </p:sp>
      <p:sp>
        <p:nvSpPr>
          <p:cNvPr id="186" name="任意多边形: 形状 185"/>
          <p:cNvSpPr/>
          <p:nvPr>
            <p:custDataLst>
              <p:tags r:id="rId173"/>
            </p:custDataLst>
          </p:nvPr>
        </p:nvSpPr>
        <p:spPr>
          <a:xfrm rot="14681375">
            <a:off x="7967345" y="5446395"/>
            <a:ext cx="519430" cy="469265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84000"/>
                  <a:lumOff val="16000"/>
                  <a:alpha val="0"/>
                </a:schemeClr>
              </a:gs>
              <a:gs pos="85000">
                <a:schemeClr val="bg2">
                  <a:lumMod val="45000"/>
                  <a:lumOff val="5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3" name="任意多边形: 形状 122"/>
          <p:cNvSpPr>
            <a:spLocks noChangeAspect="1"/>
          </p:cNvSpPr>
          <p:nvPr>
            <p:custDataLst>
              <p:tags r:id="rId174"/>
            </p:custDataLst>
          </p:nvPr>
        </p:nvSpPr>
        <p:spPr>
          <a:xfrm rot="17509627">
            <a:off x="8424545" y="1457325"/>
            <a:ext cx="1224280" cy="1224280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6" name="任意多边形: 形状 122"/>
          <p:cNvSpPr/>
          <p:nvPr>
            <p:custDataLst>
              <p:tags r:id="rId175"/>
            </p:custDataLst>
          </p:nvPr>
        </p:nvSpPr>
        <p:spPr>
          <a:xfrm rot="9900000">
            <a:off x="8884413" y="1860244"/>
            <a:ext cx="392849" cy="392829"/>
          </a:xfrm>
          <a:custGeom>
            <a:avLst/>
            <a:gdLst>
              <a:gd name="connsiteX0" fmla="*/ 1582064 w 1582064"/>
              <a:gd name="connsiteY0" fmla="*/ 791032 h 1582064"/>
              <a:gd name="connsiteX1" fmla="*/ 791032 w 1582064"/>
              <a:gd name="connsiteY1" fmla="*/ 1582064 h 1582064"/>
              <a:gd name="connsiteX2" fmla="*/ 0 w 1582064"/>
              <a:gd name="connsiteY2" fmla="*/ 791032 h 1582064"/>
              <a:gd name="connsiteX3" fmla="*/ 791032 w 1582064"/>
              <a:gd name="connsiteY3" fmla="*/ 0 h 1582064"/>
              <a:gd name="connsiteX4" fmla="*/ 1582064 w 1582064"/>
              <a:gd name="connsiteY4" fmla="*/ 791032 h 15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2064" h="1582064">
                <a:moveTo>
                  <a:pt x="1582064" y="791032"/>
                </a:moveTo>
                <a:cubicBezTo>
                  <a:pt x="1582064" y="1227907"/>
                  <a:pt x="1227907" y="1582064"/>
                  <a:pt x="791032" y="1582064"/>
                </a:cubicBezTo>
                <a:cubicBezTo>
                  <a:pt x="354157" y="1582064"/>
                  <a:pt x="0" y="1227907"/>
                  <a:pt x="0" y="791032"/>
                </a:cubicBezTo>
                <a:cubicBezTo>
                  <a:pt x="0" y="354157"/>
                  <a:pt x="354157" y="0"/>
                  <a:pt x="791032" y="0"/>
                </a:cubicBezTo>
                <a:cubicBezTo>
                  <a:pt x="1227907" y="0"/>
                  <a:pt x="1582064" y="354157"/>
                  <a:pt x="1582064" y="791032"/>
                </a:cubicBezTo>
                <a:close/>
              </a:path>
            </a:pathLst>
          </a:custGeom>
          <a:gradFill>
            <a:gsLst>
              <a:gs pos="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  <a:gs pos="44000">
                <a:schemeClr val="bg2">
                  <a:lumMod val="98000"/>
                  <a:lumOff val="2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7620" cap="flat">
            <a:noFill/>
            <a:prstDash val="solid"/>
            <a:miter/>
          </a:ln>
          <a:effectLst>
            <a:innerShdw blurRad="393700" dist="50800">
              <a:schemeClr val="bg2">
                <a:lumMod val="90000"/>
                <a:lumOff val="10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09" name="任意多边形: 形状 1047"/>
          <p:cNvSpPr/>
          <p:nvPr>
            <p:custDataLst>
              <p:tags r:id="rId176"/>
            </p:custDataLst>
          </p:nvPr>
        </p:nvSpPr>
        <p:spPr>
          <a:xfrm rot="5201375">
            <a:off x="8874133" y="1959036"/>
            <a:ext cx="311069" cy="281041"/>
          </a:xfrm>
          <a:custGeom>
            <a:avLst/>
            <a:gdLst>
              <a:gd name="connsiteX0" fmla="*/ 0 w 236998"/>
              <a:gd name="connsiteY0" fmla="*/ 178644 h 213964"/>
              <a:gd name="connsiteX1" fmla="*/ 24563 w 236998"/>
              <a:gd name="connsiteY1" fmla="*/ 176715 h 213964"/>
              <a:gd name="connsiteX2" fmla="*/ 205577 w 236998"/>
              <a:gd name="connsiteY2" fmla="*/ 35288 h 213964"/>
              <a:gd name="connsiteX3" fmla="*/ 217208 w 236998"/>
              <a:gd name="connsiteY3" fmla="*/ 0 h 213964"/>
              <a:gd name="connsiteX4" fmla="*/ 225599 w 236998"/>
              <a:gd name="connsiteY4" fmla="*/ 12445 h 213964"/>
              <a:gd name="connsiteX5" fmla="*/ 236998 w 236998"/>
              <a:gd name="connsiteY5" fmla="*/ 68908 h 213964"/>
              <a:gd name="connsiteX6" fmla="*/ 91942 w 236998"/>
              <a:gd name="connsiteY6" fmla="*/ 213964 h 213964"/>
              <a:gd name="connsiteX7" fmla="*/ 35479 w 236998"/>
              <a:gd name="connsiteY7" fmla="*/ 202565 h 213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6998" h="213964">
                <a:moveTo>
                  <a:pt x="0" y="178644"/>
                </a:moveTo>
                <a:lnTo>
                  <a:pt x="24563" y="176715"/>
                </a:lnTo>
                <a:cubicBezTo>
                  <a:pt x="101880" y="163023"/>
                  <a:pt x="171236" y="112419"/>
                  <a:pt x="205577" y="35288"/>
                </a:cubicBezTo>
                <a:lnTo>
                  <a:pt x="217208" y="0"/>
                </a:lnTo>
                <a:lnTo>
                  <a:pt x="225599" y="12445"/>
                </a:lnTo>
                <a:cubicBezTo>
                  <a:pt x="232939" y="29800"/>
                  <a:pt x="236998" y="48879"/>
                  <a:pt x="236998" y="68908"/>
                </a:cubicBezTo>
                <a:cubicBezTo>
                  <a:pt x="236998" y="149020"/>
                  <a:pt x="172054" y="213964"/>
                  <a:pt x="91942" y="213964"/>
                </a:cubicBezTo>
                <a:cubicBezTo>
                  <a:pt x="71914" y="213964"/>
                  <a:pt x="52833" y="209905"/>
                  <a:pt x="35479" y="202565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alpha val="0"/>
                </a:schemeClr>
              </a:gs>
              <a:gs pos="85000">
                <a:schemeClr val="bg2">
                  <a:lumMod val="65000"/>
                  <a:lumOff val="35000"/>
                </a:schemeClr>
              </a:gs>
            </a:gsLst>
            <a:lin ang="30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276" name="任意多边形: 形状 275"/>
          <p:cNvSpPr/>
          <p:nvPr userDrawn="1">
            <p:custDataLst>
              <p:tags r:id="rId177"/>
            </p:custDataLst>
          </p:nvPr>
        </p:nvSpPr>
        <p:spPr>
          <a:xfrm>
            <a:off x="0" y="2605"/>
            <a:ext cx="1438063" cy="688256"/>
          </a:xfrm>
          <a:custGeom>
            <a:avLst/>
            <a:gdLst>
              <a:gd name="connsiteX0" fmla="*/ 1 w 1438063"/>
              <a:gd name="connsiteY0" fmla="*/ 0 h 688256"/>
              <a:gd name="connsiteX1" fmla="*/ 1438063 w 1438063"/>
              <a:gd name="connsiteY1" fmla="*/ 0 h 688256"/>
              <a:gd name="connsiteX2" fmla="*/ 1416971 w 1438063"/>
              <a:gd name="connsiteY2" fmla="*/ 124921 h 688256"/>
              <a:gd name="connsiteX3" fmla="*/ 625378 w 1438063"/>
              <a:gd name="connsiteY3" fmla="*/ 686515 h 688256"/>
              <a:gd name="connsiteX4" fmla="*/ 63705 w 1438063"/>
              <a:gd name="connsiteY4" fmla="*/ 382967 h 688256"/>
              <a:gd name="connsiteX5" fmla="*/ 0 w 1438063"/>
              <a:gd name="connsiteY5" fmla="*/ 282077 h 688256"/>
              <a:gd name="connsiteX6" fmla="*/ 1 w 1438063"/>
              <a:gd name="connsiteY6" fmla="*/ 0 h 68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063" h="688256">
                <a:moveTo>
                  <a:pt x="1" y="0"/>
                </a:moveTo>
                <a:lnTo>
                  <a:pt x="1438063" y="0"/>
                </a:lnTo>
                <a:lnTo>
                  <a:pt x="1416971" y="124921"/>
                </a:lnTo>
                <a:cubicBezTo>
                  <a:pt x="1322166" y="469301"/>
                  <a:pt x="995660" y="711285"/>
                  <a:pt x="625378" y="686515"/>
                </a:cubicBezTo>
                <a:cubicBezTo>
                  <a:pt x="393951" y="671034"/>
                  <a:pt x="193351" y="554558"/>
                  <a:pt x="63705" y="382967"/>
                </a:cubicBezTo>
                <a:lnTo>
                  <a:pt x="0" y="282077"/>
                </a:lnTo>
                <a:lnTo>
                  <a:pt x="1" y="0"/>
                </a:lnTo>
                <a:close/>
              </a:path>
            </a:pathLst>
          </a:cu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  <a:gs pos="45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7" name="任意多边形: 形状 266"/>
          <p:cNvSpPr/>
          <p:nvPr userDrawn="1">
            <p:custDataLst>
              <p:tags r:id="rId178"/>
            </p:custDataLst>
          </p:nvPr>
        </p:nvSpPr>
        <p:spPr>
          <a:xfrm>
            <a:off x="752904" y="635"/>
            <a:ext cx="785511" cy="831219"/>
          </a:xfrm>
          <a:custGeom>
            <a:avLst/>
            <a:gdLst>
              <a:gd name="connsiteX0" fmla="*/ 768929 w 785511"/>
              <a:gd name="connsiteY0" fmla="*/ 0 h 867349"/>
              <a:gd name="connsiteX1" fmla="*/ 778946 w 785511"/>
              <a:gd name="connsiteY1" fmla="*/ 0 h 867349"/>
              <a:gd name="connsiteX2" fmla="*/ 780566 w 785511"/>
              <a:gd name="connsiteY2" fmla="*/ 10845 h 867349"/>
              <a:gd name="connsiteX3" fmla="*/ 457868 w 785511"/>
              <a:gd name="connsiteY3" fmla="*/ 727698 h 867349"/>
              <a:gd name="connsiteX4" fmla="*/ 12767 w 785511"/>
              <a:gd name="connsiteY4" fmla="*/ 867346 h 867349"/>
              <a:gd name="connsiteX5" fmla="*/ 6248 w 785511"/>
              <a:gd name="connsiteY5" fmla="*/ 866642 h 867349"/>
              <a:gd name="connsiteX6" fmla="*/ 4974 w 785511"/>
              <a:gd name="connsiteY6" fmla="*/ 856235 h 867349"/>
              <a:gd name="connsiteX7" fmla="*/ 326812 w 785511"/>
              <a:gd name="connsiteY7" fmla="*/ 139230 h 867349"/>
              <a:gd name="connsiteX8" fmla="*/ 657073 w 785511"/>
              <a:gd name="connsiteY8" fmla="*/ 7716 h 867349"/>
              <a:gd name="connsiteX9" fmla="*/ 768929 w 785511"/>
              <a:gd name="connsiteY9" fmla="*/ 0 h 867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7" h="1309">
                <a:moveTo>
                  <a:pt x="841" y="0"/>
                </a:moveTo>
                <a:lnTo>
                  <a:pt x="1233" y="0"/>
                </a:lnTo>
                <a:lnTo>
                  <a:pt x="1233" y="0"/>
                </a:lnTo>
                <a:cubicBezTo>
                  <a:pt x="1266" y="414"/>
                  <a:pt x="1085" y="834"/>
                  <a:pt x="721" y="1089"/>
                </a:cubicBezTo>
                <a:cubicBezTo>
                  <a:pt x="508" y="1239"/>
                  <a:pt x="263" y="1310"/>
                  <a:pt x="20" y="1309"/>
                </a:cubicBezTo>
                <a:lnTo>
                  <a:pt x="10" y="1308"/>
                </a:lnTo>
                <a:lnTo>
                  <a:pt x="8" y="1292"/>
                </a:lnTo>
                <a:cubicBezTo>
                  <a:pt x="-41" y="865"/>
                  <a:pt x="139" y="426"/>
                  <a:pt x="515" y="162"/>
                </a:cubicBezTo>
                <a:cubicBezTo>
                  <a:pt x="615" y="92"/>
                  <a:pt x="722" y="39"/>
                  <a:pt x="833" y="3"/>
                </a:cubicBezTo>
                <a:lnTo>
                  <a:pt x="841" y="0"/>
                </a:lnTo>
                <a:close/>
              </a:path>
            </a:pathLst>
          </a:custGeom>
          <a:gradFill>
            <a:gsLst>
              <a:gs pos="26000">
                <a:schemeClr val="bg2">
                  <a:lumMod val="50000"/>
                  <a:lumOff val="50000"/>
                </a:schemeClr>
              </a:gs>
              <a:gs pos="79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任意多边形: 形状 281"/>
          <p:cNvSpPr/>
          <p:nvPr userDrawn="1">
            <p:custDataLst>
              <p:tags r:id="rId179"/>
            </p:custDataLst>
          </p:nvPr>
        </p:nvSpPr>
        <p:spPr>
          <a:xfrm>
            <a:off x="0" y="0"/>
            <a:ext cx="2018431" cy="1108074"/>
          </a:xfrm>
          <a:custGeom>
            <a:avLst/>
            <a:gdLst>
              <a:gd name="connsiteX0" fmla="*/ 0 w 2018431"/>
              <a:gd name="connsiteY0" fmla="*/ 0 h 1108074"/>
              <a:gd name="connsiteX1" fmla="*/ 2018431 w 2018431"/>
              <a:gd name="connsiteY1" fmla="*/ 0 h 1108074"/>
              <a:gd name="connsiteX2" fmla="*/ 2006880 w 2018431"/>
              <a:gd name="connsiteY2" fmla="*/ 135310 h 1108074"/>
              <a:gd name="connsiteX3" fmla="*/ 1936291 w 2018431"/>
              <a:gd name="connsiteY3" fmla="*/ 365342 h 1108074"/>
              <a:gd name="connsiteX4" fmla="*/ 299577 w 2018431"/>
              <a:gd name="connsiteY4" fmla="*/ 1023035 h 1108074"/>
              <a:gd name="connsiteX5" fmla="*/ 126998 w 2018431"/>
              <a:gd name="connsiteY5" fmla="*/ 943475 h 1108074"/>
              <a:gd name="connsiteX6" fmla="*/ 0 w 2018431"/>
              <a:gd name="connsiteY6" fmla="*/ 860597 h 110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431" h="1108074">
                <a:moveTo>
                  <a:pt x="0" y="0"/>
                </a:moveTo>
                <a:lnTo>
                  <a:pt x="2018431" y="0"/>
                </a:lnTo>
                <a:lnTo>
                  <a:pt x="2006880" y="135310"/>
                </a:lnTo>
                <a:cubicBezTo>
                  <a:pt x="1991978" y="212582"/>
                  <a:pt x="1968604" y="289604"/>
                  <a:pt x="1936291" y="365342"/>
                </a:cubicBezTo>
                <a:cubicBezTo>
                  <a:pt x="1677785" y="971257"/>
                  <a:pt x="945003" y="1265716"/>
                  <a:pt x="299577" y="1023035"/>
                </a:cubicBezTo>
                <a:cubicBezTo>
                  <a:pt x="239069" y="1000284"/>
                  <a:pt x="181477" y="973619"/>
                  <a:pt x="126998" y="943475"/>
                </a:cubicBezTo>
                <a:lnTo>
                  <a:pt x="0" y="860597"/>
                </a:ln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7" name="任意多边形: 形状 286"/>
          <p:cNvSpPr/>
          <p:nvPr userDrawn="1">
            <p:custDataLst>
              <p:tags r:id="rId180"/>
            </p:custDataLst>
          </p:nvPr>
        </p:nvSpPr>
        <p:spPr>
          <a:xfrm>
            <a:off x="11333156" y="4798785"/>
            <a:ext cx="858844" cy="1442734"/>
          </a:xfrm>
          <a:custGeom>
            <a:avLst/>
            <a:gdLst>
              <a:gd name="connsiteX0" fmla="*/ 744367 w 858844"/>
              <a:gd name="connsiteY0" fmla="*/ 374 h 1442734"/>
              <a:gd name="connsiteX1" fmla="*/ 858843 w 858844"/>
              <a:gd name="connsiteY1" fmla="*/ 15616 h 1442734"/>
              <a:gd name="connsiteX2" fmla="*/ 858844 w 858844"/>
              <a:gd name="connsiteY2" fmla="*/ 1428292 h 1442734"/>
              <a:gd name="connsiteX3" fmla="*/ 844140 w 858844"/>
              <a:gd name="connsiteY3" fmla="*/ 1432347 h 1442734"/>
              <a:gd name="connsiteX4" fmla="*/ 698368 w 858844"/>
              <a:gd name="connsiteY4" fmla="*/ 1442361 h 1442734"/>
              <a:gd name="connsiteX5" fmla="*/ 374 w 858844"/>
              <a:gd name="connsiteY5" fmla="*/ 698368 h 1442734"/>
              <a:gd name="connsiteX6" fmla="*/ 744367 w 858844"/>
              <a:gd name="connsiteY6" fmla="*/ 374 h 144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844" h="1442734">
                <a:moveTo>
                  <a:pt x="744367" y="374"/>
                </a:moveTo>
                <a:lnTo>
                  <a:pt x="858843" y="15616"/>
                </a:lnTo>
                <a:lnTo>
                  <a:pt x="858844" y="1428292"/>
                </a:lnTo>
                <a:lnTo>
                  <a:pt x="844140" y="1432347"/>
                </a:lnTo>
                <a:cubicBezTo>
                  <a:pt x="796898" y="1440454"/>
                  <a:pt x="748141" y="1443947"/>
                  <a:pt x="698368" y="1442361"/>
                </a:cubicBezTo>
                <a:cubicBezTo>
                  <a:pt x="300174" y="1429658"/>
                  <a:pt x="-12328" y="1096561"/>
                  <a:pt x="374" y="698368"/>
                </a:cubicBezTo>
                <a:cubicBezTo>
                  <a:pt x="13076" y="300174"/>
                  <a:pt x="346174" y="-12328"/>
                  <a:pt x="744367" y="3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  <a:gs pos="81000">
                <a:schemeClr val="bg2"/>
              </a:gs>
            </a:gsLst>
            <a:path path="circle">
              <a:fillToRect r="100000" b="100000"/>
            </a:path>
            <a:tileRect l="-100000" t="-100000"/>
          </a:gradFill>
          <a:ln w="7620" cap="flat">
            <a:noFill/>
            <a:prstDash val="solid"/>
            <a:miter/>
          </a:ln>
          <a:effectLst>
            <a:innerShdw blurRad="393700" dist="254000">
              <a:schemeClr val="bg2">
                <a:lumMod val="75000"/>
                <a:lumOff val="25000"/>
                <a:alpha val="65000"/>
              </a:scheme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3" name="任意多边形: 形状 292"/>
          <p:cNvSpPr/>
          <p:nvPr userDrawn="1">
            <p:custDataLst>
              <p:tags r:id="rId181"/>
            </p:custDataLst>
          </p:nvPr>
        </p:nvSpPr>
        <p:spPr>
          <a:xfrm flipH="1" flipV="1">
            <a:off x="11307881" y="4632204"/>
            <a:ext cx="716294" cy="839414"/>
          </a:xfrm>
          <a:custGeom>
            <a:avLst/>
            <a:gdLst>
              <a:gd name="connsiteX0" fmla="*/ 700638 w 716294"/>
              <a:gd name="connsiteY0" fmla="*/ 0 h 839414"/>
              <a:gd name="connsiteX1" fmla="*/ 706780 w 716294"/>
              <a:gd name="connsiteY1" fmla="*/ 446 h 839414"/>
              <a:gd name="connsiteX2" fmla="*/ 708318 w 716294"/>
              <a:gd name="connsiteY2" fmla="*/ 10175 h 839414"/>
              <a:gd name="connsiteX3" fmla="*/ 429693 w 716294"/>
              <a:gd name="connsiteY3" fmla="*/ 693824 h 839414"/>
              <a:gd name="connsiteX4" fmla="*/ 15613 w 716294"/>
              <a:gd name="connsiteY4" fmla="*/ 839398 h 839414"/>
              <a:gd name="connsiteX5" fmla="*/ 9820 w 716294"/>
              <a:gd name="connsiteY5" fmla="*/ 839414 h 839414"/>
              <a:gd name="connsiteX6" fmla="*/ 7933 w 716294"/>
              <a:gd name="connsiteY6" fmla="*/ 829223 h 839414"/>
              <a:gd name="connsiteX7" fmla="*/ 287370 w 716294"/>
              <a:gd name="connsiteY7" fmla="*/ 145688 h 839414"/>
              <a:gd name="connsiteX8" fmla="*/ 700638 w 716294"/>
              <a:gd name="connsiteY8" fmla="*/ 0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6294" h="839414">
                <a:moveTo>
                  <a:pt x="700638" y="0"/>
                </a:moveTo>
                <a:lnTo>
                  <a:pt x="706780" y="446"/>
                </a:lnTo>
                <a:lnTo>
                  <a:pt x="708318" y="10175"/>
                </a:lnTo>
                <a:cubicBezTo>
                  <a:pt x="746216" y="263250"/>
                  <a:pt x="648366" y="528768"/>
                  <a:pt x="429693" y="693824"/>
                </a:cubicBezTo>
                <a:cubicBezTo>
                  <a:pt x="305331" y="787693"/>
                  <a:pt x="160543" y="835271"/>
                  <a:pt x="15613" y="839398"/>
                </a:cubicBezTo>
                <a:lnTo>
                  <a:pt x="9820" y="839414"/>
                </a:lnTo>
                <a:lnTo>
                  <a:pt x="7933" y="829223"/>
                </a:lnTo>
                <a:cubicBezTo>
                  <a:pt x="-29965" y="576148"/>
                  <a:pt x="68696" y="310744"/>
                  <a:pt x="287370" y="145688"/>
                </a:cubicBezTo>
                <a:cubicBezTo>
                  <a:pt x="411269" y="52168"/>
                  <a:pt x="556057" y="4589"/>
                  <a:pt x="700638" y="0"/>
                </a:cubicBezTo>
                <a:close/>
              </a:path>
            </a:pathLst>
          </a:custGeom>
          <a:gradFill>
            <a:gsLst>
              <a:gs pos="78000">
                <a:schemeClr val="bg2">
                  <a:lumMod val="40000"/>
                  <a:lumOff val="60000"/>
                </a:schemeClr>
              </a:gs>
              <a:gs pos="100000">
                <a:schemeClr val="bg2"/>
              </a:gs>
            </a:gsLst>
            <a:lin ang="10800000"/>
          </a:gradFill>
          <a:ln w="7620" cap="flat">
            <a:noFill/>
            <a:prstDash val="solid"/>
            <a:miter/>
          </a:ln>
          <a:effectLst>
            <a:softEdge rad="1905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9" name="任意多边形: 形状 298"/>
          <p:cNvSpPr/>
          <p:nvPr userDrawn="1">
            <p:custDataLst>
              <p:tags r:id="rId182"/>
            </p:custDataLst>
          </p:nvPr>
        </p:nvSpPr>
        <p:spPr>
          <a:xfrm>
            <a:off x="10950265" y="4451259"/>
            <a:ext cx="1241735" cy="2196213"/>
          </a:xfrm>
          <a:custGeom>
            <a:avLst/>
            <a:gdLst>
              <a:gd name="connsiteX0" fmla="*/ 1077620 w 1241735"/>
              <a:gd name="connsiteY0" fmla="*/ 0 h 2196213"/>
              <a:gd name="connsiteX1" fmla="*/ 1241735 w 1241735"/>
              <a:gd name="connsiteY1" fmla="*/ 13153 h 2196213"/>
              <a:gd name="connsiteX2" fmla="*/ 1241735 w 1241735"/>
              <a:gd name="connsiteY2" fmla="*/ 2181645 h 2196213"/>
              <a:gd name="connsiteX3" fmla="*/ 1118795 w 1241735"/>
              <a:gd name="connsiteY3" fmla="*/ 2196013 h 2196213"/>
              <a:gd name="connsiteX4" fmla="*/ 689995 w 1241735"/>
              <a:gd name="connsiteY4" fmla="*/ 2117212 h 2196213"/>
              <a:gd name="connsiteX5" fmla="*/ 79001 w 1241735"/>
              <a:gd name="connsiteY5" fmla="*/ 689793 h 2196213"/>
              <a:gd name="connsiteX6" fmla="*/ 1077620 w 1241735"/>
              <a:gd name="connsiteY6" fmla="*/ 0 h 219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1735" h="2196213">
                <a:moveTo>
                  <a:pt x="1077620" y="0"/>
                </a:moveTo>
                <a:lnTo>
                  <a:pt x="1241735" y="13153"/>
                </a:lnTo>
                <a:lnTo>
                  <a:pt x="1241735" y="2181645"/>
                </a:lnTo>
                <a:lnTo>
                  <a:pt x="1118795" y="2196013"/>
                </a:lnTo>
                <a:cubicBezTo>
                  <a:pt x="976203" y="2198750"/>
                  <a:pt x="830717" y="2173574"/>
                  <a:pt x="689995" y="2117212"/>
                </a:cubicBezTo>
                <a:cubicBezTo>
                  <a:pt x="127104" y="1891763"/>
                  <a:pt x="-146448" y="1252686"/>
                  <a:pt x="79001" y="689793"/>
                </a:cubicBezTo>
                <a:cubicBezTo>
                  <a:pt x="248089" y="267625"/>
                  <a:pt x="649841" y="8210"/>
                  <a:pt x="1077620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60000"/>
            </a:schemeClr>
          </a:solidFill>
          <a:ln w="7620" cap="flat">
            <a:noFill/>
            <a:prstDash val="solid"/>
            <a:miter/>
          </a:ln>
          <a:effectLst>
            <a:softEdge rad="48260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6" name="任意多边形: 形状 295"/>
          <p:cNvSpPr/>
          <p:nvPr userDrawn="1">
            <p:custDataLst>
              <p:tags r:id="rId183"/>
            </p:custDataLst>
          </p:nvPr>
        </p:nvSpPr>
        <p:spPr>
          <a:xfrm>
            <a:off x="11334751" y="4800857"/>
            <a:ext cx="857249" cy="1190357"/>
          </a:xfrm>
          <a:custGeom>
            <a:avLst/>
            <a:gdLst>
              <a:gd name="connsiteX0" fmla="*/ 639729 w 857249"/>
              <a:gd name="connsiteY0" fmla="*/ 2627 h 1190357"/>
              <a:gd name="connsiteX1" fmla="*/ 777219 w 857249"/>
              <a:gd name="connsiteY1" fmla="*/ 4300 h 1190357"/>
              <a:gd name="connsiteX2" fmla="*/ 857249 w 857249"/>
              <a:gd name="connsiteY2" fmla="*/ 29444 h 1190357"/>
              <a:gd name="connsiteX3" fmla="*/ 857249 w 857249"/>
              <a:gd name="connsiteY3" fmla="*/ 112243 h 1190357"/>
              <a:gd name="connsiteX4" fmla="*/ 740519 w 857249"/>
              <a:gd name="connsiteY4" fmla="*/ 179691 h 1190357"/>
              <a:gd name="connsiteX5" fmla="*/ 220591 w 857249"/>
              <a:gd name="connsiteY5" fmla="*/ 1011247 h 1190357"/>
              <a:gd name="connsiteX6" fmla="*/ 215288 w 857249"/>
              <a:gd name="connsiteY6" fmla="*/ 1190357 h 1190357"/>
              <a:gd name="connsiteX7" fmla="*/ 159403 w 857249"/>
              <a:gd name="connsiteY7" fmla="*/ 1144349 h 1190357"/>
              <a:gd name="connsiteX8" fmla="*/ 29153 w 857249"/>
              <a:gd name="connsiteY8" fmla="*/ 898982 h 1190357"/>
              <a:gd name="connsiteX9" fmla="*/ 500529 w 857249"/>
              <a:gd name="connsiteY9" fmla="*/ 29157 h 1190357"/>
              <a:gd name="connsiteX10" fmla="*/ 639729 w 857249"/>
              <a:gd name="connsiteY10" fmla="*/ 2627 h 119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7249" h="1190357">
                <a:moveTo>
                  <a:pt x="639729" y="2627"/>
                </a:moveTo>
                <a:cubicBezTo>
                  <a:pt x="686039" y="-1411"/>
                  <a:pt x="732064" y="-748"/>
                  <a:pt x="777219" y="4300"/>
                </a:cubicBezTo>
                <a:lnTo>
                  <a:pt x="857249" y="29444"/>
                </a:lnTo>
                <a:lnTo>
                  <a:pt x="857249" y="112243"/>
                </a:lnTo>
                <a:lnTo>
                  <a:pt x="740519" y="179691"/>
                </a:lnTo>
                <a:cubicBezTo>
                  <a:pt x="464866" y="361769"/>
                  <a:pt x="266812" y="657974"/>
                  <a:pt x="220591" y="1011247"/>
                </a:cubicBezTo>
                <a:lnTo>
                  <a:pt x="215288" y="1190357"/>
                </a:lnTo>
                <a:lnTo>
                  <a:pt x="159403" y="1144349"/>
                </a:lnTo>
                <a:cubicBezTo>
                  <a:pt x="101632" y="1074200"/>
                  <a:pt x="56662" y="991574"/>
                  <a:pt x="29153" y="898982"/>
                </a:cubicBezTo>
                <a:cubicBezTo>
                  <a:pt x="-80880" y="528629"/>
                  <a:pt x="130164" y="139194"/>
                  <a:pt x="500529" y="29157"/>
                </a:cubicBezTo>
                <a:cubicBezTo>
                  <a:pt x="546825" y="15403"/>
                  <a:pt x="593419" y="6664"/>
                  <a:pt x="639729" y="2627"/>
                </a:cubicBezTo>
                <a:close/>
              </a:path>
            </a:pathLst>
          </a:custGeom>
          <a:gradFill flip="none" rotWithShape="1">
            <a:gsLst>
              <a:gs pos="55000">
                <a:schemeClr val="bg2">
                  <a:lumMod val="75000"/>
                  <a:lumOff val="25000"/>
                  <a:alpha val="6000"/>
                </a:schemeClr>
              </a:gs>
              <a:gs pos="85000">
                <a:schemeClr val="bg2">
                  <a:lumMod val="25000"/>
                  <a:lumOff val="75000"/>
                </a:schemeClr>
              </a:gs>
            </a:gsLst>
            <a:lin ang="13200000" scaled="0"/>
            <a:tileRect/>
          </a:gradFill>
          <a:ln w="7620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>
              <a:buClrTx/>
              <a:buSzTx/>
              <a:buFontTx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84"/>
            </p:custDataLst>
          </p:nvPr>
        </p:nvSpPr>
        <p:spPr>
          <a:xfrm>
            <a:off x="907200" y="1818000"/>
            <a:ext cx="5781600" cy="21816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99000">
                      <a:schemeClr val="tx1"/>
                    </a:gs>
                  </a:gsLst>
                  <a:lin ang="18900000" scaled="1"/>
                </a:gra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6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7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8"/>
            </p:custDataLst>
          </p:nvPr>
        </p:nvSpPr>
        <p:spPr>
          <a:xfrm>
            <a:off x="907200" y="4413600"/>
            <a:ext cx="4726800" cy="4608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="1"/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heme" Target="../theme/theme2.xml"/><Relationship Id="rId16" Type="http://schemas.openxmlformats.org/officeDocument/2006/relationships/tags" Target="../tags/tag222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9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10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1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2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3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4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5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6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7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8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 userDrawn="1">
            <p:ph type="title"/>
            <p:custDataLst>
              <p:tags r:id="rId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  <p:custDataLst>
              <p:tags r:id="rId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  <p:custDataLst>
              <p:tags r:id="rId5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8"/>
            </p:custDataLst>
          </p:nvPr>
        </p:nvSpPr>
        <p:spPr>
          <a:xfrm>
            <a:off x="11504229" y="312746"/>
            <a:ext cx="646594" cy="570119"/>
          </a:xfrm>
          <a:custGeom>
            <a:avLst/>
            <a:gdLst>
              <a:gd name="connsiteX0" fmla="*/ 187618 w 646594"/>
              <a:gd name="connsiteY0" fmla="*/ 0 h 570119"/>
              <a:gd name="connsiteX1" fmla="*/ 646594 w 646594"/>
              <a:gd name="connsiteY1" fmla="*/ 400810 h 570119"/>
              <a:gd name="connsiteX2" fmla="*/ 0 w 646594"/>
              <a:gd name="connsiteY2" fmla="*/ 570119 h 570119"/>
              <a:gd name="connsiteX3" fmla="*/ 187618 w 646594"/>
              <a:gd name="connsiteY3" fmla="*/ 0 h 57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94" h="570119">
                <a:moveTo>
                  <a:pt x="187618" y="0"/>
                </a:moveTo>
                <a:lnTo>
                  <a:pt x="646594" y="400810"/>
                </a:lnTo>
                <a:lnTo>
                  <a:pt x="0" y="570119"/>
                </a:lnTo>
                <a:lnTo>
                  <a:pt x="187618" y="0"/>
                </a:lnTo>
                <a:close/>
              </a:path>
            </a:pathLst>
          </a:custGeom>
          <a:solidFill>
            <a:schemeClr val="tx2"/>
          </a:solidFill>
          <a:ln>
            <a:solidFill>
              <a:schemeClr val="tx1">
                <a:alpha val="20000"/>
              </a:schemeClr>
            </a:solidFill>
          </a:ln>
          <a:effectLst>
            <a:glow rad="381000">
              <a:schemeClr val="tx2">
                <a:alpha val="1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5" name="任意多边形: 形状 54"/>
          <p:cNvSpPr/>
          <p:nvPr userDrawn="1">
            <p:custDataLst>
              <p:tags r:id="rId9"/>
            </p:custDataLst>
          </p:nvPr>
        </p:nvSpPr>
        <p:spPr>
          <a:xfrm>
            <a:off x="11779473" y="4435"/>
            <a:ext cx="412527" cy="360247"/>
          </a:xfrm>
          <a:custGeom>
            <a:avLst/>
            <a:gdLst>
              <a:gd name="connsiteX0" fmla="*/ 419590 w 1121830"/>
              <a:gd name="connsiteY0" fmla="*/ 0 h 1275012"/>
              <a:gd name="connsiteX1" fmla="*/ 709303 w 1121830"/>
              <a:gd name="connsiteY1" fmla="*/ 0 h 1275012"/>
              <a:gd name="connsiteX2" fmla="*/ 1121830 w 1121830"/>
              <a:gd name="connsiteY2" fmla="*/ 360247 h 1275012"/>
              <a:gd name="connsiteX3" fmla="*/ 1121830 w 1121830"/>
              <a:gd name="connsiteY3" fmla="*/ 981263 h 1275012"/>
              <a:gd name="connsiteX4" fmla="*/ 0 w 1121830"/>
              <a:gd name="connsiteY4" fmla="*/ 1275012 h 1275012"/>
              <a:gd name="connsiteX0-1" fmla="*/ 0 w 1121830"/>
              <a:gd name="connsiteY0-2" fmla="*/ 1275012 h 1366452"/>
              <a:gd name="connsiteX1-3" fmla="*/ 419590 w 1121830"/>
              <a:gd name="connsiteY1-4" fmla="*/ 0 h 1366452"/>
              <a:gd name="connsiteX2-5" fmla="*/ 709303 w 1121830"/>
              <a:gd name="connsiteY2-6" fmla="*/ 0 h 1366452"/>
              <a:gd name="connsiteX3-7" fmla="*/ 1121830 w 1121830"/>
              <a:gd name="connsiteY3-8" fmla="*/ 360247 h 1366452"/>
              <a:gd name="connsiteX4-9" fmla="*/ 1121830 w 1121830"/>
              <a:gd name="connsiteY4-10" fmla="*/ 981263 h 1366452"/>
              <a:gd name="connsiteX5" fmla="*/ 91440 w 1121830"/>
              <a:gd name="connsiteY5" fmla="*/ 1366452 h 1366452"/>
              <a:gd name="connsiteX0-11" fmla="*/ 0 w 1121830"/>
              <a:gd name="connsiteY0-12" fmla="*/ 1275012 h 1275012"/>
              <a:gd name="connsiteX1-13" fmla="*/ 419590 w 1121830"/>
              <a:gd name="connsiteY1-14" fmla="*/ 0 h 1275012"/>
              <a:gd name="connsiteX2-15" fmla="*/ 709303 w 1121830"/>
              <a:gd name="connsiteY2-16" fmla="*/ 0 h 1275012"/>
              <a:gd name="connsiteX3-17" fmla="*/ 1121830 w 1121830"/>
              <a:gd name="connsiteY3-18" fmla="*/ 360247 h 1275012"/>
              <a:gd name="connsiteX4-19" fmla="*/ 1121830 w 1121830"/>
              <a:gd name="connsiteY4-20" fmla="*/ 981263 h 1275012"/>
              <a:gd name="connsiteX0-21" fmla="*/ 0 w 702240"/>
              <a:gd name="connsiteY0-22" fmla="*/ 0 h 981263"/>
              <a:gd name="connsiteX1-23" fmla="*/ 289713 w 702240"/>
              <a:gd name="connsiteY1-24" fmla="*/ 0 h 981263"/>
              <a:gd name="connsiteX2-25" fmla="*/ 702240 w 702240"/>
              <a:gd name="connsiteY2-26" fmla="*/ 360247 h 981263"/>
              <a:gd name="connsiteX3-27" fmla="*/ 702240 w 702240"/>
              <a:gd name="connsiteY3-28" fmla="*/ 981263 h 981263"/>
              <a:gd name="connsiteX0-29" fmla="*/ 0 w 702240"/>
              <a:gd name="connsiteY0-30" fmla="*/ 0 h 360247"/>
              <a:gd name="connsiteX1-31" fmla="*/ 289713 w 702240"/>
              <a:gd name="connsiteY1-32" fmla="*/ 0 h 360247"/>
              <a:gd name="connsiteX2-33" fmla="*/ 702240 w 702240"/>
              <a:gd name="connsiteY2-34" fmla="*/ 360247 h 360247"/>
              <a:gd name="connsiteX0-35" fmla="*/ 0 w 412527"/>
              <a:gd name="connsiteY0-36" fmla="*/ 0 h 360247"/>
              <a:gd name="connsiteX1-37" fmla="*/ 412527 w 412527"/>
              <a:gd name="connsiteY1-38" fmla="*/ 360247 h 36024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412527" h="360247">
                <a:moveTo>
                  <a:pt x="0" y="0"/>
                </a:moveTo>
                <a:lnTo>
                  <a:pt x="412527" y="360247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8" name="任意多边形: 形状 57"/>
          <p:cNvSpPr/>
          <p:nvPr userDrawn="1">
            <p:custDataLst>
              <p:tags r:id="rId10"/>
            </p:custDataLst>
          </p:nvPr>
        </p:nvSpPr>
        <p:spPr>
          <a:xfrm>
            <a:off x="10513523" y="4436"/>
            <a:ext cx="1678346" cy="1761044"/>
          </a:xfrm>
          <a:custGeom>
            <a:avLst/>
            <a:gdLst>
              <a:gd name="connsiteX0" fmla="*/ 579538 w 1678346"/>
              <a:gd name="connsiteY0" fmla="*/ 0 h 1761044"/>
              <a:gd name="connsiteX1" fmla="*/ 1678346 w 1678346"/>
              <a:gd name="connsiteY1" fmla="*/ 0 h 1761044"/>
              <a:gd name="connsiteX2" fmla="*/ 1678346 w 1678346"/>
              <a:gd name="connsiteY2" fmla="*/ 1321573 h 1761044"/>
              <a:gd name="connsiteX3" fmla="*/ 0 w 1678346"/>
              <a:gd name="connsiteY3" fmla="*/ 1761044 h 1761044"/>
              <a:gd name="connsiteX0-1" fmla="*/ 1678346 w 1769786"/>
              <a:gd name="connsiteY0-2" fmla="*/ 0 h 1761044"/>
              <a:gd name="connsiteX1-3" fmla="*/ 1678346 w 1769786"/>
              <a:gd name="connsiteY1-4" fmla="*/ 1321573 h 1761044"/>
              <a:gd name="connsiteX2-5" fmla="*/ 0 w 1769786"/>
              <a:gd name="connsiteY2-6" fmla="*/ 1761044 h 1761044"/>
              <a:gd name="connsiteX3-7" fmla="*/ 579538 w 1769786"/>
              <a:gd name="connsiteY3-8" fmla="*/ 0 h 1761044"/>
              <a:gd name="connsiteX4" fmla="*/ 1769786 w 1769786"/>
              <a:gd name="connsiteY4" fmla="*/ 91440 h 1761044"/>
              <a:gd name="connsiteX0-9" fmla="*/ 1678346 w 1678346"/>
              <a:gd name="connsiteY0-10" fmla="*/ 0 h 1761044"/>
              <a:gd name="connsiteX1-11" fmla="*/ 1678346 w 1678346"/>
              <a:gd name="connsiteY1-12" fmla="*/ 1321573 h 1761044"/>
              <a:gd name="connsiteX2-13" fmla="*/ 0 w 1678346"/>
              <a:gd name="connsiteY2-14" fmla="*/ 1761044 h 1761044"/>
              <a:gd name="connsiteX3-15" fmla="*/ 579538 w 1678346"/>
              <a:gd name="connsiteY3-16" fmla="*/ 0 h 1761044"/>
              <a:gd name="connsiteX0-17" fmla="*/ 1678346 w 1678346"/>
              <a:gd name="connsiteY0-18" fmla="*/ 1321573 h 1761044"/>
              <a:gd name="connsiteX1-19" fmla="*/ 0 w 1678346"/>
              <a:gd name="connsiteY1-20" fmla="*/ 1761044 h 1761044"/>
              <a:gd name="connsiteX2-21" fmla="*/ 579538 w 1678346"/>
              <a:gd name="connsiteY2-22" fmla="*/ 0 h 17610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678346" h="1761044">
                <a:moveTo>
                  <a:pt x="1678346" y="1321573"/>
                </a:moveTo>
                <a:lnTo>
                  <a:pt x="0" y="1761044"/>
                </a:lnTo>
                <a:lnTo>
                  <a:pt x="57953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8000"/>
                  </a:schemeClr>
                </a:gs>
                <a:gs pos="0">
                  <a:schemeClr val="tx1">
                    <a:lumMod val="20000"/>
                    <a:lumOff val="80000"/>
                    <a:alpha val="28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61" name="任意多边形: 形状 60"/>
          <p:cNvSpPr/>
          <p:nvPr userDrawn="1">
            <p:custDataLst>
              <p:tags r:id="rId11"/>
            </p:custDataLst>
          </p:nvPr>
        </p:nvSpPr>
        <p:spPr>
          <a:xfrm>
            <a:off x="9914282" y="4436"/>
            <a:ext cx="2277587" cy="2316211"/>
          </a:xfrm>
          <a:custGeom>
            <a:avLst/>
            <a:gdLst>
              <a:gd name="connsiteX0" fmla="*/ 762236 w 2277587"/>
              <a:gd name="connsiteY0" fmla="*/ 0 h 2316211"/>
              <a:gd name="connsiteX1" fmla="*/ 2277587 w 2277587"/>
              <a:gd name="connsiteY1" fmla="*/ 0 h 2316211"/>
              <a:gd name="connsiteX2" fmla="*/ 2277587 w 2277587"/>
              <a:gd name="connsiteY2" fmla="*/ 1719829 h 2316211"/>
              <a:gd name="connsiteX3" fmla="*/ 0 w 2277587"/>
              <a:gd name="connsiteY3" fmla="*/ 2316211 h 2316211"/>
              <a:gd name="connsiteX0-1" fmla="*/ 2277587 w 2369027"/>
              <a:gd name="connsiteY0-2" fmla="*/ 0 h 2316211"/>
              <a:gd name="connsiteX1-3" fmla="*/ 2277587 w 2369027"/>
              <a:gd name="connsiteY1-4" fmla="*/ 1719829 h 2316211"/>
              <a:gd name="connsiteX2-5" fmla="*/ 0 w 2369027"/>
              <a:gd name="connsiteY2-6" fmla="*/ 2316211 h 2316211"/>
              <a:gd name="connsiteX3-7" fmla="*/ 762236 w 2369027"/>
              <a:gd name="connsiteY3-8" fmla="*/ 0 h 2316211"/>
              <a:gd name="connsiteX4" fmla="*/ 2369027 w 2369027"/>
              <a:gd name="connsiteY4" fmla="*/ 91440 h 2316211"/>
              <a:gd name="connsiteX0-9" fmla="*/ 2277587 w 2277587"/>
              <a:gd name="connsiteY0-10" fmla="*/ 0 h 2316211"/>
              <a:gd name="connsiteX1-11" fmla="*/ 2277587 w 2277587"/>
              <a:gd name="connsiteY1-12" fmla="*/ 1719829 h 2316211"/>
              <a:gd name="connsiteX2-13" fmla="*/ 0 w 2277587"/>
              <a:gd name="connsiteY2-14" fmla="*/ 2316211 h 2316211"/>
              <a:gd name="connsiteX3-15" fmla="*/ 762236 w 2277587"/>
              <a:gd name="connsiteY3-16" fmla="*/ 0 h 2316211"/>
              <a:gd name="connsiteX0-17" fmla="*/ 2277587 w 2277587"/>
              <a:gd name="connsiteY0-18" fmla="*/ 1719829 h 2316211"/>
              <a:gd name="connsiteX1-19" fmla="*/ 0 w 2277587"/>
              <a:gd name="connsiteY1-20" fmla="*/ 2316211 h 2316211"/>
              <a:gd name="connsiteX2-21" fmla="*/ 762236 w 2277587"/>
              <a:gd name="connsiteY2-22" fmla="*/ 0 h 23162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277587" h="2316211">
                <a:moveTo>
                  <a:pt x="2277587" y="1719829"/>
                </a:moveTo>
                <a:lnTo>
                  <a:pt x="0" y="2316211"/>
                </a:lnTo>
                <a:lnTo>
                  <a:pt x="762236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5000"/>
                  </a:schemeClr>
                </a:gs>
                <a:gs pos="0">
                  <a:schemeClr val="tx1">
                    <a:lumMod val="20000"/>
                    <a:lumOff val="80000"/>
                    <a:alpha val="2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4" name="任意多边形: 形状 63"/>
          <p:cNvSpPr/>
          <p:nvPr userDrawn="1">
            <p:custDataLst>
              <p:tags r:id="rId12"/>
            </p:custDataLst>
          </p:nvPr>
        </p:nvSpPr>
        <p:spPr>
          <a:xfrm>
            <a:off x="9209147" y="4436"/>
            <a:ext cx="2982722" cy="3072989"/>
          </a:xfrm>
          <a:custGeom>
            <a:avLst/>
            <a:gdLst>
              <a:gd name="connsiteX0" fmla="*/ 1012434 w 2982722"/>
              <a:gd name="connsiteY0" fmla="*/ 0 h 3072989"/>
              <a:gd name="connsiteX1" fmla="*/ 2982722 w 2982722"/>
              <a:gd name="connsiteY1" fmla="*/ 0 h 3072989"/>
              <a:gd name="connsiteX2" fmla="*/ 2982722 w 2982722"/>
              <a:gd name="connsiteY2" fmla="*/ 2291969 h 3072989"/>
              <a:gd name="connsiteX3" fmla="*/ 0 w 2982722"/>
              <a:gd name="connsiteY3" fmla="*/ 3072989 h 3072989"/>
              <a:gd name="connsiteX0-1" fmla="*/ 2982722 w 3074162"/>
              <a:gd name="connsiteY0-2" fmla="*/ 0 h 3072989"/>
              <a:gd name="connsiteX1-3" fmla="*/ 2982722 w 3074162"/>
              <a:gd name="connsiteY1-4" fmla="*/ 2291969 h 3072989"/>
              <a:gd name="connsiteX2-5" fmla="*/ 0 w 3074162"/>
              <a:gd name="connsiteY2-6" fmla="*/ 3072989 h 3072989"/>
              <a:gd name="connsiteX3-7" fmla="*/ 1012434 w 3074162"/>
              <a:gd name="connsiteY3-8" fmla="*/ 0 h 3072989"/>
              <a:gd name="connsiteX4" fmla="*/ 3074162 w 3074162"/>
              <a:gd name="connsiteY4" fmla="*/ 91440 h 3072989"/>
              <a:gd name="connsiteX0-9" fmla="*/ 2982722 w 2982722"/>
              <a:gd name="connsiteY0-10" fmla="*/ 0 h 3072989"/>
              <a:gd name="connsiteX1-11" fmla="*/ 2982722 w 2982722"/>
              <a:gd name="connsiteY1-12" fmla="*/ 2291969 h 3072989"/>
              <a:gd name="connsiteX2-13" fmla="*/ 0 w 2982722"/>
              <a:gd name="connsiteY2-14" fmla="*/ 3072989 h 3072989"/>
              <a:gd name="connsiteX3-15" fmla="*/ 1012434 w 2982722"/>
              <a:gd name="connsiteY3-16" fmla="*/ 0 h 3072989"/>
              <a:gd name="connsiteX0-17" fmla="*/ 2982722 w 2982722"/>
              <a:gd name="connsiteY0-18" fmla="*/ 2291969 h 3072989"/>
              <a:gd name="connsiteX1-19" fmla="*/ 0 w 2982722"/>
              <a:gd name="connsiteY1-20" fmla="*/ 3072989 h 3072989"/>
              <a:gd name="connsiteX2-21" fmla="*/ 1012434 w 2982722"/>
              <a:gd name="connsiteY2-22" fmla="*/ 0 h 30729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982722" h="3072989">
                <a:moveTo>
                  <a:pt x="2982722" y="2291969"/>
                </a:moveTo>
                <a:lnTo>
                  <a:pt x="0" y="3072989"/>
                </a:lnTo>
                <a:lnTo>
                  <a:pt x="1012434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20000"/>
                  </a:schemeClr>
                </a:gs>
                <a:gs pos="0">
                  <a:schemeClr val="tx1">
                    <a:lumMod val="20000"/>
                    <a:lumOff val="80000"/>
                    <a:alpha val="2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67" name="任意多边形: 形状 66"/>
          <p:cNvSpPr/>
          <p:nvPr userDrawn="1">
            <p:custDataLst>
              <p:tags r:id="rId13"/>
            </p:custDataLst>
          </p:nvPr>
        </p:nvSpPr>
        <p:spPr>
          <a:xfrm>
            <a:off x="8493021" y="4436"/>
            <a:ext cx="3698848" cy="4008114"/>
          </a:xfrm>
          <a:custGeom>
            <a:avLst/>
            <a:gdLst>
              <a:gd name="connsiteX0" fmla="*/ 1305480 w 3698848"/>
              <a:gd name="connsiteY0" fmla="*/ 0 h 4008114"/>
              <a:gd name="connsiteX1" fmla="*/ 3698848 w 3698848"/>
              <a:gd name="connsiteY1" fmla="*/ 0 h 4008114"/>
              <a:gd name="connsiteX2" fmla="*/ 3698848 w 3698848"/>
              <a:gd name="connsiteY2" fmla="*/ 3039578 h 4008114"/>
              <a:gd name="connsiteX3" fmla="*/ 0 w 3698848"/>
              <a:gd name="connsiteY3" fmla="*/ 4008114 h 4008114"/>
              <a:gd name="connsiteX0-1" fmla="*/ 3698848 w 3790288"/>
              <a:gd name="connsiteY0-2" fmla="*/ 0 h 4008114"/>
              <a:gd name="connsiteX1-3" fmla="*/ 3698848 w 3790288"/>
              <a:gd name="connsiteY1-4" fmla="*/ 3039578 h 4008114"/>
              <a:gd name="connsiteX2-5" fmla="*/ 0 w 3790288"/>
              <a:gd name="connsiteY2-6" fmla="*/ 4008114 h 4008114"/>
              <a:gd name="connsiteX3-7" fmla="*/ 1305480 w 3790288"/>
              <a:gd name="connsiteY3-8" fmla="*/ 0 h 4008114"/>
              <a:gd name="connsiteX4" fmla="*/ 3790288 w 3790288"/>
              <a:gd name="connsiteY4" fmla="*/ 91440 h 4008114"/>
              <a:gd name="connsiteX0-9" fmla="*/ 3698848 w 3698848"/>
              <a:gd name="connsiteY0-10" fmla="*/ 0 h 4008114"/>
              <a:gd name="connsiteX1-11" fmla="*/ 3698848 w 3698848"/>
              <a:gd name="connsiteY1-12" fmla="*/ 3039578 h 4008114"/>
              <a:gd name="connsiteX2-13" fmla="*/ 0 w 3698848"/>
              <a:gd name="connsiteY2-14" fmla="*/ 4008114 h 4008114"/>
              <a:gd name="connsiteX3-15" fmla="*/ 1305480 w 3698848"/>
              <a:gd name="connsiteY3-16" fmla="*/ 0 h 4008114"/>
              <a:gd name="connsiteX0-17" fmla="*/ 3698848 w 3698848"/>
              <a:gd name="connsiteY0-18" fmla="*/ 3039578 h 4008114"/>
              <a:gd name="connsiteX1-19" fmla="*/ 0 w 3698848"/>
              <a:gd name="connsiteY1-20" fmla="*/ 4008114 h 4008114"/>
              <a:gd name="connsiteX2-21" fmla="*/ 1305480 w 3698848"/>
              <a:gd name="connsiteY2-22" fmla="*/ 0 h 40081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3698848" h="4008114">
                <a:moveTo>
                  <a:pt x="3698848" y="3039578"/>
                </a:moveTo>
                <a:lnTo>
                  <a:pt x="0" y="4008114"/>
                </a:lnTo>
                <a:lnTo>
                  <a:pt x="1305480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5000"/>
                  </a:schemeClr>
                </a:gs>
                <a:gs pos="0">
                  <a:schemeClr val="tx1">
                    <a:lumMod val="20000"/>
                    <a:lumOff val="80000"/>
                    <a:alpha val="1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0" name="任意多边形: 形状 69"/>
          <p:cNvSpPr/>
          <p:nvPr userDrawn="1">
            <p:custDataLst>
              <p:tags r:id="rId14"/>
            </p:custDataLst>
          </p:nvPr>
        </p:nvSpPr>
        <p:spPr>
          <a:xfrm>
            <a:off x="7733142" y="4437"/>
            <a:ext cx="4458726" cy="4859961"/>
          </a:xfrm>
          <a:custGeom>
            <a:avLst/>
            <a:gdLst>
              <a:gd name="connsiteX0" fmla="*/ 1642341 w 4458726"/>
              <a:gd name="connsiteY0" fmla="*/ 0 h 4859961"/>
              <a:gd name="connsiteX1" fmla="*/ 4458726 w 4458726"/>
              <a:gd name="connsiteY1" fmla="*/ 0 h 4859961"/>
              <a:gd name="connsiteX2" fmla="*/ 4458726 w 4458726"/>
              <a:gd name="connsiteY2" fmla="*/ 3692452 h 4859961"/>
              <a:gd name="connsiteX3" fmla="*/ 0 w 4458726"/>
              <a:gd name="connsiteY3" fmla="*/ 4859961 h 4859961"/>
              <a:gd name="connsiteX0-1" fmla="*/ 4458726 w 4550166"/>
              <a:gd name="connsiteY0-2" fmla="*/ 0 h 4859961"/>
              <a:gd name="connsiteX1-3" fmla="*/ 4458726 w 4550166"/>
              <a:gd name="connsiteY1-4" fmla="*/ 3692452 h 4859961"/>
              <a:gd name="connsiteX2-5" fmla="*/ 0 w 4550166"/>
              <a:gd name="connsiteY2-6" fmla="*/ 4859961 h 4859961"/>
              <a:gd name="connsiteX3-7" fmla="*/ 1642341 w 4550166"/>
              <a:gd name="connsiteY3-8" fmla="*/ 0 h 4859961"/>
              <a:gd name="connsiteX4" fmla="*/ 4550166 w 4550166"/>
              <a:gd name="connsiteY4" fmla="*/ 91440 h 4859961"/>
              <a:gd name="connsiteX0-9" fmla="*/ 4458726 w 4458726"/>
              <a:gd name="connsiteY0-10" fmla="*/ 0 h 4859961"/>
              <a:gd name="connsiteX1-11" fmla="*/ 4458726 w 4458726"/>
              <a:gd name="connsiteY1-12" fmla="*/ 3692452 h 4859961"/>
              <a:gd name="connsiteX2-13" fmla="*/ 0 w 4458726"/>
              <a:gd name="connsiteY2-14" fmla="*/ 4859961 h 4859961"/>
              <a:gd name="connsiteX3-15" fmla="*/ 1642341 w 4458726"/>
              <a:gd name="connsiteY3-16" fmla="*/ 0 h 4859961"/>
              <a:gd name="connsiteX0-17" fmla="*/ 4458726 w 4458726"/>
              <a:gd name="connsiteY0-18" fmla="*/ 3692452 h 4859961"/>
              <a:gd name="connsiteX1-19" fmla="*/ 0 w 4458726"/>
              <a:gd name="connsiteY1-20" fmla="*/ 4859961 h 4859961"/>
              <a:gd name="connsiteX2-21" fmla="*/ 1642341 w 4458726"/>
              <a:gd name="connsiteY2-22" fmla="*/ 0 h 4859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458726" h="4859961">
                <a:moveTo>
                  <a:pt x="4458726" y="3692452"/>
                </a:moveTo>
                <a:lnTo>
                  <a:pt x="0" y="4859961"/>
                </a:lnTo>
                <a:lnTo>
                  <a:pt x="1642341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10000"/>
                  </a:schemeClr>
                </a:gs>
                <a:gs pos="0">
                  <a:schemeClr val="tx1">
                    <a:lumMod val="20000"/>
                    <a:lumOff val="80000"/>
                    <a:alpha val="1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3" name="任意多边形: 形状 72"/>
          <p:cNvSpPr/>
          <p:nvPr userDrawn="1">
            <p:custDataLst>
              <p:tags r:id="rId15"/>
            </p:custDataLst>
          </p:nvPr>
        </p:nvSpPr>
        <p:spPr>
          <a:xfrm>
            <a:off x="7008541" y="4437"/>
            <a:ext cx="5183327" cy="5677843"/>
          </a:xfrm>
          <a:custGeom>
            <a:avLst/>
            <a:gdLst>
              <a:gd name="connsiteX0" fmla="*/ 1962675 w 5183327"/>
              <a:gd name="connsiteY0" fmla="*/ 0 h 5677843"/>
              <a:gd name="connsiteX1" fmla="*/ 5183327 w 5183327"/>
              <a:gd name="connsiteY1" fmla="*/ 0 h 5677843"/>
              <a:gd name="connsiteX2" fmla="*/ 5183327 w 5183327"/>
              <a:gd name="connsiteY2" fmla="*/ 4320599 h 5677843"/>
              <a:gd name="connsiteX3" fmla="*/ 0 w 5183327"/>
              <a:gd name="connsiteY3" fmla="*/ 5677843 h 5677843"/>
              <a:gd name="connsiteX0-1" fmla="*/ 5183327 w 5274767"/>
              <a:gd name="connsiteY0-2" fmla="*/ 0 h 5677843"/>
              <a:gd name="connsiteX1-3" fmla="*/ 5183327 w 5274767"/>
              <a:gd name="connsiteY1-4" fmla="*/ 4320599 h 5677843"/>
              <a:gd name="connsiteX2-5" fmla="*/ 0 w 5274767"/>
              <a:gd name="connsiteY2-6" fmla="*/ 5677843 h 5677843"/>
              <a:gd name="connsiteX3-7" fmla="*/ 1962675 w 5274767"/>
              <a:gd name="connsiteY3-8" fmla="*/ 0 h 5677843"/>
              <a:gd name="connsiteX4" fmla="*/ 5274767 w 5274767"/>
              <a:gd name="connsiteY4" fmla="*/ 91440 h 5677843"/>
              <a:gd name="connsiteX0-9" fmla="*/ 5183327 w 5183327"/>
              <a:gd name="connsiteY0-10" fmla="*/ 0 h 5677843"/>
              <a:gd name="connsiteX1-11" fmla="*/ 5183327 w 5183327"/>
              <a:gd name="connsiteY1-12" fmla="*/ 4320599 h 5677843"/>
              <a:gd name="connsiteX2-13" fmla="*/ 0 w 5183327"/>
              <a:gd name="connsiteY2-14" fmla="*/ 5677843 h 5677843"/>
              <a:gd name="connsiteX3-15" fmla="*/ 1962675 w 5183327"/>
              <a:gd name="connsiteY3-16" fmla="*/ 0 h 5677843"/>
              <a:gd name="connsiteX0-17" fmla="*/ 5183327 w 5183327"/>
              <a:gd name="connsiteY0-18" fmla="*/ 4320599 h 5677843"/>
              <a:gd name="connsiteX1-19" fmla="*/ 0 w 5183327"/>
              <a:gd name="connsiteY1-20" fmla="*/ 5677843 h 5677843"/>
              <a:gd name="connsiteX2-21" fmla="*/ 1962675 w 5183327"/>
              <a:gd name="connsiteY2-22" fmla="*/ 0 h 56778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83327" h="5677843">
                <a:moveTo>
                  <a:pt x="5183327" y="4320599"/>
                </a:moveTo>
                <a:lnTo>
                  <a:pt x="0" y="5677843"/>
                </a:lnTo>
                <a:lnTo>
                  <a:pt x="196267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5000"/>
                  </a:schemeClr>
                </a:gs>
                <a:gs pos="0">
                  <a:schemeClr val="tx1">
                    <a:lumMod val="20000"/>
                    <a:lumOff val="80000"/>
                    <a:alpha val="5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6" name="任意多边形: 形状 75"/>
          <p:cNvSpPr/>
          <p:nvPr userDrawn="1">
            <p:custDataLst>
              <p:tags r:id="rId16"/>
            </p:custDataLst>
          </p:nvPr>
        </p:nvSpPr>
        <p:spPr>
          <a:xfrm>
            <a:off x="6144978" y="4436"/>
            <a:ext cx="6046890" cy="6556006"/>
          </a:xfrm>
          <a:custGeom>
            <a:avLst/>
            <a:gdLst>
              <a:gd name="connsiteX0" fmla="*/ 2362895 w 6046890"/>
              <a:gd name="connsiteY0" fmla="*/ 0 h 6556006"/>
              <a:gd name="connsiteX1" fmla="*/ 6046890 w 6046890"/>
              <a:gd name="connsiteY1" fmla="*/ 0 h 6556006"/>
              <a:gd name="connsiteX2" fmla="*/ 6046890 w 6046890"/>
              <a:gd name="connsiteY2" fmla="*/ 4972640 h 6556006"/>
              <a:gd name="connsiteX3" fmla="*/ 0 w 6046890"/>
              <a:gd name="connsiteY3" fmla="*/ 6556006 h 6556006"/>
              <a:gd name="connsiteX0-1" fmla="*/ 6046890 w 6138330"/>
              <a:gd name="connsiteY0-2" fmla="*/ 0 h 6556006"/>
              <a:gd name="connsiteX1-3" fmla="*/ 6046890 w 6138330"/>
              <a:gd name="connsiteY1-4" fmla="*/ 4972640 h 6556006"/>
              <a:gd name="connsiteX2-5" fmla="*/ 0 w 6138330"/>
              <a:gd name="connsiteY2-6" fmla="*/ 6556006 h 6556006"/>
              <a:gd name="connsiteX3-7" fmla="*/ 2362895 w 6138330"/>
              <a:gd name="connsiteY3-8" fmla="*/ 0 h 6556006"/>
              <a:gd name="connsiteX4" fmla="*/ 6138330 w 6138330"/>
              <a:gd name="connsiteY4" fmla="*/ 91440 h 6556006"/>
              <a:gd name="connsiteX0-9" fmla="*/ 6046890 w 6046890"/>
              <a:gd name="connsiteY0-10" fmla="*/ 0 h 6556006"/>
              <a:gd name="connsiteX1-11" fmla="*/ 6046890 w 6046890"/>
              <a:gd name="connsiteY1-12" fmla="*/ 4972640 h 6556006"/>
              <a:gd name="connsiteX2-13" fmla="*/ 0 w 6046890"/>
              <a:gd name="connsiteY2-14" fmla="*/ 6556006 h 6556006"/>
              <a:gd name="connsiteX3-15" fmla="*/ 2362895 w 6046890"/>
              <a:gd name="connsiteY3-16" fmla="*/ 0 h 6556006"/>
              <a:gd name="connsiteX0-17" fmla="*/ 6046890 w 6046890"/>
              <a:gd name="connsiteY0-18" fmla="*/ 4972640 h 6556006"/>
              <a:gd name="connsiteX1-19" fmla="*/ 0 w 6046890"/>
              <a:gd name="connsiteY1-20" fmla="*/ 6556006 h 6556006"/>
              <a:gd name="connsiteX2-21" fmla="*/ 2362895 w 6046890"/>
              <a:gd name="connsiteY2-22" fmla="*/ 0 h 65560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046890" h="6556006">
                <a:moveTo>
                  <a:pt x="6046890" y="4972640"/>
                </a:moveTo>
                <a:lnTo>
                  <a:pt x="0" y="6556006"/>
                </a:lnTo>
                <a:lnTo>
                  <a:pt x="2362895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lumMod val="20000"/>
                    <a:lumOff val="80000"/>
                    <a:alpha val="3000"/>
                  </a:schemeClr>
                </a:gs>
                <a:gs pos="0">
                  <a:schemeClr val="tx1">
                    <a:lumMod val="20000"/>
                    <a:lumOff val="80000"/>
                    <a:alpha val="3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52" name="任意多边形: 形状 51"/>
          <p:cNvSpPr/>
          <p:nvPr userDrawn="1">
            <p:custDataLst>
              <p:tags r:id="rId17"/>
            </p:custDataLst>
          </p:nvPr>
        </p:nvSpPr>
        <p:spPr>
          <a:xfrm>
            <a:off x="11077494" y="4436"/>
            <a:ext cx="1114506" cy="1278349"/>
          </a:xfrm>
          <a:custGeom>
            <a:avLst/>
            <a:gdLst>
              <a:gd name="connsiteX0" fmla="*/ 420688 w 1114506"/>
              <a:gd name="connsiteY0" fmla="*/ 0 h 1278349"/>
              <a:gd name="connsiteX1" fmla="*/ 705481 w 1114506"/>
              <a:gd name="connsiteY1" fmla="*/ 0 h 1278349"/>
              <a:gd name="connsiteX2" fmla="*/ 1114506 w 1114506"/>
              <a:gd name="connsiteY2" fmla="*/ 357188 h 1278349"/>
              <a:gd name="connsiteX3" fmla="*/ 1114506 w 1114506"/>
              <a:gd name="connsiteY3" fmla="*/ 986517 h 1278349"/>
              <a:gd name="connsiteX4" fmla="*/ 0 w 1114506"/>
              <a:gd name="connsiteY4" fmla="*/ 1278349 h 1278349"/>
              <a:gd name="connsiteX0-1" fmla="*/ 705481 w 1114506"/>
              <a:gd name="connsiteY0-2" fmla="*/ 0 h 1278349"/>
              <a:gd name="connsiteX1-3" fmla="*/ 1114506 w 1114506"/>
              <a:gd name="connsiteY1-4" fmla="*/ 357188 h 1278349"/>
              <a:gd name="connsiteX2-5" fmla="*/ 1114506 w 1114506"/>
              <a:gd name="connsiteY2-6" fmla="*/ 986517 h 1278349"/>
              <a:gd name="connsiteX3-7" fmla="*/ 0 w 1114506"/>
              <a:gd name="connsiteY3-8" fmla="*/ 1278349 h 1278349"/>
              <a:gd name="connsiteX4-9" fmla="*/ 420688 w 1114506"/>
              <a:gd name="connsiteY4-10" fmla="*/ 0 h 1278349"/>
              <a:gd name="connsiteX5" fmla="*/ 796921 w 1114506"/>
              <a:gd name="connsiteY5" fmla="*/ 91440 h 1278349"/>
              <a:gd name="connsiteX0-11" fmla="*/ 705481 w 1114506"/>
              <a:gd name="connsiteY0-12" fmla="*/ 0 h 1278349"/>
              <a:gd name="connsiteX1-13" fmla="*/ 1114506 w 1114506"/>
              <a:gd name="connsiteY1-14" fmla="*/ 357188 h 1278349"/>
              <a:gd name="connsiteX2-15" fmla="*/ 1114506 w 1114506"/>
              <a:gd name="connsiteY2-16" fmla="*/ 986517 h 1278349"/>
              <a:gd name="connsiteX3-17" fmla="*/ 0 w 1114506"/>
              <a:gd name="connsiteY3-18" fmla="*/ 1278349 h 1278349"/>
              <a:gd name="connsiteX4-19" fmla="*/ 420688 w 1114506"/>
              <a:gd name="connsiteY4-20" fmla="*/ 0 h 1278349"/>
              <a:gd name="connsiteX0-21" fmla="*/ 1114506 w 1114506"/>
              <a:gd name="connsiteY0-22" fmla="*/ 357188 h 1278349"/>
              <a:gd name="connsiteX1-23" fmla="*/ 1114506 w 1114506"/>
              <a:gd name="connsiteY1-24" fmla="*/ 986517 h 1278349"/>
              <a:gd name="connsiteX2-25" fmla="*/ 0 w 1114506"/>
              <a:gd name="connsiteY2-26" fmla="*/ 1278349 h 1278349"/>
              <a:gd name="connsiteX3-27" fmla="*/ 420688 w 1114506"/>
              <a:gd name="connsiteY3-28" fmla="*/ 0 h 1278349"/>
              <a:gd name="connsiteX0-29" fmla="*/ 1114506 w 1114506"/>
              <a:gd name="connsiteY0-30" fmla="*/ 986517 h 1278349"/>
              <a:gd name="connsiteX1-31" fmla="*/ 0 w 1114506"/>
              <a:gd name="connsiteY1-32" fmla="*/ 1278349 h 1278349"/>
              <a:gd name="connsiteX2-33" fmla="*/ 420688 w 1114506"/>
              <a:gd name="connsiteY2-34" fmla="*/ 0 h 12783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1114506" h="1278349">
                <a:moveTo>
                  <a:pt x="1114506" y="986517"/>
                </a:moveTo>
                <a:lnTo>
                  <a:pt x="0" y="1278349"/>
                </a:lnTo>
                <a:lnTo>
                  <a:pt x="420688" y="0"/>
                </a:lnTo>
              </a:path>
            </a:pathLst>
          </a:custGeom>
          <a:noFill/>
          <a:ln>
            <a:gradFill>
              <a:gsLst>
                <a:gs pos="100000">
                  <a:schemeClr val="tx1">
                    <a:alpha val="30000"/>
                    <a:lumMod val="20000"/>
                    <a:lumOff val="80000"/>
                  </a:schemeClr>
                </a:gs>
                <a:gs pos="0">
                  <a:schemeClr val="tx1">
                    <a:lumMod val="20000"/>
                    <a:lumOff val="80000"/>
                    <a:alpha val="30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56.xml"/><Relationship Id="rId7" Type="http://schemas.openxmlformats.org/officeDocument/2006/relationships/image" Target="../media/image5.png"/><Relationship Id="rId2" Type="http://schemas.openxmlformats.org/officeDocument/2006/relationships/tags" Target="../tags/tag455.xml"/><Relationship Id="rId1" Type="http://schemas.openxmlformats.org/officeDocument/2006/relationships/tags" Target="../tags/tag45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5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460.xml"/><Relationship Id="rId7" Type="http://schemas.openxmlformats.org/officeDocument/2006/relationships/image" Target="../media/image5.png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64.xml"/><Relationship Id="rId7" Type="http://schemas.openxmlformats.org/officeDocument/2006/relationships/image" Target="../media/image5.png"/><Relationship Id="rId2" Type="http://schemas.openxmlformats.org/officeDocument/2006/relationships/tags" Target="../tags/tag463.xml"/><Relationship Id="rId1" Type="http://schemas.openxmlformats.org/officeDocument/2006/relationships/tags" Target="../tags/tag46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6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68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467.xml"/><Relationship Id="rId1" Type="http://schemas.openxmlformats.org/officeDocument/2006/relationships/tags" Target="../tags/tag46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73.xml"/><Relationship Id="rId7" Type="http://schemas.openxmlformats.org/officeDocument/2006/relationships/image" Target="../media/image17.png"/><Relationship Id="rId2" Type="http://schemas.openxmlformats.org/officeDocument/2006/relationships/tags" Target="../tags/tag472.xml"/><Relationship Id="rId1" Type="http://schemas.openxmlformats.org/officeDocument/2006/relationships/tags" Target="../tags/tag47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6.xml"/><Relationship Id="rId2" Type="http://schemas.openxmlformats.org/officeDocument/2006/relationships/tags" Target="../tags/tag475.xml"/><Relationship Id="rId1" Type="http://schemas.openxmlformats.org/officeDocument/2006/relationships/tags" Target="../tags/tag474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479.xml"/><Relationship Id="rId7" Type="http://schemas.openxmlformats.org/officeDocument/2006/relationships/image" Target="../media/image18.png"/><Relationship Id="rId2" Type="http://schemas.openxmlformats.org/officeDocument/2006/relationships/tags" Target="../tags/tag478.xml"/><Relationship Id="rId1" Type="http://schemas.openxmlformats.org/officeDocument/2006/relationships/tags" Target="../tags/tag477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82.xml"/><Relationship Id="rId7" Type="http://schemas.openxmlformats.org/officeDocument/2006/relationships/image" Target="../media/image19.png"/><Relationship Id="rId2" Type="http://schemas.openxmlformats.org/officeDocument/2006/relationships/tags" Target="../tags/tag481.xml"/><Relationship Id="rId1" Type="http://schemas.openxmlformats.org/officeDocument/2006/relationships/tags" Target="../tags/tag480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85.xml"/><Relationship Id="rId7" Type="http://schemas.openxmlformats.org/officeDocument/2006/relationships/image" Target="../media/image5.png"/><Relationship Id="rId2" Type="http://schemas.openxmlformats.org/officeDocument/2006/relationships/tags" Target="../tags/tag484.xml"/><Relationship Id="rId1" Type="http://schemas.openxmlformats.org/officeDocument/2006/relationships/tags" Target="../tags/tag483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89.xml"/><Relationship Id="rId7" Type="http://schemas.openxmlformats.org/officeDocument/2006/relationships/image" Target="../media/image5.png"/><Relationship Id="rId2" Type="http://schemas.openxmlformats.org/officeDocument/2006/relationships/tags" Target="../tags/tag488.xml"/><Relationship Id="rId1" Type="http://schemas.openxmlformats.org/officeDocument/2006/relationships/tags" Target="../tags/tag48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17.xml"/><Relationship Id="rId2" Type="http://schemas.openxmlformats.org/officeDocument/2006/relationships/tags" Target="../tags/tag416.xml"/><Relationship Id="rId1" Type="http://schemas.openxmlformats.org/officeDocument/2006/relationships/tags" Target="../tags/tag4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493.xml"/><Relationship Id="rId7" Type="http://schemas.openxmlformats.org/officeDocument/2006/relationships/image" Target="../media/image5.png"/><Relationship Id="rId2" Type="http://schemas.openxmlformats.org/officeDocument/2006/relationships/tags" Target="../tags/tag492.xml"/><Relationship Id="rId1" Type="http://schemas.openxmlformats.org/officeDocument/2006/relationships/tags" Target="../tags/tag491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97.xml"/><Relationship Id="rId7" Type="http://schemas.openxmlformats.org/officeDocument/2006/relationships/image" Target="../media/image5.png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01.xml"/><Relationship Id="rId7" Type="http://schemas.openxmlformats.org/officeDocument/2006/relationships/image" Target="../media/image5.png"/><Relationship Id="rId2" Type="http://schemas.openxmlformats.org/officeDocument/2006/relationships/tags" Target="../tags/tag500.xml"/><Relationship Id="rId1" Type="http://schemas.openxmlformats.org/officeDocument/2006/relationships/tags" Target="../tags/tag49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05.xml"/><Relationship Id="rId7" Type="http://schemas.openxmlformats.org/officeDocument/2006/relationships/image" Target="../media/image5.png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0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09.xml"/><Relationship Id="rId7" Type="http://schemas.openxmlformats.org/officeDocument/2006/relationships/image" Target="../media/image5.png"/><Relationship Id="rId2" Type="http://schemas.openxmlformats.org/officeDocument/2006/relationships/tags" Target="../tags/tag508.xml"/><Relationship Id="rId1" Type="http://schemas.openxmlformats.org/officeDocument/2006/relationships/tags" Target="../tags/tag507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13.xml"/><Relationship Id="rId7" Type="http://schemas.openxmlformats.org/officeDocument/2006/relationships/image" Target="../media/image5.png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517.xml"/><Relationship Id="rId2" Type="http://schemas.openxmlformats.org/officeDocument/2006/relationships/tags" Target="../tags/tag516.xml"/><Relationship Id="rId1" Type="http://schemas.openxmlformats.org/officeDocument/2006/relationships/tags" Target="../tags/tag515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520.xml"/><Relationship Id="rId7" Type="http://schemas.openxmlformats.org/officeDocument/2006/relationships/image" Target="../media/image5.png"/><Relationship Id="rId2" Type="http://schemas.openxmlformats.org/officeDocument/2006/relationships/tags" Target="../tags/tag519.xml"/><Relationship Id="rId1" Type="http://schemas.openxmlformats.org/officeDocument/2006/relationships/tags" Target="../tags/tag51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524.xml"/><Relationship Id="rId7" Type="http://schemas.openxmlformats.org/officeDocument/2006/relationships/image" Target="../media/image5.png"/><Relationship Id="rId2" Type="http://schemas.openxmlformats.org/officeDocument/2006/relationships/tags" Target="../tags/tag523.xml"/><Relationship Id="rId1" Type="http://schemas.openxmlformats.org/officeDocument/2006/relationships/tags" Target="../tags/tag52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528.xml"/><Relationship Id="rId7" Type="http://schemas.openxmlformats.org/officeDocument/2006/relationships/image" Target="../media/image20.png"/><Relationship Id="rId2" Type="http://schemas.openxmlformats.org/officeDocument/2006/relationships/tags" Target="../tags/tag527.xml"/><Relationship Id="rId1" Type="http://schemas.openxmlformats.org/officeDocument/2006/relationships/tags" Target="../tags/tag526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20.xml"/><Relationship Id="rId7" Type="http://schemas.openxmlformats.org/officeDocument/2006/relationships/image" Target="../media/image6.png"/><Relationship Id="rId2" Type="http://schemas.openxmlformats.org/officeDocument/2006/relationships/tags" Target="../tags/tag419.xml"/><Relationship Id="rId1" Type="http://schemas.openxmlformats.org/officeDocument/2006/relationships/tags" Target="../tags/tag418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tags" Target="../tags/tag529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23.xml"/><Relationship Id="rId7" Type="http://schemas.openxmlformats.org/officeDocument/2006/relationships/image" Target="../media/image7.png"/><Relationship Id="rId2" Type="http://schemas.openxmlformats.org/officeDocument/2006/relationships/tags" Target="../tags/tag422.xml"/><Relationship Id="rId1" Type="http://schemas.openxmlformats.org/officeDocument/2006/relationships/tags" Target="../tags/tag421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26.xml"/><Relationship Id="rId7" Type="http://schemas.openxmlformats.org/officeDocument/2006/relationships/image" Target="../media/image8.png"/><Relationship Id="rId2" Type="http://schemas.openxmlformats.org/officeDocument/2006/relationships/tags" Target="../tags/tag425.xml"/><Relationship Id="rId1" Type="http://schemas.openxmlformats.org/officeDocument/2006/relationships/tags" Target="../tags/tag42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429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1.png"/><Relationship Id="rId2" Type="http://schemas.openxmlformats.org/officeDocument/2006/relationships/tags" Target="../tags/tag428.xml"/><Relationship Id="rId1" Type="http://schemas.openxmlformats.org/officeDocument/2006/relationships/tags" Target="../tags/tag427.xml"/><Relationship Id="rId6" Type="http://schemas.openxmlformats.org/officeDocument/2006/relationships/tags" Target="../tags/tag432.xml"/><Relationship Id="rId11" Type="http://schemas.openxmlformats.org/officeDocument/2006/relationships/image" Target="../media/image10.png"/><Relationship Id="rId5" Type="http://schemas.openxmlformats.org/officeDocument/2006/relationships/tags" Target="../tags/tag431.xml"/><Relationship Id="rId10" Type="http://schemas.openxmlformats.org/officeDocument/2006/relationships/image" Target="../media/image9.png"/><Relationship Id="rId4" Type="http://schemas.openxmlformats.org/officeDocument/2006/relationships/tags" Target="../tags/tag430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40.xml"/><Relationship Id="rId13" Type="http://schemas.openxmlformats.org/officeDocument/2006/relationships/tags" Target="../tags/tag445.xml"/><Relationship Id="rId3" Type="http://schemas.openxmlformats.org/officeDocument/2006/relationships/tags" Target="../tags/tag435.xml"/><Relationship Id="rId7" Type="http://schemas.openxmlformats.org/officeDocument/2006/relationships/tags" Target="../tags/tag439.xml"/><Relationship Id="rId12" Type="http://schemas.openxmlformats.org/officeDocument/2006/relationships/tags" Target="../tags/tag444.xml"/><Relationship Id="rId2" Type="http://schemas.openxmlformats.org/officeDocument/2006/relationships/tags" Target="../tags/tag434.xml"/><Relationship Id="rId16" Type="http://schemas.openxmlformats.org/officeDocument/2006/relationships/image" Target="../media/image5.png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11" Type="http://schemas.openxmlformats.org/officeDocument/2006/relationships/tags" Target="../tags/tag443.xml"/><Relationship Id="rId5" Type="http://schemas.openxmlformats.org/officeDocument/2006/relationships/tags" Target="../tags/tag437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442.xml"/><Relationship Id="rId4" Type="http://schemas.openxmlformats.org/officeDocument/2006/relationships/tags" Target="../tags/tag436.xml"/><Relationship Id="rId9" Type="http://schemas.openxmlformats.org/officeDocument/2006/relationships/tags" Target="../tags/tag441.xml"/><Relationship Id="rId14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48.xml"/><Relationship Id="rId2" Type="http://schemas.openxmlformats.org/officeDocument/2006/relationships/tags" Target="../tags/tag447.xml"/><Relationship Id="rId1" Type="http://schemas.openxmlformats.org/officeDocument/2006/relationships/tags" Target="../tags/tag446.xml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5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450.xml"/><Relationship Id="rId1" Type="http://schemas.openxmlformats.org/officeDocument/2006/relationships/tags" Target="../tags/tag44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53.xml"/><Relationship Id="rId4" Type="http://schemas.openxmlformats.org/officeDocument/2006/relationships/tags" Target="../tags/tag452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altLang="zh-CN" dirty="0"/>
              <a:t>C</a:t>
            </a:r>
            <a:r>
              <a:rPr lang="zh-CN" altLang="en-US" dirty="0"/>
              <a:t>语言基础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525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75B58386-F2CA-43C5-825A-7707E91FFD0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6"/>
            <a:ext cx="10217785" cy="43243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解压</a:t>
            </a:r>
            <a:r>
              <a:rPr lang="zh-CN" altLang="en-US" sz="2400" b="0" dirty="0">
                <a:latin typeface="+mj-ea"/>
              </a:rPr>
              <a:t>：解压下载的文件到指定目录下，如这里放 </a:t>
            </a:r>
            <a:r>
              <a:rPr lang="en-US" altLang="zh-CN" sz="2400" b="0" dirty="0">
                <a:latin typeface="+mj-ea"/>
              </a:rPr>
              <a:t>Env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562BF95-B331-47DF-B16D-370A501CD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2778" y="2030127"/>
            <a:ext cx="5666444" cy="34739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4206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5" name="对象7">
            <a:extLst>
              <a:ext uri="{FF2B5EF4-FFF2-40B4-BE49-F238E27FC236}">
                <a16:creationId xmlns:a16="http://schemas.microsoft.com/office/drawing/2014/main" id="{D0749DF9-60A6-4D76-8E6B-1F5DE29760F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6"/>
            <a:ext cx="10217785" cy="92646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设置环境变量</a:t>
            </a:r>
            <a:r>
              <a:rPr lang="zh-CN" altLang="en-US" sz="2400" b="0" dirty="0">
                <a:latin typeface="+mj-ea"/>
              </a:rPr>
              <a:t>：将解压后的 </a:t>
            </a:r>
            <a:r>
              <a:rPr lang="en-US" altLang="zh-CN" sz="2400" b="0" dirty="0">
                <a:latin typeface="+mj-ea"/>
              </a:rPr>
              <a:t>bin </a:t>
            </a:r>
            <a:r>
              <a:rPr lang="zh-CN" altLang="en-US" sz="2400" b="0" dirty="0">
                <a:latin typeface="+mj-ea"/>
              </a:rPr>
              <a:t>目录放在环境变量下。文件管理器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此电脑右键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属性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高级系统设置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环境变量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系统变量</a:t>
            </a:r>
            <a:r>
              <a:rPr lang="en-US" altLang="zh-CN" sz="2400" b="0" dirty="0">
                <a:latin typeface="+mj-ea"/>
              </a:rPr>
              <a:t>-Path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E9F12C-1973-4D79-9382-A6C8BF74D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4058" y="2181882"/>
            <a:ext cx="7896304" cy="406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189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5" name="对象7">
            <a:extLst>
              <a:ext uri="{FF2B5EF4-FFF2-40B4-BE49-F238E27FC236}">
                <a16:creationId xmlns:a16="http://schemas.microsoft.com/office/drawing/2014/main" id="{D0749DF9-60A6-4D76-8E6B-1F5DE29760F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6"/>
            <a:ext cx="10217785" cy="926464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查看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GCC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版本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 err="1">
                <a:latin typeface="+mj-ea"/>
              </a:rPr>
              <a:t>win+r</a:t>
            </a:r>
            <a:r>
              <a:rPr lang="zh-CN" altLang="en-US" sz="2400" b="0" dirty="0">
                <a:latin typeface="+mj-ea"/>
              </a:rPr>
              <a:t>打开运行窗口，输入</a:t>
            </a:r>
            <a:r>
              <a:rPr lang="en-US" altLang="zh-CN" sz="2400" b="0" dirty="0" err="1">
                <a:latin typeface="+mj-ea"/>
              </a:rPr>
              <a:t>cmd</a:t>
            </a:r>
            <a:r>
              <a:rPr lang="zh-CN" altLang="en-US" sz="2400" b="0" dirty="0">
                <a:latin typeface="+mj-ea"/>
              </a:rPr>
              <a:t>打开命令行窗口，输入 </a:t>
            </a:r>
            <a:r>
              <a:rPr lang="en-US" altLang="zh-CN" sz="2400" b="0" dirty="0" err="1">
                <a:latin typeface="+mj-ea"/>
              </a:rPr>
              <a:t>gcc</a:t>
            </a:r>
            <a:r>
              <a:rPr lang="en-US" altLang="zh-CN" sz="2400" b="0" dirty="0">
                <a:latin typeface="+mj-ea"/>
              </a:rPr>
              <a:t> –version </a:t>
            </a:r>
            <a:r>
              <a:rPr lang="zh-CN" altLang="en-US" sz="2400" b="0" dirty="0">
                <a:latin typeface="+mj-ea"/>
              </a:rPr>
              <a:t>指令</a:t>
            </a:r>
            <a:endParaRPr lang="en-US" altLang="zh-CN" sz="2400" b="0" dirty="0">
              <a:latin typeface="+mj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5E182E-D394-4BE8-994F-2A014C255E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81714" y="2703903"/>
            <a:ext cx="6628571" cy="1171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86293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vscode</a:t>
            </a:r>
            <a:r>
              <a:rPr lang="zh-CN" altLang="en-US" dirty="0"/>
              <a:t>文本编辑器编写代码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5EC3D7-1005-43C3-B513-3ADC89DCD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7415" y="2183985"/>
            <a:ext cx="2613880" cy="2490030"/>
          </a:xfrm>
          <a:prstGeom prst="rect">
            <a:avLst/>
          </a:prstGeom>
        </p:spPr>
      </p:pic>
      <p:sp>
        <p:nvSpPr>
          <p:cNvPr id="10" name="对象7">
            <a:extLst>
              <a:ext uri="{FF2B5EF4-FFF2-40B4-BE49-F238E27FC236}">
                <a16:creationId xmlns:a16="http://schemas.microsoft.com/office/drawing/2014/main" id="{0B34D8D8-F48D-41AF-85C9-F1233EAD6AB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6" y="1481666"/>
            <a:ext cx="2613880" cy="52493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dirty="0" err="1">
                <a:latin typeface="+mj-ea"/>
              </a:rPr>
              <a:t>vscode</a:t>
            </a:r>
            <a:r>
              <a:rPr lang="zh-CN" altLang="en-US" sz="2400" b="0" dirty="0">
                <a:latin typeface="+mj-ea"/>
              </a:rPr>
              <a:t>插件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440671EA-02F8-4B07-A16C-197A75E2E90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268682" y="1481666"/>
            <a:ext cx="7227357" cy="4943899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3C476B-8C97-4197-B618-4E93497B80FC}"/>
              </a:ext>
            </a:extLst>
          </p:cNvPr>
          <p:cNvSpPr txBox="1"/>
          <p:nvPr/>
        </p:nvSpPr>
        <p:spPr>
          <a:xfrm>
            <a:off x="4743344" y="1859339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这是注释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头文件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#include &lt;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stdio.h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&gt;</a:t>
            </a:r>
          </a:p>
          <a:p>
            <a:endParaRPr lang="en-US" altLang="zh-CN" dirty="0">
              <a:solidFill>
                <a:schemeClr val="tx2"/>
              </a:solidFill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入口函数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int main(int 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argc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, char* 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argv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[])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    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打印</a:t>
            </a:r>
          </a:p>
          <a:p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    </a:t>
            </a:r>
            <a:r>
              <a:rPr lang="en-US" altLang="zh-CN" dirty="0" err="1">
                <a:solidFill>
                  <a:schemeClr val="tx2"/>
                </a:solidFill>
                <a:latin typeface="+mj-ea"/>
                <a:ea typeface="+mj-ea"/>
              </a:rPr>
              <a:t>printf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("Hello World!");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    return 0; // </a:t>
            </a: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函数返回值</a:t>
            </a:r>
          </a:p>
          <a:p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}</a:t>
            </a:r>
            <a:endParaRPr lang="zh-CN" altLang="en-US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5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vscode</a:t>
            </a:r>
            <a:r>
              <a:rPr lang="zh-CN" altLang="en-US" dirty="0"/>
              <a:t>文本编辑器编写代码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DDAE-47FF-479C-8CDA-98D47AB659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524" y="1509952"/>
            <a:ext cx="6980952" cy="3838095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748602F8-8E77-4709-AC6E-46B51DF11240}"/>
              </a:ext>
            </a:extLst>
          </p:cNvPr>
          <p:cNvSpPr txBox="1">
            <a:spLocks/>
          </p:cNvSpPr>
          <p:nvPr/>
        </p:nvSpPr>
        <p:spPr>
          <a:xfrm>
            <a:off x="1008380" y="5773583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FF0000"/>
                </a:solidFill>
              </a:rPr>
              <a:t>注意：观察文件内容结构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44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三、</a:t>
            </a:r>
            <a:r>
              <a:rPr lang="en-US" altLang="zh-CN" dirty="0"/>
              <a:t>C</a:t>
            </a:r>
            <a:r>
              <a:rPr lang="zh-CN" altLang="en-US" dirty="0"/>
              <a:t>语言基础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1704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存储单位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6986D6-E59F-49AE-9CF8-0CCFEA858344}"/>
              </a:ext>
            </a:extLst>
          </p:cNvPr>
          <p:cNvSpPr txBox="1"/>
          <p:nvPr/>
        </p:nvSpPr>
        <p:spPr>
          <a:xfrm>
            <a:off x="3113194" y="4027862"/>
            <a:ext cx="62780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位</a:t>
            </a:r>
            <a:r>
              <a:rPr lang="en-US" altLang="zh-CN" dirty="0"/>
              <a:t>		= 1 bit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字节 </a:t>
            </a:r>
            <a:r>
              <a:rPr lang="en-US" altLang="zh-CN" dirty="0"/>
              <a:t>	= 1 byte 		= 8 bits = 2^3 bits</a:t>
            </a:r>
          </a:p>
          <a:p>
            <a:r>
              <a:rPr lang="en-US" altLang="zh-CN" dirty="0"/>
              <a:t>1KB		= 1024 bytes = 2^10 bytes</a:t>
            </a:r>
          </a:p>
          <a:p>
            <a:r>
              <a:rPr lang="en-US" altLang="zh-CN" dirty="0"/>
              <a:t>1MB	= 1024 KB 	= 2^20 bytes</a:t>
            </a:r>
          </a:p>
          <a:p>
            <a:r>
              <a:rPr lang="en-US" altLang="zh-CN" dirty="0"/>
              <a:t>1GB	= 1024 MB 	= 2^30 bytes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46F015-8526-4F7E-82E2-2862FAC84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762" y="1515903"/>
            <a:ext cx="4990476" cy="20761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634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-char</a:t>
            </a:r>
            <a:r>
              <a:rPr lang="zh-CN" altLang="en-US" dirty="0"/>
              <a:t>；</a:t>
            </a:r>
            <a:r>
              <a:rPr lang="en-US" altLang="zh-CN" dirty="0" err="1"/>
              <a:t>var.c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481C4F-8358-453B-A892-6AFE2EE5A07B}"/>
              </a:ext>
            </a:extLst>
          </p:cNvPr>
          <p:cNvSpPr txBox="1"/>
          <p:nvPr/>
        </p:nvSpPr>
        <p:spPr>
          <a:xfrm>
            <a:off x="1008380" y="1297000"/>
            <a:ext cx="10116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+mj-ea"/>
                <a:ea typeface="+mj-ea"/>
              </a:rPr>
              <a:t>// </a:t>
            </a:r>
            <a:r>
              <a:rPr lang="zh-CN" altLang="en-US" b="0" dirty="0">
                <a:effectLst/>
                <a:latin typeface="+mj-ea"/>
                <a:ea typeface="+mj-ea"/>
              </a:rPr>
              <a:t>类型 变量名</a:t>
            </a:r>
            <a:r>
              <a:rPr lang="en-US" altLang="zh-CN" b="0" dirty="0">
                <a:effectLst/>
                <a:latin typeface="+mj-ea"/>
                <a:ea typeface="+mj-ea"/>
              </a:rPr>
              <a:t>=</a:t>
            </a:r>
            <a:r>
              <a:rPr lang="zh-CN" altLang="en-US" b="0" dirty="0">
                <a:effectLst/>
                <a:latin typeface="+mj-ea"/>
                <a:ea typeface="+mj-ea"/>
              </a:rPr>
              <a:t>变量值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char c = 'a';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184CA6-6E32-4705-9A7A-DE16E15B79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2934" y="2160196"/>
            <a:ext cx="8078552" cy="403578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5345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-int</a:t>
            </a:r>
            <a:r>
              <a:rPr lang="zh-CN" altLang="en-US" dirty="0"/>
              <a:t>、</a:t>
            </a:r>
            <a:r>
              <a:rPr lang="en-US" altLang="zh-CN" dirty="0"/>
              <a:t>float</a:t>
            </a:r>
            <a:r>
              <a:rPr lang="zh-CN" altLang="en-US" dirty="0"/>
              <a:t>、</a:t>
            </a:r>
            <a:r>
              <a:rPr lang="en-US" altLang="zh-CN" dirty="0"/>
              <a:t>double</a:t>
            </a:r>
            <a:r>
              <a:rPr lang="zh-CN" altLang="en-US" dirty="0"/>
              <a:t>、</a:t>
            </a:r>
            <a:r>
              <a:rPr lang="en-US" altLang="zh-CN" dirty="0"/>
              <a:t>char*</a:t>
            </a:r>
            <a:r>
              <a:rPr lang="zh-CN" altLang="en-US" dirty="0"/>
              <a:t>、</a:t>
            </a:r>
            <a:r>
              <a:rPr lang="en-US" altLang="zh-CN" dirty="0"/>
              <a:t>[]</a:t>
            </a:r>
            <a:r>
              <a:rPr lang="zh-CN" altLang="en-US" dirty="0"/>
              <a:t>；</a:t>
            </a:r>
            <a:r>
              <a:rPr lang="en-US" altLang="zh-CN" dirty="0" err="1"/>
              <a:t>var.c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34836B-91DD-4D1E-8B90-166D705AABC9}"/>
              </a:ext>
            </a:extLst>
          </p:cNvPr>
          <p:cNvSpPr txBox="1"/>
          <p:nvPr/>
        </p:nvSpPr>
        <p:spPr>
          <a:xfrm>
            <a:off x="907414" y="1232058"/>
            <a:ext cx="102177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 1; 					// </a:t>
            </a:r>
            <a:r>
              <a:rPr lang="zh-CN" altLang="en-US" dirty="0">
                <a:latin typeface="+mj-ea"/>
                <a:ea typeface="+mj-ea"/>
              </a:rPr>
              <a:t>整数，通常是 </a:t>
            </a:r>
            <a:r>
              <a:rPr lang="en-US" altLang="zh-CN" dirty="0">
                <a:latin typeface="+mj-ea"/>
                <a:ea typeface="+mj-ea"/>
              </a:rPr>
              <a:t>4bytes</a:t>
            </a:r>
          </a:p>
          <a:p>
            <a:r>
              <a:rPr lang="en-US" altLang="zh-CN" dirty="0">
                <a:latin typeface="+mj-ea"/>
                <a:ea typeface="+mj-ea"/>
              </a:rPr>
              <a:t>float f = 0.5; 				// </a:t>
            </a:r>
            <a:r>
              <a:rPr lang="zh-CN" altLang="en-US" dirty="0">
                <a:latin typeface="+mj-ea"/>
                <a:ea typeface="+mj-ea"/>
              </a:rPr>
              <a:t>单精度浮点数</a:t>
            </a:r>
          </a:p>
          <a:p>
            <a:r>
              <a:rPr lang="en-US" altLang="zh-CN" dirty="0">
                <a:latin typeface="+mj-ea"/>
                <a:ea typeface="+mj-ea"/>
              </a:rPr>
              <a:t>double d = 0.123456789; 	// </a:t>
            </a:r>
            <a:r>
              <a:rPr lang="zh-CN" altLang="en-US" dirty="0">
                <a:latin typeface="+mj-ea"/>
                <a:ea typeface="+mj-ea"/>
              </a:rPr>
              <a:t>双精度浮点数</a:t>
            </a:r>
          </a:p>
          <a:p>
            <a:r>
              <a:rPr lang="en-US" altLang="zh-CN" dirty="0">
                <a:latin typeface="+mj-ea"/>
                <a:ea typeface="+mj-ea"/>
              </a:rPr>
              <a:t>char* str = "Hello World\0"; 	// </a:t>
            </a:r>
            <a:r>
              <a:rPr lang="zh-CN" altLang="en-US" dirty="0">
                <a:latin typeface="+mj-ea"/>
                <a:ea typeface="+mj-ea"/>
              </a:rPr>
              <a:t>字符串</a:t>
            </a:r>
          </a:p>
          <a:p>
            <a:r>
              <a:rPr lang="en-US" altLang="zh-CN" dirty="0">
                <a:latin typeface="+mj-ea"/>
                <a:ea typeface="+mj-ea"/>
              </a:rPr>
              <a:t>int </a:t>
            </a:r>
            <a:r>
              <a:rPr lang="en-US" altLang="zh-CN" dirty="0" err="1">
                <a:latin typeface="+mj-ea"/>
                <a:ea typeface="+mj-ea"/>
              </a:rPr>
              <a:t>arr</a:t>
            </a:r>
            <a:r>
              <a:rPr lang="en-US" altLang="zh-CN" dirty="0">
                <a:latin typeface="+mj-ea"/>
                <a:ea typeface="+mj-ea"/>
              </a:rPr>
              <a:t>[10]; 					// </a:t>
            </a:r>
            <a:r>
              <a:rPr lang="zh-CN" altLang="en-US" dirty="0">
                <a:latin typeface="+mj-ea"/>
                <a:ea typeface="+mj-ea"/>
              </a:rPr>
              <a:t>数组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AEAC5A5-1B6E-40EC-B89D-320AC42DB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11291"/>
              </p:ext>
            </p:extLst>
          </p:nvPr>
        </p:nvGraphicFramePr>
        <p:xfrm>
          <a:off x="2032000" y="3030062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1430187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092301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一般情况下的存储大小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7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char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 byte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34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237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1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double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 bytes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089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*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 bytes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64</a:t>
                      </a:r>
                      <a:r>
                        <a:rPr lang="zh-CN" altLang="en-US" dirty="0"/>
                        <a:t>位系统中理论为</a:t>
                      </a:r>
                      <a:r>
                        <a:rPr lang="en-US" altLang="zh-CN" dirty="0"/>
                        <a:t>8 bytes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3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类型大小 </a:t>
                      </a:r>
                      <a:r>
                        <a:rPr lang="en-US" altLang="zh-CN" dirty="0"/>
                        <a:t>* </a:t>
                      </a:r>
                      <a:r>
                        <a:rPr lang="zh-CN" altLang="en-US" dirty="0"/>
                        <a:t>数组长度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41579"/>
                  </a:ext>
                </a:extLst>
              </a:tr>
            </a:tbl>
          </a:graphicData>
        </a:graphic>
      </p:graphicFrame>
      <p:sp>
        <p:nvSpPr>
          <p:cNvPr id="8" name="对象7">
            <a:extLst>
              <a:ext uri="{FF2B5EF4-FFF2-40B4-BE49-F238E27FC236}">
                <a16:creationId xmlns:a16="http://schemas.microsoft.com/office/drawing/2014/main" id="{0D3A2A8B-C5A6-475A-8C84-F6ACFA5C3D5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5993130"/>
            <a:ext cx="10217785" cy="43243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dirty="0">
                <a:solidFill>
                  <a:schemeClr val="tx2"/>
                </a:solidFill>
                <a:latin typeface="+mj-ea"/>
              </a:rPr>
              <a:t>负数在内存中是用补码表示的，为了方便处理和运算</a:t>
            </a:r>
            <a:endParaRPr lang="en-US" altLang="zh-CN" sz="2400" b="0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9584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变量</a:t>
            </a:r>
            <a:r>
              <a:rPr lang="en-US" altLang="zh-CN" dirty="0"/>
              <a:t>-</a:t>
            </a:r>
            <a:r>
              <a:rPr lang="zh-CN" altLang="en-US" dirty="0"/>
              <a:t>变量名命名规则；</a:t>
            </a:r>
            <a:r>
              <a:rPr lang="en-US" altLang="zh-CN" dirty="0" err="1"/>
              <a:t>grammar.c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4" y="1264285"/>
            <a:ext cx="10217785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变量名命名规则</a:t>
            </a:r>
            <a:r>
              <a:rPr lang="zh-CN" altLang="en-US" sz="2400" b="0" dirty="0">
                <a:latin typeface="+mj-ea"/>
              </a:rPr>
              <a:t>：必须以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下划线或字母</a:t>
            </a:r>
            <a:r>
              <a:rPr lang="zh-CN" altLang="en-US" sz="2400" b="0" dirty="0">
                <a:latin typeface="+mj-ea"/>
              </a:rPr>
              <a:t>开始，变量名只能包含</a:t>
            </a:r>
            <a:r>
              <a:rPr lang="zh-CN" altLang="en-US" sz="2400" b="0" dirty="0">
                <a:solidFill>
                  <a:schemeClr val="accent5"/>
                </a:solidFill>
                <a:latin typeface="+mj-ea"/>
              </a:rPr>
              <a:t>字母、数字、下划线</a:t>
            </a:r>
            <a:endParaRPr lang="en-US" altLang="zh-CN" sz="2400" b="0" dirty="0">
              <a:solidFill>
                <a:schemeClr val="accent5"/>
              </a:solidFill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EFC4A1-593D-40BC-9B23-5D5D9DD7B7A7}"/>
              </a:ext>
            </a:extLst>
          </p:cNvPr>
          <p:cNvSpPr txBox="1"/>
          <p:nvPr/>
        </p:nvSpPr>
        <p:spPr>
          <a:xfrm>
            <a:off x="907415" y="2371300"/>
            <a:ext cx="627803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int 1;  	//</a:t>
            </a:r>
            <a:r>
              <a:rPr lang="zh-CN" altLang="en-US" dirty="0">
                <a:latin typeface="+mj-ea"/>
                <a:ea typeface="+mj-ea"/>
              </a:rPr>
              <a:t>不合法</a:t>
            </a:r>
          </a:p>
          <a:p>
            <a:r>
              <a:rPr lang="en-US" altLang="zh-CN" dirty="0">
                <a:latin typeface="+mj-ea"/>
                <a:ea typeface="+mj-ea"/>
              </a:rPr>
              <a:t>int a; 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A; 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_A; 	//</a:t>
            </a:r>
            <a:r>
              <a:rPr lang="zh-CN" altLang="en-US" dirty="0">
                <a:latin typeface="+mj-ea"/>
                <a:ea typeface="+mj-ea"/>
              </a:rPr>
              <a:t>合法</a:t>
            </a:r>
          </a:p>
          <a:p>
            <a:r>
              <a:rPr lang="en-US" altLang="zh-CN" dirty="0">
                <a:latin typeface="+mj-ea"/>
                <a:ea typeface="+mj-ea"/>
              </a:rPr>
              <a:t>int _1; 	//</a:t>
            </a:r>
            <a:r>
              <a:rPr lang="zh-CN" altLang="en-US" dirty="0">
                <a:latin typeface="+mj-ea"/>
                <a:ea typeface="+mj-ea"/>
              </a:rPr>
              <a:t>合法，不推荐</a:t>
            </a:r>
            <a:endParaRPr lang="en-US" altLang="zh-CN" dirty="0">
              <a:latin typeface="+mj-ea"/>
              <a:ea typeface="+mj-ea"/>
            </a:endParaRP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 函数名也是变量名，这里不合法！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void 1() {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310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07199" y="1818000"/>
            <a:ext cx="6094733" cy="2181600"/>
          </a:xfrm>
        </p:spPr>
        <p:txBody>
          <a:bodyPr/>
          <a:lstStyle/>
          <a:p>
            <a:pPr lvl="0"/>
            <a:r>
              <a:rPr lang="zh-CN" altLang="en-US" dirty="0"/>
              <a:t>一、什么是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236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作用域；</a:t>
            </a:r>
            <a:r>
              <a:rPr lang="en-US" altLang="zh-CN" dirty="0" err="1"/>
              <a:t>scope.c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8507518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全局变量</a:t>
            </a:r>
            <a:r>
              <a:rPr lang="zh-CN" altLang="en-US" sz="2400" b="0" dirty="0">
                <a:latin typeface="+mj-ea"/>
              </a:rPr>
              <a:t>：在所有函数外部的变量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局部变量</a:t>
            </a:r>
            <a:r>
              <a:rPr lang="zh-CN" altLang="en-US" sz="2400" b="0" dirty="0">
                <a:latin typeface="+mj-ea"/>
              </a:rPr>
              <a:t>：在函数或块内部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5B1E96-4B46-4D05-AE4F-BFC4A67D6CD4}"/>
              </a:ext>
            </a:extLst>
          </p:cNvPr>
          <p:cNvSpPr txBox="1"/>
          <p:nvPr/>
        </p:nvSpPr>
        <p:spPr>
          <a:xfrm>
            <a:off x="907415" y="2510365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全局作用域，全局变量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int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 0;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// </a:t>
            </a:r>
            <a:r>
              <a:rPr lang="zh-CN" altLang="en-US" dirty="0">
                <a:latin typeface="+mj-ea"/>
                <a:ea typeface="+mj-ea"/>
              </a:rPr>
              <a:t>入口函数</a:t>
            </a:r>
          </a:p>
          <a:p>
            <a:r>
              <a:rPr lang="en-US" altLang="zh-CN" dirty="0">
                <a:latin typeface="+mj-ea"/>
                <a:ea typeface="+mj-ea"/>
              </a:rPr>
              <a:t>int main(int </a:t>
            </a:r>
            <a:r>
              <a:rPr lang="en-US" altLang="zh-CN" dirty="0" err="1">
                <a:latin typeface="+mj-ea"/>
                <a:ea typeface="+mj-ea"/>
              </a:rPr>
              <a:t>argc</a:t>
            </a:r>
            <a:r>
              <a:rPr lang="en-US" altLang="zh-CN" dirty="0">
                <a:latin typeface="+mj-ea"/>
                <a:ea typeface="+mj-ea"/>
              </a:rPr>
              <a:t>, char* </a:t>
            </a:r>
            <a:r>
              <a:rPr lang="en-US" altLang="zh-CN" dirty="0" err="1">
                <a:latin typeface="+mj-ea"/>
                <a:ea typeface="+mj-ea"/>
              </a:rPr>
              <a:t>argv</a:t>
            </a:r>
            <a:r>
              <a:rPr lang="en-US" altLang="zh-CN" dirty="0">
                <a:latin typeface="+mj-ea"/>
                <a:ea typeface="+mj-ea"/>
              </a:rPr>
              <a:t>[])</a:t>
            </a:r>
          </a:p>
          <a:p>
            <a:r>
              <a:rPr lang="en-US" altLang="zh-CN" dirty="0">
                <a:latin typeface="+mj-ea"/>
                <a:ea typeface="+mj-ea"/>
              </a:rPr>
              <a:t>{</a:t>
            </a:r>
          </a:p>
          <a:p>
            <a:r>
              <a:rPr lang="en-US" altLang="zh-CN" dirty="0">
                <a:latin typeface="+mj-ea"/>
                <a:ea typeface="+mj-ea"/>
              </a:rPr>
              <a:t>    {</a:t>
            </a:r>
          </a:p>
          <a:p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       int 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i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= 2; //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局部作用域，局部变量</a:t>
            </a:r>
            <a:endParaRPr lang="en-US" altLang="zh-CN" dirty="0">
              <a:solidFill>
                <a:schemeClr val="accent2"/>
              </a:solidFill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    }</a:t>
            </a:r>
          </a:p>
          <a:p>
            <a:r>
              <a:rPr lang="en-US" altLang="zh-CN" dirty="0">
                <a:latin typeface="+mj-ea"/>
                <a:ea typeface="+mj-ea"/>
              </a:rPr>
              <a:t>    return 0; // </a:t>
            </a:r>
            <a:r>
              <a:rPr lang="zh-CN" altLang="en-US" dirty="0">
                <a:latin typeface="+mj-ea"/>
                <a:ea typeface="+mj-ea"/>
              </a:rPr>
              <a:t>函数返回值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64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基础运算；</a:t>
            </a:r>
            <a:r>
              <a:rPr lang="en-US" altLang="zh-CN" dirty="0" err="1"/>
              <a:t>calculate.c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8507518" cy="307911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算数运算符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+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-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*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/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%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关系运算符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==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!=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&lt;=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逻辑运算符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&amp;&amp;</a:t>
            </a:r>
            <a:r>
              <a:rPr lang="zh-CN" altLang="en-US" sz="2400" b="0" dirty="0">
                <a:latin typeface="+mj-ea"/>
              </a:rPr>
              <a:t>（且），</a:t>
            </a:r>
            <a:r>
              <a:rPr lang="en-US" altLang="zh-CN" sz="2400" b="0" dirty="0">
                <a:latin typeface="+mj-ea"/>
              </a:rPr>
              <a:t> ||</a:t>
            </a:r>
            <a:r>
              <a:rPr lang="zh-CN" altLang="en-US" sz="2400" b="0" dirty="0">
                <a:latin typeface="+mj-ea"/>
              </a:rPr>
              <a:t>（或），</a:t>
            </a:r>
            <a:r>
              <a:rPr lang="en-US" altLang="zh-CN" sz="2400" b="0" dirty="0">
                <a:latin typeface="+mj-ea"/>
              </a:rPr>
              <a:t> !</a:t>
            </a:r>
            <a:r>
              <a:rPr lang="zh-CN" altLang="en-US" sz="2400" b="0" dirty="0">
                <a:latin typeface="+mj-ea"/>
              </a:rPr>
              <a:t>（非）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位运算符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|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^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!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&lt;&lt;, &gt;&gt;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赋值运算符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+=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取地址符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&amp;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三目运算符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(</a:t>
            </a:r>
            <a:r>
              <a:rPr lang="zh-CN" altLang="en-US" sz="2400" b="0" dirty="0">
                <a:latin typeface="+mj-ea"/>
              </a:rPr>
              <a:t>判断式</a:t>
            </a:r>
            <a:r>
              <a:rPr lang="en-US" altLang="zh-CN" sz="2400" b="0" dirty="0">
                <a:latin typeface="+mj-ea"/>
              </a:rPr>
              <a:t>) ? … :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390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条件；</a:t>
            </a:r>
            <a:r>
              <a:rPr lang="en-US" altLang="zh-CN" dirty="0" err="1"/>
              <a:t>judge.c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5"/>
            <a:ext cx="8507518" cy="922865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if-else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switch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907415" y="2371300"/>
            <a:ext cx="627803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if (a == 1) {</a:t>
            </a:r>
          </a:p>
          <a:p>
            <a:r>
              <a:rPr lang="en-US" altLang="zh-CN" dirty="0">
                <a:latin typeface="+mj-ea"/>
                <a:ea typeface="+mj-ea"/>
              </a:rPr>
              <a:t>} else if (a == 2) {</a:t>
            </a:r>
          </a:p>
          <a:p>
            <a:r>
              <a:rPr lang="en-US" altLang="zh-CN" dirty="0">
                <a:latin typeface="+mj-ea"/>
                <a:ea typeface="+mj-ea"/>
              </a:rPr>
              <a:t>} else {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switch(a) {</a:t>
            </a:r>
          </a:p>
          <a:p>
            <a:r>
              <a:rPr lang="en-US" altLang="zh-CN" dirty="0">
                <a:latin typeface="+mj-ea"/>
                <a:ea typeface="+mj-ea"/>
              </a:rPr>
              <a:t>    case 0: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0\n"); break;</a:t>
            </a:r>
          </a:p>
          <a:p>
            <a:r>
              <a:rPr lang="en-US" altLang="zh-CN" dirty="0">
                <a:latin typeface="+mj-ea"/>
                <a:ea typeface="+mj-ea"/>
              </a:rPr>
              <a:t>    case 1: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1\n"); break;</a:t>
            </a:r>
          </a:p>
          <a:p>
            <a:r>
              <a:rPr lang="en-US" altLang="zh-CN" dirty="0">
                <a:latin typeface="+mj-ea"/>
                <a:ea typeface="+mj-ea"/>
              </a:rPr>
              <a:t>    case 2: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2\n"); break;</a:t>
            </a:r>
          </a:p>
          <a:p>
            <a:r>
              <a:rPr lang="en-US" altLang="zh-CN" dirty="0">
                <a:latin typeface="+mj-ea"/>
                <a:ea typeface="+mj-ea"/>
              </a:rPr>
              <a:t>    default: 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("a is default\n");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50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循环；</a:t>
            </a:r>
            <a:r>
              <a:rPr lang="en-US" altLang="zh-CN" dirty="0" err="1"/>
              <a:t>cycle.c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3"/>
            <a:ext cx="8507518" cy="1377317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for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while</a:t>
            </a: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do-while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D85B15-FFFB-48B3-B7D1-B011A2C29BFA}"/>
              </a:ext>
            </a:extLst>
          </p:cNvPr>
          <p:cNvSpPr txBox="1"/>
          <p:nvPr/>
        </p:nvSpPr>
        <p:spPr>
          <a:xfrm>
            <a:off x="907415" y="2964813"/>
            <a:ext cx="62780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for(int 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 = 0;i &lt; 10;++</a:t>
            </a:r>
            <a:r>
              <a:rPr lang="en-US" altLang="zh-CN" dirty="0" err="1">
                <a:latin typeface="+mj-ea"/>
                <a:ea typeface="+mj-ea"/>
              </a:rPr>
              <a:t>i</a:t>
            </a:r>
            <a:r>
              <a:rPr lang="en-US" altLang="zh-CN" dirty="0">
                <a:latin typeface="+mj-ea"/>
                <a:ea typeface="+mj-ea"/>
              </a:rPr>
              <a:t>) 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continue;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while () {</a:t>
            </a:r>
          </a:p>
          <a:p>
            <a:r>
              <a:rPr lang="en-US" altLang="zh-CN" dirty="0">
                <a:latin typeface="+mj-ea"/>
                <a:ea typeface="+mj-ea"/>
              </a:rPr>
              <a:t>   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break;</a:t>
            </a:r>
          </a:p>
          <a:p>
            <a:r>
              <a:rPr lang="en-US" altLang="zh-CN" dirty="0">
                <a:latin typeface="+mj-ea"/>
                <a:ea typeface="+mj-ea"/>
              </a:rPr>
              <a:t>}</a:t>
            </a:r>
          </a:p>
          <a:p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do {</a:t>
            </a:r>
          </a:p>
          <a:p>
            <a:r>
              <a:rPr lang="en-US" altLang="zh-CN" dirty="0">
                <a:latin typeface="+mj-ea"/>
                <a:ea typeface="+mj-ea"/>
              </a:rPr>
              <a:t>}while();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05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函数；</a:t>
            </a:r>
            <a:r>
              <a:rPr lang="en-US" altLang="zh-CN" dirty="0" err="1"/>
              <a:t>func.c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6"/>
            <a:ext cx="8507518" cy="49678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函数返回值 函数名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形参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)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46484D-15A8-44B0-8394-20CB67DBFDAD}"/>
              </a:ext>
            </a:extLst>
          </p:cNvPr>
          <p:cNvSpPr txBox="1"/>
          <p:nvPr/>
        </p:nvSpPr>
        <p:spPr>
          <a:xfrm>
            <a:off x="907415" y="2084284"/>
            <a:ext cx="6278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void foo();</a:t>
            </a:r>
          </a:p>
          <a:p>
            <a:r>
              <a:rPr lang="en-US" altLang="zh-CN" dirty="0">
                <a:latin typeface="+mj-ea"/>
                <a:ea typeface="+mj-ea"/>
              </a:rPr>
              <a:t>int bar(int a);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9403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结构体；</a:t>
            </a:r>
            <a:r>
              <a:rPr lang="en-US" altLang="zh-CN" dirty="0" err="1"/>
              <a:t>struct.c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CD887363-71B2-4AA5-8A9E-8ED7E827271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264286"/>
            <a:ext cx="8507518" cy="378248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struct </a:t>
            </a: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结构体名 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{}</a:t>
            </a:r>
            <a:endParaRPr lang="en-US" altLang="zh-CN" sz="2400" b="0" dirty="0">
              <a:latin typeface="+mj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8A2920-C7E0-4017-BA5F-B790F45F8AD7}"/>
              </a:ext>
            </a:extLst>
          </p:cNvPr>
          <p:cNvSpPr txBox="1"/>
          <p:nvPr/>
        </p:nvSpPr>
        <p:spPr>
          <a:xfrm>
            <a:off x="907415" y="1965750"/>
            <a:ext cx="104876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struct People {</a:t>
            </a:r>
          </a:p>
          <a:p>
            <a:r>
              <a:rPr lang="en-US" altLang="zh-CN" dirty="0">
                <a:latin typeface="+mj-ea"/>
                <a:ea typeface="+mj-ea"/>
              </a:rPr>
              <a:t>    // </a:t>
            </a:r>
            <a:r>
              <a:rPr lang="zh-CN" altLang="en-US" dirty="0">
                <a:latin typeface="+mj-ea"/>
                <a:ea typeface="+mj-ea"/>
              </a:rPr>
              <a:t>成员</a:t>
            </a:r>
          </a:p>
          <a:p>
            <a:r>
              <a:rPr lang="zh-CN" altLang="en-US" dirty="0">
                <a:latin typeface="+mj-ea"/>
                <a:ea typeface="+mj-ea"/>
              </a:rPr>
              <a:t>    </a:t>
            </a:r>
            <a:r>
              <a:rPr lang="en-US" altLang="zh-CN" dirty="0">
                <a:latin typeface="+mj-ea"/>
                <a:ea typeface="+mj-ea"/>
              </a:rPr>
              <a:t>char name[100];</a:t>
            </a:r>
          </a:p>
          <a:p>
            <a:r>
              <a:rPr lang="en-US" altLang="zh-CN" dirty="0">
                <a:latin typeface="+mj-ea"/>
                <a:ea typeface="+mj-ea"/>
              </a:rPr>
              <a:t>    int age;</a:t>
            </a:r>
          </a:p>
          <a:p>
            <a:r>
              <a:rPr lang="en-US" altLang="zh-CN" dirty="0">
                <a:latin typeface="+mj-ea"/>
                <a:ea typeface="+mj-ea"/>
              </a:rPr>
              <a:t>    void (*</a:t>
            </a:r>
            <a:r>
              <a:rPr lang="en-US" altLang="zh-CN" dirty="0" err="1">
                <a:latin typeface="+mj-ea"/>
                <a:ea typeface="+mj-ea"/>
              </a:rPr>
              <a:t>printf</a:t>
            </a:r>
            <a:r>
              <a:rPr lang="en-US" altLang="zh-CN" dirty="0">
                <a:latin typeface="+mj-ea"/>
                <a:ea typeface="+mj-ea"/>
              </a:rPr>
              <a:t>)(struct People*); // </a:t>
            </a:r>
            <a:r>
              <a:rPr lang="zh-CN" altLang="en-US" dirty="0">
                <a:latin typeface="+mj-ea"/>
                <a:ea typeface="+mj-ea"/>
              </a:rPr>
              <a:t>指向函数的指针，函数类型 </a:t>
            </a:r>
            <a:r>
              <a:rPr lang="en-US" altLang="zh-CN" dirty="0">
                <a:latin typeface="+mj-ea"/>
                <a:ea typeface="+mj-ea"/>
              </a:rPr>
              <a:t>void *(struct People* p)</a:t>
            </a:r>
          </a:p>
          <a:p>
            <a:r>
              <a:rPr lang="en-US" altLang="zh-CN" dirty="0">
                <a:latin typeface="+mj-ea"/>
                <a:ea typeface="+mj-ea"/>
              </a:rPr>
              <a:t>};</a:t>
            </a:r>
            <a:endParaRPr lang="zh-CN" altLang="en-US" dirty="0">
              <a:latin typeface="+mj-ea"/>
              <a:ea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73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四、编译运行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273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008380" y="1473200"/>
            <a:ext cx="10487659" cy="3911599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预处理</a:t>
            </a:r>
            <a:r>
              <a:rPr lang="zh-CN" altLang="en-US" sz="2400" b="0" dirty="0">
                <a:latin typeface="+mj-ea"/>
              </a:rPr>
              <a:t>：展开头文件，宏定义，删除注释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编译（生成汇编代码）</a:t>
            </a:r>
            <a:r>
              <a:rPr lang="zh-CN" altLang="en-US" sz="2400" b="0" dirty="0">
                <a:latin typeface="+mj-ea"/>
              </a:rPr>
              <a:t>：语法分析，语义分析，目标代码生成，目标代码优化，汇总符号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汇编（将汇编指令翻译成二进制）</a:t>
            </a:r>
            <a:r>
              <a:rPr lang="zh-CN" altLang="en-US" sz="2400" b="0" dirty="0">
                <a:latin typeface="+mj-ea"/>
              </a:rPr>
              <a:t>：根据汇编指令和特定平台，将汇编指令翻译成二进制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链接（生成可执行文件）</a:t>
            </a:r>
            <a:r>
              <a:rPr lang="zh-CN" altLang="en-US" sz="2400" b="0" dirty="0">
                <a:latin typeface="+mj-ea"/>
              </a:rPr>
              <a:t>：合并</a:t>
            </a:r>
            <a:r>
              <a:rPr lang="en-US" altLang="zh-CN" sz="2400" b="0" dirty="0">
                <a:latin typeface="+mj-ea"/>
              </a:rPr>
              <a:t>obj</a:t>
            </a:r>
            <a:r>
              <a:rPr lang="zh-CN" altLang="en-US" sz="2400" b="0" dirty="0">
                <a:latin typeface="+mj-ea"/>
              </a:rPr>
              <a:t>文件，合并符号表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7746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编译过程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DB659495-8136-4C15-B26C-9266AA472A1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858434"/>
            <a:ext cx="10487659" cy="3141132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预处理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gcc -</a:t>
            </a:r>
            <a:r>
              <a:rPr lang="en-US" altLang="zh-CN" sz="2400" b="0" dirty="0">
                <a:latin typeface="+mj-ea"/>
              </a:rPr>
              <a:t>E</a:t>
            </a:r>
            <a:r>
              <a:rPr lang="pt-BR" altLang="zh-CN" sz="2400" b="0" dirty="0">
                <a:latin typeface="+mj-ea"/>
              </a:rPr>
              <a:t> main.c -o main.i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编译（生成汇编代码）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gcc -S main.c -o main.s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汇编（将汇编指令翻译成二进制）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 gcc -c main.s -o main.o</a:t>
            </a:r>
            <a:endParaRPr lang="en-US" altLang="zh-CN" sz="2400" b="0" dirty="0"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endParaRPr lang="en-US" altLang="zh-CN" sz="2400" dirty="0">
              <a:solidFill>
                <a:schemeClr val="accent2"/>
              </a:solidFill>
              <a:latin typeface="+mj-ea"/>
            </a:endParaRPr>
          </a:p>
          <a:p>
            <a:pPr>
              <a:lnSpc>
                <a:spcPct val="110000"/>
              </a:lnSpc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链接（生成可执行文件）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pt-BR" altLang="zh-CN" sz="2400" b="0" dirty="0">
                <a:latin typeface="+mj-ea"/>
              </a:rPr>
              <a:t> gcc main.o -o main</a:t>
            </a:r>
            <a:endParaRPr lang="en-US" altLang="zh-CN" sz="2400" dirty="0">
              <a:solidFill>
                <a:schemeClr val="accent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948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用 </a:t>
            </a:r>
            <a:r>
              <a:rPr lang="en-US" altLang="zh-CN" dirty="0"/>
              <a:t>visual studio </a:t>
            </a:r>
            <a:r>
              <a:rPr lang="zh-CN" altLang="en-US" dirty="0"/>
              <a:t>查看内存布局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B6C1FD-9A7F-4A0A-8E7A-1B7AED98E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499" y="1263650"/>
            <a:ext cx="8201001" cy="497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923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139A59-D392-41BF-86E6-C5514AD2B1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40" y="1126051"/>
            <a:ext cx="10800000" cy="537190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807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谢谢</a:t>
            </a:r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58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3C343-B306-47A4-B6A7-D92890FA99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00" y="1112098"/>
            <a:ext cx="10800000" cy="53858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8534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操作系统发展史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F5450C-C241-4C1A-B629-07A4CD41BC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040" y="1089478"/>
            <a:ext cx="10800000" cy="540847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0409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C</a:t>
            </a:r>
            <a:r>
              <a:rPr lang="zh-CN" altLang="en-US" dirty="0"/>
              <a:t>语言？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1" name="对象7">
            <a:extLst>
              <a:ext uri="{FF2B5EF4-FFF2-40B4-BE49-F238E27FC236}">
                <a16:creationId xmlns:a16="http://schemas.microsoft.com/office/drawing/2014/main" id="{02764804-9DC7-4757-830C-4F11A456B14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234267" y="1527327"/>
            <a:ext cx="8261773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机器语言</a:t>
            </a:r>
            <a:r>
              <a:rPr lang="zh-CN" altLang="en-US" sz="2400" b="0" dirty="0">
                <a:latin typeface="+mj-ea"/>
              </a:rPr>
              <a:t>：二进制代码表示的，计算机能直接识别和执行的一种机器指令的集合。</a:t>
            </a:r>
            <a:r>
              <a:rPr lang="zh-CN" altLang="en-US" sz="2400" dirty="0">
                <a:solidFill>
                  <a:schemeClr val="accent5"/>
                </a:solidFill>
                <a:latin typeface="+mj-ea"/>
              </a:rPr>
              <a:t>不同</a:t>
            </a:r>
            <a:r>
              <a:rPr lang="en-US" altLang="zh-CN" sz="2400" dirty="0">
                <a:solidFill>
                  <a:schemeClr val="accent5"/>
                </a:solidFill>
                <a:latin typeface="+mj-ea"/>
              </a:rPr>
              <a:t>CPU</a:t>
            </a:r>
            <a:r>
              <a:rPr lang="zh-CN" altLang="en-US" sz="2400" dirty="0">
                <a:solidFill>
                  <a:schemeClr val="accent5"/>
                </a:solidFill>
                <a:latin typeface="+mj-ea"/>
              </a:rPr>
              <a:t>的指令集一般不相同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5541F2F-49B4-4A84-B851-FC2E734098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379" y="1398731"/>
            <a:ext cx="1890671" cy="16070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3E9A73A-A58B-4FEE-91C9-001CE14BA6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8380" y="3173879"/>
            <a:ext cx="2109958" cy="15763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072D04-B811-4619-8812-C46BF7EDA2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8379" y="4918293"/>
            <a:ext cx="2109958" cy="888784"/>
          </a:xfrm>
          <a:prstGeom prst="rect">
            <a:avLst/>
          </a:prstGeom>
        </p:spPr>
      </p:pic>
      <p:sp>
        <p:nvSpPr>
          <p:cNvPr id="16" name="对象7">
            <a:extLst>
              <a:ext uri="{FF2B5EF4-FFF2-40B4-BE49-F238E27FC236}">
                <a16:creationId xmlns:a16="http://schemas.microsoft.com/office/drawing/2014/main" id="{B60A7207-0496-42E6-9014-5DD7C28B9F0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234267" y="3335114"/>
            <a:ext cx="8261773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汇编语言</a:t>
            </a:r>
            <a:r>
              <a:rPr lang="zh-CN" altLang="en-US" sz="2400" b="0" dirty="0">
                <a:latin typeface="+mj-ea"/>
              </a:rPr>
              <a:t>：低级语言。不同设备中，汇编语言对应不同的机器语言指令集。</a:t>
            </a:r>
            <a:r>
              <a:rPr lang="zh-CN" altLang="en-US" sz="2400" dirty="0">
                <a:solidFill>
                  <a:schemeClr val="accent5"/>
                </a:solidFill>
                <a:latin typeface="+mj-ea"/>
              </a:rPr>
              <a:t>可以在不同系统平台之间移植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E0FF174A-9315-420E-AC16-7A9FF837FE5F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234267" y="4787715"/>
            <a:ext cx="8261773" cy="957946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高级语言</a:t>
            </a:r>
            <a:r>
              <a:rPr lang="zh-CN" altLang="en-US" sz="2400" b="0" dirty="0">
                <a:latin typeface="+mj-ea"/>
              </a:rPr>
              <a:t>：独立于机器，面向过程或对象的语言。比如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CPP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C#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Java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Python</a:t>
            </a:r>
            <a:r>
              <a:rPr lang="zh-CN" altLang="en-US" sz="2400" b="0" dirty="0">
                <a:latin typeface="+mj-ea"/>
              </a:rPr>
              <a:t>，</a:t>
            </a:r>
            <a:r>
              <a:rPr lang="en-US" altLang="zh-CN" sz="2400" b="0" dirty="0">
                <a:latin typeface="+mj-ea"/>
              </a:rPr>
              <a:t>Lua</a:t>
            </a:r>
            <a:r>
              <a:rPr lang="zh-CN" altLang="en-US" sz="2400" b="0" dirty="0">
                <a:latin typeface="+mj-ea"/>
              </a:rPr>
              <a:t>等</a:t>
            </a:r>
            <a:endParaRPr lang="en-US" altLang="zh-CN" sz="2400" b="0" dirty="0"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56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为什么要从</a:t>
            </a:r>
            <a:r>
              <a:rPr lang="en-US" altLang="zh-CN" dirty="0"/>
              <a:t>C</a:t>
            </a:r>
            <a:r>
              <a:rPr lang="zh-CN" altLang="en-US" dirty="0"/>
              <a:t>语言开始？</a:t>
            </a:r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11" name="对象4">
            <a:extLst>
              <a:ext uri="{FF2B5EF4-FFF2-40B4-BE49-F238E27FC236}">
                <a16:creationId xmlns:a16="http://schemas.microsoft.com/office/drawing/2014/main" id="{63F04423-40E0-4CC5-8CD1-5CA0058238F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1540014" y="1983454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高级语言</a:t>
            </a:r>
          </a:p>
        </p:txBody>
      </p:sp>
      <p:sp>
        <p:nvSpPr>
          <p:cNvPr id="13" name="对象7">
            <a:extLst>
              <a:ext uri="{FF2B5EF4-FFF2-40B4-BE49-F238E27FC236}">
                <a16:creationId xmlns:a16="http://schemas.microsoft.com/office/drawing/2014/main" id="{2D654D40-1DCA-435D-AAA2-01A2EEAAFEB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07417" y="1951355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1</a:t>
            </a:r>
          </a:p>
        </p:txBody>
      </p:sp>
      <p:sp>
        <p:nvSpPr>
          <p:cNvPr id="14" name="对象7">
            <a:extLst>
              <a:ext uri="{FF2B5EF4-FFF2-40B4-BE49-F238E27FC236}">
                <a16:creationId xmlns:a16="http://schemas.microsoft.com/office/drawing/2014/main" id="{C1502AF0-808C-47A1-AE06-193590BD0ED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07416" y="2909139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2</a:t>
            </a:r>
          </a:p>
        </p:txBody>
      </p:sp>
      <p:sp>
        <p:nvSpPr>
          <p:cNvPr id="15" name="对象7">
            <a:extLst>
              <a:ext uri="{FF2B5EF4-FFF2-40B4-BE49-F238E27FC236}">
                <a16:creationId xmlns:a16="http://schemas.microsoft.com/office/drawing/2014/main" id="{DC0F3826-E156-4B1E-81E4-832E51A3500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099333" y="2370613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4</a:t>
            </a:r>
          </a:p>
        </p:txBody>
      </p:sp>
      <p:sp>
        <p:nvSpPr>
          <p:cNvPr id="16" name="对象7">
            <a:extLst>
              <a:ext uri="{FF2B5EF4-FFF2-40B4-BE49-F238E27FC236}">
                <a16:creationId xmlns:a16="http://schemas.microsoft.com/office/drawing/2014/main" id="{DF72AA23-0D1D-4E71-9370-40C0C293F82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07415" y="3866923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3</a:t>
            </a:r>
          </a:p>
        </p:txBody>
      </p:sp>
      <p:sp>
        <p:nvSpPr>
          <p:cNvPr id="18" name="对象7">
            <a:extLst>
              <a:ext uri="{FF2B5EF4-FFF2-40B4-BE49-F238E27FC236}">
                <a16:creationId xmlns:a16="http://schemas.microsoft.com/office/drawing/2014/main" id="{82560FDA-27F9-4E1A-8985-566A308A50B1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096000" y="3328397"/>
            <a:ext cx="635933" cy="635933"/>
          </a:xfrm>
          <a:prstGeom prst="ellipse">
            <a:avLst/>
          </a:prstGeom>
          <a:gradFill>
            <a:gsLst>
              <a:gs pos="47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2700000" scaled="1"/>
          </a:gradFill>
          <a:ln>
            <a:noFill/>
          </a:ln>
          <a:effectLst/>
        </p:spPr>
        <p:txBody>
          <a:bodyPr wrap="square" lIns="0" tIns="0" rIns="0" bIns="0" anchor="ctr" anchorCtr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b="1" dirty="0">
                <a:solidFill>
                  <a:schemeClr val="lt1"/>
                </a:solidFill>
                <a:latin typeface="+mn-ea"/>
                <a:cs typeface="+mn-ea"/>
                <a:sym typeface="+mn-ea"/>
              </a:rPr>
              <a:t>5</a:t>
            </a:r>
          </a:p>
        </p:txBody>
      </p:sp>
      <p:sp>
        <p:nvSpPr>
          <p:cNvPr id="20" name="对象4">
            <a:extLst>
              <a:ext uri="{FF2B5EF4-FFF2-40B4-BE49-F238E27FC236}">
                <a16:creationId xmlns:a16="http://schemas.microsoft.com/office/drawing/2014/main" id="{023E00A0-B51D-44B7-AFD8-FD6A9F321DA4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 flipH="1">
            <a:off x="1540013" y="3911372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语义明确（点名</a:t>
            </a: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CPP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）</a:t>
            </a:r>
          </a:p>
        </p:txBody>
      </p:sp>
      <p:sp>
        <p:nvSpPr>
          <p:cNvPr id="21" name="对象4">
            <a:extLst>
              <a:ext uri="{FF2B5EF4-FFF2-40B4-BE49-F238E27FC236}">
                <a16:creationId xmlns:a16="http://schemas.microsoft.com/office/drawing/2014/main" id="{8E03E095-FFF0-42E2-94F7-22E4F30D509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 flipH="1">
            <a:off x="6731932" y="2415062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可以直接操作硬件</a:t>
            </a:r>
          </a:p>
        </p:txBody>
      </p:sp>
      <p:sp>
        <p:nvSpPr>
          <p:cNvPr id="22" name="对象4">
            <a:extLst>
              <a:ext uri="{FF2B5EF4-FFF2-40B4-BE49-F238E27FC236}">
                <a16:creationId xmlns:a16="http://schemas.microsoft.com/office/drawing/2014/main" id="{741D58F8-7917-461F-8D51-360FD8FFCC6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 flipH="1">
            <a:off x="6731933" y="3353096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个人认为是最接近硬件的语言</a:t>
            </a:r>
          </a:p>
        </p:txBody>
      </p:sp>
      <p:sp>
        <p:nvSpPr>
          <p:cNvPr id="23" name="对象4">
            <a:extLst>
              <a:ext uri="{FF2B5EF4-FFF2-40B4-BE49-F238E27FC236}">
                <a16:creationId xmlns:a16="http://schemas.microsoft.com/office/drawing/2014/main" id="{F562EA0A-D555-417B-891C-105821C2A044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 flipH="1">
            <a:off x="1540013" y="2933838"/>
            <a:ext cx="4128597" cy="571733"/>
          </a:xfrm>
          <a:custGeom>
            <a:avLst/>
            <a:gdLst/>
            <a:ahLst/>
            <a:cxnLst/>
            <a:rect l="l" t="t" r="r" b="b"/>
            <a:pathLst>
              <a:path w="3950208" h="1399032">
                <a:moveTo>
                  <a:pt x="3529584" y="54864"/>
                </a:moveTo>
                <a:cubicBezTo>
                  <a:pt x="3502152" y="18288"/>
                  <a:pt x="3465576" y="0"/>
                  <a:pt x="3429000" y="0"/>
                </a:cubicBezTo>
                <a:lnTo>
                  <a:pt x="0" y="0"/>
                </a:lnTo>
                <a:lnTo>
                  <a:pt x="0" y="1399032"/>
                </a:lnTo>
                <a:lnTo>
                  <a:pt x="3429000" y="1399032"/>
                </a:lnTo>
                <a:cubicBezTo>
                  <a:pt x="3465576" y="1399032"/>
                  <a:pt x="3502152" y="1380744"/>
                  <a:pt x="3529584" y="1344168"/>
                </a:cubicBezTo>
                <a:lnTo>
                  <a:pt x="3922776" y="768096"/>
                </a:lnTo>
                <a:cubicBezTo>
                  <a:pt x="3959352" y="731520"/>
                  <a:pt x="3959352" y="667512"/>
                  <a:pt x="3922776" y="621792"/>
                </a:cubicBezTo>
                <a:lnTo>
                  <a:pt x="3529584" y="54864"/>
                </a:lnTo>
              </a:path>
            </a:pathLst>
          </a:custGeom>
          <a:noFill/>
          <a:ln w="12700">
            <a:gradFill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0800000" scaled="0"/>
            </a:gra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648000" tIns="0" rIns="323850" numCol="1" spcCol="0" rtlCol="0" fromWordArt="0" anchor="ctr" anchorCtr="1" forceAA="0" compatLnSpc="1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结构式编程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6140B57E-9146-4F0A-9100-BD384044259B}"/>
              </a:ext>
            </a:extLst>
          </p:cNvPr>
          <p:cNvSpPr txBox="1">
            <a:spLocks/>
          </p:cNvSpPr>
          <p:nvPr/>
        </p:nvSpPr>
        <p:spPr>
          <a:xfrm>
            <a:off x="1008380" y="5773583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0" dirty="0">
                <a:solidFill>
                  <a:schemeClr val="tx2"/>
                </a:solidFill>
                <a:latin typeface="+mj-ea"/>
              </a:rPr>
              <a:t>一些脚本语言是用</a:t>
            </a:r>
            <a:r>
              <a:rPr lang="en-US" altLang="zh-CN" b="0" dirty="0">
                <a:solidFill>
                  <a:schemeClr val="tx2"/>
                </a:solidFill>
                <a:latin typeface="+mj-ea"/>
              </a:rPr>
              <a:t>C</a:t>
            </a:r>
            <a:r>
              <a:rPr lang="zh-CN" altLang="en-US" b="0" dirty="0">
                <a:solidFill>
                  <a:schemeClr val="tx2"/>
                </a:solidFill>
                <a:latin typeface="+mj-ea"/>
              </a:rPr>
              <a:t>实现的，比如</a:t>
            </a:r>
            <a:r>
              <a:rPr lang="en-US" altLang="zh-CN" b="0" dirty="0">
                <a:solidFill>
                  <a:schemeClr val="tx2"/>
                </a:solidFill>
                <a:latin typeface="+mj-ea"/>
              </a:rPr>
              <a:t>Lua</a:t>
            </a:r>
            <a:r>
              <a:rPr lang="zh-CN" altLang="en-US" b="0" dirty="0">
                <a:solidFill>
                  <a:schemeClr val="tx2"/>
                </a:solidFill>
                <a:latin typeface="+mj-ea"/>
              </a:rPr>
              <a:t>，</a:t>
            </a:r>
            <a:r>
              <a:rPr lang="en-US" altLang="zh-CN" b="0" dirty="0">
                <a:solidFill>
                  <a:schemeClr val="tx2"/>
                </a:solidFill>
                <a:latin typeface="+mj-ea"/>
              </a:rPr>
              <a:t>Python</a:t>
            </a:r>
            <a:endParaRPr lang="zh-CN" altLang="en-US" b="0" dirty="0">
              <a:solidFill>
                <a:schemeClr val="tx2"/>
              </a:solidFill>
              <a:latin typeface="+mj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228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二、</a:t>
            </a:r>
            <a:r>
              <a:rPr lang="en-US" altLang="zh-CN" dirty="0"/>
              <a:t>HelloWorld</a:t>
            </a:r>
            <a:endParaRPr lang="zh-CN" altLang="en-US" dirty="0"/>
          </a:p>
        </p:txBody>
      </p:sp>
      <p:pic>
        <p:nvPicPr>
          <p:cNvPr id="5" name="图片 4" descr="image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A25FB55-D14F-4415-9314-2269490A796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957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对象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08380" y="360045"/>
            <a:ext cx="10487660" cy="72009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GCC</a:t>
            </a:r>
            <a:endParaRPr lang="zh-CN" altLang="en-US" dirty="0"/>
          </a:p>
        </p:txBody>
      </p:sp>
      <p:pic>
        <p:nvPicPr>
          <p:cNvPr id="2" name="图片 1" descr="image (1)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" y="135255"/>
            <a:ext cx="805815" cy="8058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C3F5ED4-941C-45BC-B841-8188BDE3CF0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25200" y="6425565"/>
            <a:ext cx="1066800" cy="432435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</a:t>
            </a:r>
            <a:r>
              <a:rPr lang="zh-CN" altLang="en-US" sz="16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语言基础</a:t>
            </a:r>
          </a:p>
        </p:txBody>
      </p:sp>
      <p:sp>
        <p:nvSpPr>
          <p:cNvPr id="5" name="对象7">
            <a:extLst>
              <a:ext uri="{FF2B5EF4-FFF2-40B4-BE49-F238E27FC236}">
                <a16:creationId xmlns:a16="http://schemas.microsoft.com/office/drawing/2014/main" id="{275995E8-55A7-4DD8-9F41-6654CFD59BA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907415" y="1080135"/>
            <a:ext cx="10217785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dirty="0">
                <a:solidFill>
                  <a:schemeClr val="accent2"/>
                </a:solidFill>
                <a:latin typeface="+mj-ea"/>
              </a:rPr>
              <a:t>下载</a:t>
            </a:r>
            <a:r>
              <a:rPr lang="en-US" altLang="zh-CN" sz="2400" dirty="0">
                <a:solidFill>
                  <a:schemeClr val="accent2"/>
                </a:solidFill>
                <a:latin typeface="+mj-ea"/>
              </a:rPr>
              <a:t>MinGW</a:t>
            </a:r>
            <a:r>
              <a:rPr lang="zh-CN" altLang="en-US" sz="2400" b="0" dirty="0">
                <a:latin typeface="+mj-ea"/>
              </a:rPr>
              <a:t>：</a:t>
            </a:r>
            <a:r>
              <a:rPr lang="en-US" altLang="zh-CN" sz="2400" b="0" dirty="0">
                <a:latin typeface="+mj-ea"/>
              </a:rPr>
              <a:t>Minimalist GNU on Windows</a:t>
            </a:r>
            <a:r>
              <a:rPr lang="zh-CN" altLang="en-US" sz="2400" b="0" dirty="0">
                <a:latin typeface="+mj-ea"/>
              </a:rPr>
              <a:t>，它将</a:t>
            </a:r>
            <a:r>
              <a:rPr lang="en-US" altLang="zh-CN" sz="2400" b="0" dirty="0">
                <a:latin typeface="+mj-ea"/>
              </a:rPr>
              <a:t>C</a:t>
            </a:r>
            <a:r>
              <a:rPr lang="zh-CN" altLang="en-US" sz="2400" b="0" dirty="0">
                <a:latin typeface="+mj-ea"/>
              </a:rPr>
              <a:t>语言编译器</a:t>
            </a:r>
            <a:r>
              <a:rPr lang="en-US" altLang="zh-CN" sz="2400" b="0" dirty="0">
                <a:latin typeface="+mj-ea"/>
              </a:rPr>
              <a:t>GCC</a:t>
            </a:r>
            <a:r>
              <a:rPr lang="zh-CN" altLang="en-US" sz="2400" b="0" dirty="0">
                <a:latin typeface="+mj-ea"/>
              </a:rPr>
              <a:t>移植到</a:t>
            </a:r>
            <a:r>
              <a:rPr lang="en-US" altLang="zh-CN" sz="2400" b="0" dirty="0">
                <a:latin typeface="+mj-ea"/>
              </a:rPr>
              <a:t>Windows</a:t>
            </a:r>
            <a:r>
              <a:rPr lang="zh-CN" altLang="en-US" sz="2400" b="0" dirty="0">
                <a:latin typeface="+mj-ea"/>
              </a:rPr>
              <a:t>平台下。</a:t>
            </a:r>
            <a:r>
              <a:rPr lang="en-US" altLang="zh-CN" sz="2400" b="0" dirty="0">
                <a:latin typeface="+mj-ea"/>
              </a:rPr>
              <a:t>MinGW </a:t>
            </a:r>
            <a:r>
              <a:rPr lang="zh-CN" altLang="en-US" sz="2400" b="0" dirty="0">
                <a:latin typeface="+mj-ea"/>
              </a:rPr>
              <a:t>就是 </a:t>
            </a:r>
            <a:r>
              <a:rPr lang="en-US" altLang="zh-CN" sz="2400" b="0" dirty="0">
                <a:latin typeface="+mj-ea"/>
              </a:rPr>
              <a:t>GCC </a:t>
            </a:r>
            <a:r>
              <a:rPr lang="zh-CN" altLang="en-US" sz="2400" b="0" dirty="0">
                <a:latin typeface="+mj-ea"/>
              </a:rPr>
              <a:t>的 </a:t>
            </a:r>
            <a:r>
              <a:rPr lang="en-US" altLang="zh-CN" sz="2400" b="0" dirty="0">
                <a:latin typeface="+mj-ea"/>
              </a:rPr>
              <a:t>Windows </a:t>
            </a:r>
            <a:r>
              <a:rPr lang="zh-CN" altLang="en-US" sz="2400" b="0" dirty="0">
                <a:latin typeface="+mj-ea"/>
              </a:rPr>
              <a:t>版本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endParaRPr lang="en-US" altLang="zh-CN" sz="2400" b="0" dirty="0">
              <a:latin typeface="+mj-ea"/>
            </a:endParaRPr>
          </a:p>
        </p:txBody>
      </p:sp>
      <p:sp>
        <p:nvSpPr>
          <p:cNvPr id="6" name="对象7">
            <a:extLst>
              <a:ext uri="{FF2B5EF4-FFF2-40B4-BE49-F238E27FC236}">
                <a16:creationId xmlns:a16="http://schemas.microsoft.com/office/drawing/2014/main" id="{71B0BC73-0C29-453A-9282-69FED7488EF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07414" y="2283411"/>
            <a:ext cx="10217785" cy="1330373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zh-CN" altLang="en-US" sz="2400" b="0" i="1" dirty="0">
                <a:solidFill>
                  <a:schemeClr val="tx2"/>
                </a:solidFill>
                <a:latin typeface="+mj-ea"/>
              </a:rPr>
              <a:t>这是官网上二进制版本网址，下载</a:t>
            </a:r>
            <a:endParaRPr lang="en-US" altLang="zh-CN" sz="2400" b="0" i="1" dirty="0">
              <a:solidFill>
                <a:schemeClr val="tx2"/>
              </a:solidFill>
              <a:latin typeface="+mj-ea"/>
            </a:endParaRP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x86_64-xxx-release-posix-seh-ucrt-xxx.7z</a:t>
            </a:r>
          </a:p>
          <a:p>
            <a:pPr>
              <a:spcBef>
                <a:spcPts val="120"/>
              </a:spcBef>
              <a:spcAft>
                <a:spcPts val="230"/>
              </a:spcAft>
            </a:pPr>
            <a:r>
              <a:rPr lang="en-US" altLang="zh-CN" sz="2400" b="0" i="1" dirty="0">
                <a:solidFill>
                  <a:schemeClr val="tx2"/>
                </a:solidFill>
                <a:latin typeface="+mj-ea"/>
              </a:rPr>
              <a:t>https://github.com/niXman/mingw-builds-binaries/releases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9C6586-B2D3-44FD-9484-F042A6C865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7848" y="3751366"/>
            <a:ext cx="4416916" cy="28281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6576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86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350"/>
  <p:tag name="KSO_WM_TEMPLATE_CATEGORY" val="custom"/>
  <p:tag name="KSO_WM_TEMPLATE_INDEX" val="20238624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0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0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0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0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0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624"/>
  <p:tag name="KSO_WM_TEMPLATE_CATEGORY" val="custom"/>
  <p:tag name="KSO_WM_TEMPLATE_MASTER_TYPE" val="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4"/>
  <p:tag name="KSO_WM_BEAUTIFY_FLAG" val="#wm#"/>
  <p:tag name="KSO_WM_TAG_VERSION" val="3.0"/>
  <p:tag name="KSO_WM_UNIT_ID" val="_1*i*1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5"/>
  <p:tag name="KSO_WM_BEAUTIFY_FLAG" val="#wm#"/>
  <p:tag name="KSO_WM_TAG_VERSION" val="3.0"/>
  <p:tag name="KSO_WM_UNIT_ID" val="_1*i*10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4"/>
  <p:tag name="KSO_WM_BEAUTIFY_FLAG" val="#wm#"/>
  <p:tag name="KSO_WM_TAG_VERSION" val="3.0"/>
  <p:tag name="KSO_WM_UNIT_ID" val="_1*i*10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0"/>
  <p:tag name="KSO_WM_BEAUTIFY_FLAG" val="#wm#"/>
  <p:tag name="KSO_WM_TAG_VERSION" val="3.0"/>
  <p:tag name="KSO_WM_UNIT_ID" val="_1*i*1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1"/>
  <p:tag name="KSO_WM_BEAUTIFY_FLAG" val="#wm#"/>
  <p:tag name="KSO_WM_TAG_VERSION" val="3.0"/>
  <p:tag name="KSO_WM_UNIT_ID" val="_1*i*1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2"/>
  <p:tag name="KSO_WM_BEAUTIFY_FLAG" val="#wm#"/>
  <p:tag name="KSO_WM_TAG_VERSION" val="3.0"/>
  <p:tag name="KSO_WM_UNIT_ID" val="_1*i*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0"/>
  <p:tag name="KSO_WM_BEAUTIFY_FLAG" val="#wm#"/>
  <p:tag name="KSO_WM_TAG_VERSION" val="3.0"/>
  <p:tag name="KSO_WM_UNIT_ID" val="_1*i*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9"/>
  <p:tag name="KSO_WM_BEAUTIFY_FLAG" val="#wm#"/>
  <p:tag name="KSO_WM_TAG_VERSION" val="3.0"/>
  <p:tag name="KSO_WM_UNIT_ID" val="_1*i*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4"/>
  <p:tag name="KSO_WM_BEAUTIFY_FLAG" val="#wm#"/>
  <p:tag name="KSO_WM_TAG_VERSION" val="3.0"/>
  <p:tag name="KSO_WM_UNIT_ID" val="_1*i*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1"/>
  <p:tag name="KSO_WM_BEAUTIFY_FLAG" val="#wm#"/>
  <p:tag name="KSO_WM_TAG_VERSION" val="3.0"/>
  <p:tag name="KSO_WM_UNIT_ID" val="_1*i*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1"/>
  <p:tag name="KSO_WM_BEAUTIFY_FLAG" val="#wm#"/>
  <p:tag name="KSO_WM_TAG_VERSION" val="3.0"/>
  <p:tag name="KSO_WM_UNIT_ID" val="_1*i*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2"/>
  <p:tag name="KSO_WM_BEAUTIFY_FLAG" val="#wm#"/>
  <p:tag name="KSO_WM_TAG_VERSION" val="3.0"/>
  <p:tag name="KSO_WM_UNIT_ID" val="_1*i*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6"/>
  <p:tag name="KSO_WM_BEAUTIFY_FLAG" val="#wm#"/>
  <p:tag name="KSO_WM_TAG_VERSION" val="3.0"/>
  <p:tag name="KSO_WM_UNIT_ID" val="_1*i*8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7"/>
  <p:tag name="KSO_WM_BEAUTIFY_FLAG" val="#wm#"/>
  <p:tag name="KSO_WM_TAG_VERSION" val="3.0"/>
  <p:tag name="KSO_WM_UNIT_ID" val="_1*i*8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3"/>
  <p:tag name="KSO_WM_BEAUTIFY_FLAG" val="#wm#"/>
  <p:tag name="KSO_WM_TAG_VERSION" val="3.0"/>
  <p:tag name="KSO_WM_UNIT_ID" val="_1*i*9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1"/>
  <p:tag name="KSO_WM_BEAUTIFY_FLAG" val="#wm#"/>
  <p:tag name="KSO_WM_TAG_VERSION" val="3.0"/>
  <p:tag name="KSO_WM_UNIT_ID" val="_1*i*9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4"/>
  <p:tag name="KSO_WM_BEAUTIFY_FLAG" val="#wm#"/>
  <p:tag name="KSO_WM_TAG_VERSION" val="3.0"/>
  <p:tag name="KSO_WM_UNIT_ID" val="_1*i*9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3"/>
  <p:tag name="KSO_WM_BEAUTIFY_FLAG" val="#wm#"/>
  <p:tag name="KSO_WM_TAG_VERSION" val="3.0"/>
  <p:tag name="KSO_WM_UNIT_ID" val="_1*i*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5"/>
  <p:tag name="KSO_WM_BEAUTIFY_FLAG" val="#wm#"/>
  <p:tag name="KSO_WM_TAG_VERSION" val="3.0"/>
  <p:tag name="KSO_WM_UNIT_ID" val="_1*i*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1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1"/>
  <p:tag name="KSO_WM_BEAUTIFY_FLAG" val="#wm#"/>
  <p:tag name="KSO_WM_TAG_VERSION" val="3.0"/>
  <p:tag name="KSO_WM_UNIT_ID" val="_1*i*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6"/>
  <p:tag name="KSO_WM_BEAUTIFY_FLAG" val="#wm#"/>
  <p:tag name="KSO_WM_TAG_VERSION" val="3.0"/>
  <p:tag name="KSO_WM_UNIT_ID" val="_1*i*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9"/>
  <p:tag name="KSO_WM_BEAUTIFY_FLAG" val="#wm#"/>
  <p:tag name="KSO_WM_TAG_VERSION" val="3.0"/>
  <p:tag name="KSO_WM_UNIT_ID" val="_1*i*9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9"/>
  <p:tag name="KSO_WM_BEAUTIFY_FLAG" val="#wm#"/>
  <p:tag name="KSO_WM_TAG_VERSION" val="3.0"/>
  <p:tag name="KSO_WM_UNIT_ID" val="_1*i*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0"/>
  <p:tag name="KSO_WM_BEAUTIFY_FLAG" val="#wm#"/>
  <p:tag name="KSO_WM_TAG_VERSION" val="3.0"/>
  <p:tag name="KSO_WM_UNIT_ID" val="_1*i*10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1"/>
  <p:tag name="KSO_WM_BEAUTIFY_FLAG" val="#wm#"/>
  <p:tag name="KSO_WM_TAG_VERSION" val="3.0"/>
  <p:tag name="KSO_WM_UNIT_ID" val="_1*i*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6"/>
  <p:tag name="KSO_WM_BEAUTIFY_FLAG" val="#wm#"/>
  <p:tag name="KSO_WM_TAG_VERSION" val="3.0"/>
  <p:tag name="KSO_WM_UNIT_ID" val="_1*i*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8"/>
  <p:tag name="KSO_WM_BEAUTIFY_FLAG" val="#wm#"/>
  <p:tag name="KSO_WM_TAG_VERSION" val="3.0"/>
  <p:tag name="KSO_WM_UNIT_ID" val="_1*i*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9"/>
  <p:tag name="KSO_WM_BEAUTIFY_FLAG" val="#wm#"/>
  <p:tag name="KSO_WM_TAG_VERSION" val="3.0"/>
  <p:tag name="KSO_WM_UNIT_ID" val="_1*i*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3"/>
  <p:tag name="KSO_WM_BEAUTIFY_FLAG" val="#wm#"/>
  <p:tag name="KSO_WM_TAG_VERSION" val="3.0"/>
  <p:tag name="KSO_WM_UNIT_ID" val="_1*i*1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2"/>
  <p:tag name="KSO_WM_BEAUTIFY_FLAG" val="#wm#"/>
  <p:tag name="KSO_WM_TAG_VERSION" val="3.0"/>
  <p:tag name="KSO_WM_UNIT_ID" val="_1*i*17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6"/>
  <p:tag name="KSO_WM_BEAUTIFY_FLAG" val="#wm#"/>
  <p:tag name="KSO_WM_TAG_VERSION" val="3.0"/>
  <p:tag name="KSO_WM_UNIT_ID" val="_1*i*13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5"/>
  <p:tag name="KSO_WM_BEAUTIFY_FLAG" val="#wm#"/>
  <p:tag name="KSO_WM_TAG_VERSION" val="3.0"/>
  <p:tag name="KSO_WM_UNIT_ID" val="_1*i*13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7"/>
  <p:tag name="KSO_WM_BEAUTIFY_FLAG" val="#wm#"/>
  <p:tag name="KSO_WM_TAG_VERSION" val="3.0"/>
  <p:tag name="KSO_WM_UNIT_ID" val="_1*i*10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3"/>
  <p:tag name="KSO_WM_BEAUTIFY_FLAG" val="#wm#"/>
  <p:tag name="KSO_WM_TAG_VERSION" val="3.0"/>
  <p:tag name="KSO_WM_UNIT_ID" val="_1*i*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0"/>
  <p:tag name="KSO_WM_BEAUTIFY_FLAG" val="#wm#"/>
  <p:tag name="KSO_WM_TAG_VERSION" val="3.0"/>
  <p:tag name="KSO_WM_UNIT_ID" val="_1*i*1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4"/>
  <p:tag name="KSO_WM_BEAUTIFY_FLAG" val="#wm#"/>
  <p:tag name="KSO_WM_TAG_VERSION" val="3.0"/>
  <p:tag name="KSO_WM_UNIT_ID" val="_1*i*1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0"/>
  <p:tag name="KSO_WM_BEAUTIFY_FLAG" val="#wm#"/>
  <p:tag name="KSO_WM_TAG_VERSION" val="3.0"/>
  <p:tag name="KSO_WM_UNIT_ID" val="_1*i*1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2"/>
  <p:tag name="KSO_WM_BEAUTIFY_FLAG" val="#wm#"/>
  <p:tag name="KSO_WM_TAG_VERSION" val="3.0"/>
  <p:tag name="KSO_WM_UNIT_ID" val="_1*i*1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6"/>
  <p:tag name="KSO_WM_BEAUTIFY_FLAG" val="#wm#"/>
  <p:tag name="KSO_WM_TAG_VERSION" val="3.0"/>
  <p:tag name="KSO_WM_UNIT_ID" val="_1*i*1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1"/>
  <p:tag name="KSO_WM_BEAUTIFY_FLAG" val="#wm#"/>
  <p:tag name="KSO_WM_TAG_VERSION" val="3.0"/>
  <p:tag name="KSO_WM_UNIT_ID" val="_1*i*1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8"/>
  <p:tag name="KSO_WM_BEAUTIFY_FLAG" val="#wm#"/>
  <p:tag name="KSO_WM_TAG_VERSION" val="3.0"/>
  <p:tag name="KSO_WM_UNIT_ID" val="_1*i*10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4"/>
  <p:tag name="KSO_WM_BEAUTIFY_FLAG" val="#wm#"/>
  <p:tag name="KSO_WM_TAG_VERSION" val="3.0"/>
  <p:tag name="KSO_WM_UNIT_ID" val="_1*i*1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8"/>
  <p:tag name="KSO_WM_BEAUTIFY_FLAG" val="#wm#"/>
  <p:tag name="KSO_WM_TAG_VERSION" val="3.0"/>
  <p:tag name="KSO_WM_UNIT_ID" val="_1*i*1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6"/>
  <p:tag name="KSO_WM_BEAUTIFY_FLAG" val="#wm#"/>
  <p:tag name="KSO_WM_TAG_VERSION" val="3.0"/>
  <p:tag name="KSO_WM_UNIT_ID" val="_1*i*14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0"/>
  <p:tag name="KSO_WM_BEAUTIFY_FLAG" val="#wm#"/>
  <p:tag name="KSO_WM_TAG_VERSION" val="3.0"/>
  <p:tag name="KSO_WM_UNIT_ID" val="_1*i*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7"/>
  <p:tag name="KSO_WM_BEAUTIFY_FLAG" val="#wm#"/>
  <p:tag name="KSO_WM_TAG_VERSION" val="3.0"/>
  <p:tag name="KSO_WM_UNIT_ID" val="_1*i*1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3"/>
  <p:tag name="KSO_WM_BEAUTIFY_FLAG" val="#wm#"/>
  <p:tag name="KSO_WM_TAG_VERSION" val="3.0"/>
  <p:tag name="KSO_WM_UNIT_ID" val="_1*i*1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7"/>
  <p:tag name="KSO_WM_BEAUTIFY_FLAG" val="#wm#"/>
  <p:tag name="KSO_WM_TAG_VERSION" val="3.0"/>
  <p:tag name="KSO_WM_UNIT_ID" val="_1*i*1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7"/>
  <p:tag name="KSO_WM_BEAUTIFY_FLAG" val="#wm#"/>
  <p:tag name="KSO_WM_TAG_VERSION" val="3.0"/>
  <p:tag name="KSO_WM_UNIT_ID" val="_1*i*1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8"/>
  <p:tag name="KSO_WM_BEAUTIFY_FLAG" val="#wm#"/>
  <p:tag name="KSO_WM_TAG_VERSION" val="3.0"/>
  <p:tag name="KSO_WM_UNIT_ID" val="_1*i*1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9"/>
  <p:tag name="KSO_WM_BEAUTIFY_FLAG" val="#wm#"/>
  <p:tag name="KSO_WM_TAG_VERSION" val="3.0"/>
  <p:tag name="KSO_WM_UNIT_ID" val="_1*i*1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2"/>
  <p:tag name="KSO_WM_BEAUTIFY_FLAG" val="#wm#"/>
  <p:tag name="KSO_WM_TAG_VERSION" val="3.0"/>
  <p:tag name="KSO_WM_UNIT_ID" val="_1*i*1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1"/>
  <p:tag name="KSO_WM_BEAUTIFY_FLAG" val="#wm#"/>
  <p:tag name="KSO_WM_TAG_VERSION" val="3.0"/>
  <p:tag name="KSO_WM_UNIT_ID" val="_1*i*15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5"/>
  <p:tag name="KSO_WM_BEAUTIFY_FLAG" val="#wm#"/>
  <p:tag name="KSO_WM_TAG_VERSION" val="3.0"/>
  <p:tag name="KSO_WM_UNIT_ID" val="_1*i*1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8"/>
  <p:tag name="KSO_WM_BEAUTIFY_FLAG" val="#wm#"/>
  <p:tag name="KSO_WM_TAG_VERSION" val="3.0"/>
  <p:tag name="KSO_WM_UNIT_ID" val="_1*i*1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3"/>
  <p:tag name="KSO_WM_BEAUTIFY_FLAG" val="#wm#"/>
  <p:tag name="KSO_WM_TAG_VERSION" val="3.0"/>
  <p:tag name="KSO_WM_UNIT_ID" val="_1*i*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3"/>
  <p:tag name="KSO_WM_BEAUTIFY_FLAG" val="#wm#"/>
  <p:tag name="KSO_WM_TAG_VERSION" val="3.0"/>
  <p:tag name="KSO_WM_UNIT_ID" val="_1*i*13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2"/>
  <p:tag name="KSO_WM_BEAUTIFY_FLAG" val="#wm#"/>
  <p:tag name="KSO_WM_TAG_VERSION" val="3.0"/>
  <p:tag name="KSO_WM_UNIT_ID" val="_1*i*1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6"/>
  <p:tag name="KSO_WM_BEAUTIFY_FLAG" val="#wm#"/>
  <p:tag name="KSO_WM_TAG_VERSION" val="3.0"/>
  <p:tag name="KSO_WM_UNIT_ID" val="_1*i*1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0"/>
  <p:tag name="KSO_WM_BEAUTIFY_FLAG" val="#wm#"/>
  <p:tag name="KSO_WM_TAG_VERSION" val="3.0"/>
  <p:tag name="KSO_WM_UNIT_ID" val="_1*i*1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1"/>
  <p:tag name="KSO_WM_BEAUTIFY_FLAG" val="#wm#"/>
  <p:tag name="KSO_WM_TAG_VERSION" val="3.0"/>
  <p:tag name="KSO_WM_UNIT_ID" val="_1*i*1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4"/>
  <p:tag name="KSO_WM_BEAUTIFY_FLAG" val="#wm#"/>
  <p:tag name="KSO_WM_TAG_VERSION" val="3.0"/>
  <p:tag name="KSO_WM_UNIT_ID" val="_1*i*17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6"/>
  <p:tag name="KSO_WM_BEAUTIFY_FLAG" val="#wm#"/>
  <p:tag name="KSO_WM_TAG_VERSION" val="3.0"/>
  <p:tag name="KSO_WM_UNIT_ID" val="_1*i*1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7"/>
  <p:tag name="KSO_WM_BEAUTIFY_FLAG" val="#wm#"/>
  <p:tag name="KSO_WM_TAG_VERSION" val="3.0"/>
  <p:tag name="KSO_WM_UNIT_ID" val="_1*i*1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6"/>
  <p:tag name="KSO_WM_BEAUTIFY_FLAG" val="#wm#"/>
  <p:tag name="KSO_WM_TAG_VERSION" val="3.0"/>
  <p:tag name="KSO_WM_UNIT_ID" val="_1*i*1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4"/>
  <p:tag name="KSO_WM_BEAUTIFY_FLAG" val="#wm#"/>
  <p:tag name="KSO_WM_TAG_VERSION" val="3.0"/>
  <p:tag name="KSO_WM_UNIT_ID" val="_1*i*1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4"/>
  <p:tag name="KSO_WM_BEAUTIFY_FLAG" val="#wm#"/>
  <p:tag name="KSO_WM_TAG_VERSION" val="3.0"/>
  <p:tag name="KSO_WM_UNIT_ID" val="_1*i*2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8"/>
  <p:tag name="KSO_WM_BEAUTIFY_FLAG" val="#wm#"/>
  <p:tag name="KSO_WM_TAG_VERSION" val="3.0"/>
  <p:tag name="KSO_WM_UNIT_ID" val="_1*i*14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0"/>
  <p:tag name="KSO_WM_BEAUTIFY_FLAG" val="#wm#"/>
  <p:tag name="KSO_WM_TAG_VERSION" val="3.0"/>
  <p:tag name="KSO_WM_UNIT_ID" val="_1*i*18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9"/>
  <p:tag name="KSO_WM_BEAUTIFY_FLAG" val="#wm#"/>
  <p:tag name="KSO_WM_TAG_VERSION" val="3.0"/>
  <p:tag name="KSO_WM_UNIT_ID" val="_1*i*17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7"/>
  <p:tag name="KSO_WM_BEAUTIFY_FLAG" val="#wm#"/>
  <p:tag name="KSO_WM_TAG_VERSION" val="3.0"/>
  <p:tag name="KSO_WM_UNIT_ID" val="_1*i*1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5"/>
  <p:tag name="KSO_WM_BEAUTIFY_FLAG" val="#wm#"/>
  <p:tag name="KSO_WM_TAG_VERSION" val="3.0"/>
  <p:tag name="KSO_WM_UNIT_ID" val="_1*i*1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3"/>
  <p:tag name="KSO_WM_BEAUTIFY_FLAG" val="#wm#"/>
  <p:tag name="KSO_WM_TAG_VERSION" val="3.0"/>
  <p:tag name="KSO_WM_UNIT_ID" val="_1*i*14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9"/>
  <p:tag name="KSO_WM_BEAUTIFY_FLAG" val="#wm#"/>
  <p:tag name="KSO_WM_TAG_VERSION" val="3.0"/>
  <p:tag name="KSO_WM_UNIT_ID" val="_1*i*1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1"/>
  <p:tag name="KSO_WM_BEAUTIFY_FLAG" val="#wm#"/>
  <p:tag name="KSO_WM_TAG_VERSION" val="3.0"/>
  <p:tag name="KSO_WM_UNIT_ID" val="_1*i*13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9"/>
  <p:tag name="KSO_WM_BEAUTIFY_FLAG" val="#wm#"/>
  <p:tag name="KSO_WM_TAG_VERSION" val="3.0"/>
  <p:tag name="KSO_WM_UNIT_ID" val="_1*i*13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3"/>
  <p:tag name="KSO_WM_BEAUTIFY_FLAG" val="#wm#"/>
  <p:tag name="KSO_WM_TAG_VERSION" val="3.0"/>
  <p:tag name="KSO_WM_UNIT_ID" val="_1*i*1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"/>
  <p:tag name="KSO_WM_BEAUTIFY_FLAG" val="#wm#"/>
  <p:tag name="KSO_WM_TAG_VERSION" val="3.0"/>
  <p:tag name="KSO_WM_UNIT_ID" val="_1*i*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9"/>
  <p:tag name="KSO_WM_BEAUTIFY_FLAG" val="#wm#"/>
  <p:tag name="KSO_WM_TAG_VERSION" val="3.0"/>
  <p:tag name="KSO_WM_UNIT_ID" val="_1*i*1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9"/>
  <p:tag name="KSO_WM_BEAUTIFY_FLAG" val="#wm#"/>
  <p:tag name="KSO_WM_TAG_VERSION" val="3.0"/>
  <p:tag name="KSO_WM_UNIT_ID" val="_1*i*12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8"/>
  <p:tag name="KSO_WM_BEAUTIFY_FLAG" val="#wm#"/>
  <p:tag name="KSO_WM_TAG_VERSION" val="3.0"/>
  <p:tag name="KSO_WM_UNIT_ID" val="_1*i*1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2"/>
  <p:tag name="KSO_WM_BEAUTIFY_FLAG" val="#wm#"/>
  <p:tag name="KSO_WM_TAG_VERSION" val="3.0"/>
  <p:tag name="KSO_WM_UNIT_ID" val="_1*i*1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9"/>
  <p:tag name="KSO_WM_BEAUTIFY_FLAG" val="#wm#"/>
  <p:tag name="KSO_WM_TAG_VERSION" val="3.0"/>
  <p:tag name="KSO_WM_UNIT_ID" val="_1*i*10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5"/>
  <p:tag name="KSO_WM_BEAUTIFY_FLAG" val="#wm#"/>
  <p:tag name="KSO_WM_TAG_VERSION" val="3.0"/>
  <p:tag name="KSO_WM_UNIT_ID" val="_1*i*1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4"/>
  <p:tag name="KSO_WM_BEAUTIFY_FLAG" val="#wm#"/>
  <p:tag name="KSO_WM_TAG_VERSION" val="3.0"/>
  <p:tag name="KSO_WM_UNIT_ID" val="_1*i*1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6"/>
  <p:tag name="KSO_WM_BEAUTIFY_FLAG" val="#wm#"/>
  <p:tag name="KSO_WM_TAG_VERSION" val="3.0"/>
  <p:tag name="KSO_WM_UNIT_ID" val="_1*i*1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1"/>
  <p:tag name="KSO_WM_BEAUTIFY_FLAG" val="#wm#"/>
  <p:tag name="KSO_WM_TAG_VERSION" val="3.0"/>
  <p:tag name="KSO_WM_UNIT_ID" val="_1*i*16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2"/>
  <p:tag name="KSO_WM_BEAUTIFY_FLAG" val="#wm#"/>
  <p:tag name="KSO_WM_TAG_VERSION" val="3.0"/>
  <p:tag name="KSO_WM_UNIT_ID" val="_1*i*1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6"/>
  <p:tag name="KSO_WM_BEAUTIFY_FLAG" val="#wm#"/>
  <p:tag name="KSO_WM_TAG_VERSION" val="3.0"/>
  <p:tag name="KSO_WM_UNIT_ID" val="_1*i*10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5"/>
  <p:tag name="KSO_WM_BEAUTIFY_FLAG" val="#wm#"/>
  <p:tag name="KSO_WM_TAG_VERSION" val="3.0"/>
  <p:tag name="KSO_WM_UNIT_ID" val="_1*i*1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0"/>
  <p:tag name="KSO_WM_BEAUTIFY_FLAG" val="#wm#"/>
  <p:tag name="KSO_WM_TAG_VERSION" val="3.0"/>
  <p:tag name="KSO_WM_UNIT_ID" val="_1*i*7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2"/>
  <p:tag name="KSO_WM_BEAUTIFY_FLAG" val="#wm#"/>
  <p:tag name="KSO_WM_TAG_VERSION" val="3.0"/>
  <p:tag name="KSO_WM_UNIT_ID" val="_1*i*9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2"/>
  <p:tag name="KSO_WM_BEAUTIFY_FLAG" val="#wm#"/>
  <p:tag name="KSO_WM_TAG_VERSION" val="3.0"/>
  <p:tag name="KSO_WM_UNIT_ID" val="_1*i*15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3"/>
  <p:tag name="KSO_WM_BEAUTIFY_FLAG" val="#wm#"/>
  <p:tag name="KSO_WM_TAG_VERSION" val="3.0"/>
  <p:tag name="KSO_WM_UNIT_ID" val="_1*i*15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7"/>
  <p:tag name="KSO_WM_BEAUTIFY_FLAG" val="#wm#"/>
  <p:tag name="KSO_WM_TAG_VERSION" val="3.0"/>
  <p:tag name="KSO_WM_UNIT_ID" val="_1*i*1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8"/>
  <p:tag name="KSO_WM_BEAUTIFY_FLAG" val="#wm#"/>
  <p:tag name="KSO_WM_TAG_VERSION" val="3.0"/>
  <p:tag name="KSO_WM_UNIT_ID" val="_1*i*11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2"/>
  <p:tag name="KSO_WM_BEAUTIFY_FLAG" val="#wm#"/>
  <p:tag name="KSO_WM_TAG_VERSION" val="3.0"/>
  <p:tag name="KSO_WM_UNIT_ID" val="_1*i*10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1"/>
  <p:tag name="KSO_WM_BEAUTIFY_FLAG" val="#wm#"/>
  <p:tag name="KSO_WM_TAG_VERSION" val="3.0"/>
  <p:tag name="KSO_WM_UNIT_ID" val="_1*i*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75"/>
  <p:tag name="KSO_WM_BEAUTIFY_FLAG" val="#wm#"/>
  <p:tag name="KSO_WM_TAG_VERSION" val="3.0"/>
  <p:tag name="KSO_WM_UNIT_ID" val="_1*i*1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9"/>
  <p:tag name="KSO_WM_BEAUTIFY_FLAG" val="#wm#"/>
  <p:tag name="KSO_WM_TAG_VERSION" val="3.0"/>
  <p:tag name="KSO_WM_UNIT_ID" val="_1*i*1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3"/>
  <p:tag name="KSO_WM_BEAUTIFY_FLAG" val="#wm#"/>
  <p:tag name="KSO_WM_TAG_VERSION" val="3.0"/>
  <p:tag name="KSO_WM_UNIT_ID" val="_1*i*1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4"/>
  <p:tag name="KSO_WM_BEAUTIFY_FLAG" val="#wm#"/>
  <p:tag name="KSO_WM_TAG_VERSION" val="3.0"/>
  <p:tag name="KSO_WM_UNIT_ID" val="_1*i*1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1"/>
  <p:tag name="KSO_WM_BEAUTIFY_FLAG" val="#wm#"/>
  <p:tag name="KSO_WM_TAG_VERSION" val="3.0"/>
  <p:tag name="KSO_WM_UNIT_ID" val="_1*i*14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8"/>
  <p:tag name="KSO_WM_BEAUTIFY_FLAG" val="#wm#"/>
  <p:tag name="KSO_WM_TAG_VERSION" val="3.0"/>
  <p:tag name="KSO_WM_UNIT_ID" val="_1*i*1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0"/>
  <p:tag name="KSO_WM_BEAUTIFY_FLAG" val="#wm#"/>
  <p:tag name="KSO_WM_TAG_VERSION" val="3.0"/>
  <p:tag name="KSO_WM_UNIT_ID" val="_1*i*14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5"/>
  <p:tag name="KSO_WM_BEAUTIFY_FLAG" val="#wm#"/>
  <p:tag name="KSO_WM_TAG_VERSION" val="3.0"/>
  <p:tag name="KSO_WM_UNIT_ID" val="_1*i*1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5"/>
  <p:tag name="KSO_WM_BEAUTIFY_FLAG" val="#wm#"/>
  <p:tag name="KSO_WM_TAG_VERSION" val="3.0"/>
  <p:tag name="KSO_WM_UNIT_ID" val="_1*i*1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4"/>
  <p:tag name="KSO_WM_BEAUTIFY_FLAG" val="#wm#"/>
  <p:tag name="KSO_WM_TAG_VERSION" val="3.0"/>
  <p:tag name="KSO_WM_UNIT_ID" val="_1*i*5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57"/>
  <p:tag name="KSO_WM_BEAUTIFY_FLAG" val="#wm#"/>
  <p:tag name="KSO_WM_TAG_VERSION" val="3.0"/>
  <p:tag name="KSO_WM_UNIT_ID" val="_1*i*1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3"/>
  <p:tag name="KSO_WM_BEAUTIFY_FLAG" val="#wm#"/>
  <p:tag name="KSO_WM_TAG_VERSION" val="3.0"/>
  <p:tag name="KSO_WM_UNIT_ID" val="_1*i*2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3"/>
  <p:tag name="KSO_WM_BEAUTIFY_FLAG" val="#wm#"/>
  <p:tag name="KSO_WM_TAG_VERSION" val="3.0"/>
  <p:tag name="KSO_WM_UNIT_ID" val="_1*i*1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2"/>
  <p:tag name="KSO_WM_BEAUTIFY_FLAG" val="#wm#"/>
  <p:tag name="KSO_WM_TAG_VERSION" val="3.0"/>
  <p:tag name="KSO_WM_UNIT_ID" val="_1*i*1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1"/>
  <p:tag name="KSO_WM_BEAUTIFY_FLAG" val="#wm#"/>
  <p:tag name="KSO_WM_TAG_VERSION" val="3.0"/>
  <p:tag name="KSO_WM_UNIT_ID" val="_1*i*18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84"/>
  <p:tag name="KSO_WM_BEAUTIFY_FLAG" val="#wm#"/>
  <p:tag name="KSO_WM_TAG_VERSION" val="3.0"/>
  <p:tag name="KSO_WM_UNIT_ID" val="_1*i*1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6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3"/>
  <p:tag name="KSO_WM_BEAUTIFY_FLAG" val="#wm#"/>
  <p:tag name="KSO_WM_TAG_VERSION" val="3.0"/>
  <p:tag name="KSO_WM_UNIT_ID" val="_1*i*7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TEXT_LAYER_COUNT" val="1"/>
  <p:tag name="KSO_WM_UNIT_VALUE" val="14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8"/>
  <p:tag name="KSO_WM_BEAUTIFY_FLAG" val="#wm#"/>
  <p:tag name="KSO_WM_TAG_VERSION" val="3.0"/>
  <p:tag name="KSO_WM_UNIT_ID" val="_1*i*8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0"/>
  <p:tag name="KSO_WM_BEAUTIFY_FLAG" val="#wm#"/>
  <p:tag name="KSO_WM_TAG_VERSION" val="3.0"/>
  <p:tag name="KSO_WM_UNIT_ID" val="_1*i*6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1"/>
  <p:tag name="KSO_WM_UNIT_ID" val="diagram20231702_3*n_h_h_i*1_2_1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1"/>
  <p:tag name="KSO_WM_UNIT_ID" val="diagram20231702_3*n_h_h_i*1_2_2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2"/>
  <p:tag name="KSO_WM_BEAUTIFY_FLAG" val="#wm#"/>
  <p:tag name="KSO_WM_TAG_VERSION" val="3.0"/>
  <p:tag name="KSO_WM_UNIT_ID" val="_1*i*6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4_1"/>
  <p:tag name="KSO_WM_UNIT_ID" val="diagram20231702_3*n_h_h_i*1_2_4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5_1"/>
  <p:tag name="KSO_WM_UNIT_ID" val="diagram20231702_3*n_h_h_i*1_2_5_1"/>
  <p:tag name="KSO_WM_TEMPLATE_CATEGORY" val="diagram"/>
  <p:tag name="KSO_WM_TEMPLATE_INDEX" val="20231702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gradient&quot;:[{&quot;brightness&quot;:0,&quot;colorType&quot;:1,&quot;foreColorIndex&quot;:5,&quot;pos&quot;:0.4699999988079071,&quot;transparency&quot;:0},{&quot;brightness&quot;:0.75,&quot;colorType&quot;:1,&quot;foreColorIndex&quot;:5,&quot;pos&quot;:0,&quot;transparency&quot;:0},{&quot;brightness&quot;:-0.15000000596046448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BEAUTIFY_FLAG" val="#wm#"/>
  <p:tag name="KSO_WM_UNIT_FILL_TYPE" val="3"/>
  <p:tag name="KSO_WM_UNIT_TEXT_FILL_FORE_SCHEMECOLOR_INDEX" val="1"/>
  <p:tag name="KSO_WM_UNIT_TEXT_FILL_TYPE" val="1"/>
  <p:tag name="KSO_WM_UNIT_USESOURCEFORMAT_APPLY" val="1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02_3*n_h_h_f*1_2_2_1"/>
  <p:tag name="KSO_WM_TEMPLATE_CATEGORY" val="diagram"/>
  <p:tag name="KSO_WM_TEMPLATE_INDEX" val="20231702"/>
  <p:tag name="KSO_WM_UNIT_LAYERLEVEL" val="1_1_1_1"/>
  <p:tag name="KSO_WM_TAG_VERSION" val="3.0"/>
  <p:tag name="KSO_WM_UNIT_SUBTYPE" val="a"/>
  <p:tag name="KSO_WM_UNIT_NOCLEAR" val="0"/>
  <p:tag name="KSO_WM_UNIT_VALUE" val="80"/>
  <p:tag name="KSO_WM_DIAGRAM_GROUP_CODE" val="n1-1"/>
  <p:tag name="KSO_WM_UNIT_TYPE" val="n_h_h_f"/>
  <p:tag name="KSO_WM_UNIT_INDEX" val="1_2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71.06573486328125,&quot;left&quot;:55.104817548136,&quot;top&quot;:116.24736878883186,&quot;width&quot;:851.2017822265625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.15000000596046448},{&quot;brightness&quot;:0.800000011920929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TYPE" val="1"/>
  <p:tag name="KSO_WM_BEAUTIFY_FLAG" val="#wm#"/>
  <p:tag name="KSO_WM_UNIT_PRESET_TEXT" val="单击此处添加文本内容，根据需要酌情增减文字，以便观者理解您传达的思想"/>
  <p:tag name="KSO_WM_UNIT_TEXT_FILL_FORE_SCHEMECOLOR_INDEX" val="1"/>
  <p:tag name="KSO_WM_UNIT_TEXT_FILL_TYPE" val="1"/>
  <p:tag name="KSO_WM_UNIT_LINE_FORE_SCHEMECOLOR_INDEX" val="5"/>
  <p:tag name="KSO_WM_UNIT_USESOURCEFORMAT_APPLY" val="1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9"/>
  <p:tag name="KSO_WM_BEAUTIFY_FLAG" val="#wm#"/>
  <p:tag name="KSO_WM_TAG_VERSION" val="3.0"/>
  <p:tag name="KSO_WM_UNIT_ID" val="_1*i*8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2"/>
  <p:tag name="KSO_WM_BEAUTIFY_FLAG" val="#wm#"/>
  <p:tag name="KSO_WM_TAG_VERSION" val="3.0"/>
  <p:tag name="KSO_WM_UNIT_ID" val="_1*i*2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3"/>
  <p:tag name="KSO_WM_BEAUTIFY_FLAG" val="#wm#"/>
  <p:tag name="KSO_WM_TAG_VERSION" val="3.0"/>
  <p:tag name="KSO_WM_UNIT_ID" val="_1*i*6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1"/>
  <p:tag name="KSO_WM_BEAUTIFY_FLAG" val="#wm#"/>
  <p:tag name="KSO_WM_TAG_VERSION" val="3.0"/>
  <p:tag name="KSO_WM_UNIT_ID" val="_1*i*7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5"/>
  <p:tag name="KSO_WM_BEAUTIFY_FLAG" val="#wm#"/>
  <p:tag name="KSO_WM_TAG_VERSION" val="3.0"/>
  <p:tag name="KSO_WM_UNIT_ID" val="_1*i*7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2"/>
  <p:tag name="KSO_WM_BEAUTIFY_FLAG" val="#wm#"/>
  <p:tag name="KSO_WM_TAG_VERSION" val="3.0"/>
  <p:tag name="KSO_WM_UNIT_ID" val="_1*i*8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702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702"/>
  <p:tag name="KSO_WM_SLIDE_TYPE" val="text"/>
  <p:tag name="KSO_WM_SLIDE_SUBTYPE" val="diag"/>
  <p:tag name="KSO_WM_SLIDE_SIZE" val="849.666*356.907"/>
  <p:tag name="KSO_WM_SLIDE_POSITION" val="55.8798*123.319"/>
  <p:tag name="KSO_WM_SLIDE_LAYOUT" val="a_n"/>
  <p:tag name="KSO_WM_SLIDE_LAYOUT_CNT" val="1_1"/>
  <p:tag name="KSO_WM_SPECIAL_SOURCE" val="bdnull"/>
  <p:tag name="KSO_WM_DIAGRAM_GROUP_CODE" val="n1-1"/>
  <p:tag name="KSO_WM_SLIDE_DIAGTYPE" val="n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702_5*a*1"/>
  <p:tag name="KSO_WM_TEMPLATE_CATEGORY" val="diagram"/>
  <p:tag name="KSO_WM_TEMPLATE_INDEX" val="20231702"/>
  <p:tag name="KSO_WM_UNIT_LAYERLEVEL" val="1"/>
  <p:tag name="KSO_WM_TAG_VERSION" val="3.0"/>
  <p:tag name="KSO_WM_BEAUTIFY_FLAG" val="#wm#"/>
  <p:tag name="KSO_WM_DIAGRAM_GROUP_CODE" val="n1-1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1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8624"/>
  <p:tag name="KSO_WM_TEMPLATE_CATEGORY" val="custom"/>
  <p:tag name="KSO_WM_SLIDE_INDEX" val="1"/>
  <p:tag name="KSO_WM_SLIDE_ID" val="custom20238624_1"/>
  <p:tag name="KSO_WM_TEMPLATE_MASTER_TYPE" val="0"/>
  <p:tag name="KSO_WM_SLIDE_LAYOUT" val="a_f"/>
  <p:tag name="KSO_WM_SLIDE_LAYOUT_CNT" val="1_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6"/>
  <p:tag name="KSO_WM_BEAUTIFY_FLAG" val="#wm#"/>
  <p:tag name="KSO_WM_TAG_VERSION" val="3.0"/>
  <p:tag name="KSO_WM_UNIT_ID" val="_1*i*9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624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624"/>
  <p:tag name="KSO_WM_TEMPLATE_CATEGORY" val="custom"/>
  <p:tag name="KSO_WM_UNIT_ISCONTENTSTITLE" val="0"/>
  <p:tag name="KSO_WM_UNIT_VALUE" val="16"/>
  <p:tag name="KSO_WM_UNIT_PRESET_TEXT" val="探索未知&#10;科技发布会PPT"/>
  <p:tag name="KSO_WM_UNIT_TEXT_TYPE" val="1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090_2*l_h_f*1_1_1"/>
  <p:tag name="KSO_WM_TEMPLATE_CATEGORY" val="diagram"/>
  <p:tag name="KSO_WM_TEMPLATE_INDEX" val="2023509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VALUE" val="111"/>
  <p:tag name="KSO_WM_DIAGRAM_MAX_ITEMCNT" val="4"/>
  <p:tag name="KSO_WM_DIAGRAM_MIN_ITEMCNT" val="2"/>
  <p:tag name="KSO_WM_DIAGRAM_VIRTUALLY_FRAME" val="{&quot;height&quot;:555.9658267716535,&quot;left&quot;:54.82086614173228,&quot;top&quot;:10.65,&quot;width&quot;:1029.429133858267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理解您传达的思想单击此处添加文本具体内容，简明扼要地阐述您的观点。"/>
  <p:tag name="KSO_WM_UNIT_TEXT_FILL_FORE_SCHEMECOLOR_INDEX" val="1"/>
  <p:tag name="KSO_WM_UNIT_TEXT_FILL_TYPE" val="1"/>
  <p:tag name="KSO_WM_UNIT_USESOURCEFORMAT_APPLY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8"/>
  <p:tag name="KSO_WM_BEAUTIFY_FLAG" val="#wm#"/>
  <p:tag name="KSO_WM_TAG_VERSION" val="3.0"/>
  <p:tag name="KSO_WM_UNIT_ID" val="_1*i*3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6"/>
  <p:tag name="KSO_WM_BEAUTIFY_FLAG" val="#wm#"/>
  <p:tag name="KSO_WM_TAG_VERSION" val="3.0"/>
  <p:tag name="KSO_WM_UNIT_ID" val="_1*i*2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7"/>
  <p:tag name="KSO_WM_BEAUTIFY_FLAG" val="#wm#"/>
  <p:tag name="KSO_WM_TAG_VERSION" val="3.0"/>
  <p:tag name="KSO_WM_UNIT_ID" val="_1*i*5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3"/>
  <p:tag name="KSO_WM_BEAUTIFY_FLAG" val="#wm#"/>
  <p:tag name="KSO_WM_TAG_VERSION" val="3.0"/>
  <p:tag name="KSO_WM_UNIT_ID" val="_1*i*8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7"/>
  <p:tag name="KSO_WM_BEAUTIFY_FLAG" val="#wm#"/>
  <p:tag name="KSO_WM_TAG_VERSION" val="3.0"/>
  <p:tag name="KSO_WM_UNIT_ID" val="_1*i*9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8"/>
  <p:tag name="KSO_WM_BEAUTIFY_FLAG" val="#wm#"/>
  <p:tag name="KSO_WM_TAG_VERSION" val="3.0"/>
  <p:tag name="KSO_WM_UNIT_ID" val="_1*i*9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8"/>
  <p:tag name="KSO_WM_BEAUTIFY_FLAG" val="#wm#"/>
  <p:tag name="KSO_WM_TAG_VERSION" val="3.0"/>
  <p:tag name="KSO_WM_UNIT_ID" val="_1*i*2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0"/>
  <p:tag name="KSO_WM_BEAUTIFY_FLAG" val="#wm#"/>
  <p:tag name="KSO_WM_TAG_VERSION" val="3.0"/>
  <p:tag name="KSO_WM_UNIT_ID" val="_1*i*3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5"/>
  <p:tag name="KSO_WM_BEAUTIFY_FLAG" val="#wm#"/>
  <p:tag name="KSO_WM_TAG_VERSION" val="3.0"/>
  <p:tag name="KSO_WM_UNIT_ID" val="_1*i*5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2"/>
  <p:tag name="KSO_WM_BEAUTIFY_FLAG" val="#wm#"/>
  <p:tag name="KSO_WM_TAG_VERSION" val="3.0"/>
  <p:tag name="KSO_WM_UNIT_ID" val="_1*i*3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3"/>
  <p:tag name="KSO_WM_BEAUTIFY_FLAG" val="#wm#"/>
  <p:tag name="KSO_WM_TAG_VERSION" val="3.0"/>
  <p:tag name="KSO_WM_UNIT_ID" val="_1*i*10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8"/>
  <p:tag name="KSO_WM_BEAUTIFY_FLAG" val="#wm#"/>
  <p:tag name="KSO_WM_TAG_VERSION" val="3.0"/>
  <p:tag name="KSO_WM_UNIT_ID" val="_1*i*6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5"/>
  <p:tag name="KSO_WM_BEAUTIFY_FLAG" val="#wm#"/>
  <p:tag name="KSO_WM_TAG_VERSION" val="3.0"/>
  <p:tag name="KSO_WM_UNIT_ID" val="_1*i*4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7"/>
  <p:tag name="KSO_WM_BEAUTIFY_FLAG" val="#wm#"/>
  <p:tag name="KSO_WM_TAG_VERSION" val="3.0"/>
  <p:tag name="KSO_WM_UNIT_ID" val="_1*i*4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7"/>
  <p:tag name="KSO_WM_BEAUTIFY_FLAG" val="#wm#"/>
  <p:tag name="KSO_WM_TAG_VERSION" val="3.0"/>
  <p:tag name="KSO_WM_UNIT_ID" val="_1*i*3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5"/>
  <p:tag name="KSO_WM_BEAUTIFY_FLAG" val="#wm#"/>
  <p:tag name="KSO_WM_TAG_VERSION" val="3.0"/>
  <p:tag name="KSO_WM_UNIT_ID" val="_1*i*6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7"/>
  <p:tag name="KSO_WM_BEAUTIFY_FLAG" val="#wm#"/>
  <p:tag name="KSO_WM_TAG_VERSION" val="3.0"/>
  <p:tag name="KSO_WM_UNIT_ID" val="_1*i*7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6"/>
  <p:tag name="KSO_WM_BEAUTIFY_FLAG" val="#wm#"/>
  <p:tag name="KSO_WM_TAG_VERSION" val="3.0"/>
  <p:tag name="KSO_WM_UNIT_ID" val="_1*i*7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7"/>
  <p:tag name="KSO_WM_BEAUTIFY_FLAG" val="#wm#"/>
  <p:tag name="KSO_WM_TAG_VERSION" val="3.0"/>
  <p:tag name="KSO_WM_UNIT_ID" val="_1*i*6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4"/>
  <p:tag name="KSO_WM_BEAUTIFY_FLAG" val="#wm#"/>
  <p:tag name="KSO_WM_TAG_VERSION" val="3.0"/>
  <p:tag name="KSO_WM_UNIT_ID" val="_1*i*1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4"/>
  <p:tag name="KSO_WM_BEAUTIFY_FLAG" val="#wm#"/>
  <p:tag name="KSO_WM_TAG_VERSION" val="3.0"/>
  <p:tag name="KSO_WM_UNIT_ID" val="_1*i*3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9"/>
  <p:tag name="KSO_WM_BEAUTIFY_FLAG" val="#wm#"/>
  <p:tag name="KSO_WM_TAG_VERSION" val="3.0"/>
  <p:tag name="KSO_WM_UNIT_ID" val="_1*i*4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2"/>
  <p:tag name="KSO_WM_BEAUTIFY_FLAG" val="#wm#"/>
  <p:tag name="KSO_WM_TAG_VERSION" val="3.0"/>
  <p:tag name="KSO_WM_UNIT_ID" val="_1*i*4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4"/>
  <p:tag name="KSO_WM_BEAUTIFY_FLAG" val="#wm#"/>
  <p:tag name="KSO_WM_TAG_VERSION" val="3.0"/>
  <p:tag name="KSO_WM_UNIT_ID" val="_1*i*4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7"/>
  <p:tag name="KSO_WM_BEAUTIFY_FLAG" val="#wm#"/>
  <p:tag name="KSO_WM_TAG_VERSION" val="3.0"/>
  <p:tag name="KSO_WM_UNIT_ID" val="_1*i*2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1"/>
  <p:tag name="KSO_WM_BEAUTIFY_FLAG" val="#wm#"/>
  <p:tag name="KSO_WM_TAG_VERSION" val="3.0"/>
  <p:tag name="KSO_WM_UNIT_ID" val="_1*i*2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0"/>
  <p:tag name="KSO_WM_BEAUTIFY_FLAG" val="#wm#"/>
  <p:tag name="KSO_WM_TAG_VERSION" val="3.0"/>
  <p:tag name="KSO_WM_UNIT_ID" val="_1*i*2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0"/>
  <p:tag name="KSO_WM_BEAUTIFY_FLAG" val="#wm#"/>
  <p:tag name="KSO_WM_TAG_VERSION" val="3.0"/>
  <p:tag name="KSO_WM_UNIT_ID" val="_1*i*5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6"/>
  <p:tag name="KSO_WM_BEAUTIFY_FLAG" val="#wm#"/>
  <p:tag name="KSO_WM_TAG_VERSION" val="3.0"/>
  <p:tag name="KSO_WM_UNIT_ID" val="_1*i*6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4"/>
  <p:tag name="KSO_WM_BEAUTIFY_FLAG" val="#wm#"/>
  <p:tag name="KSO_WM_TAG_VERSION" val="3.0"/>
  <p:tag name="KSO_WM_UNIT_ID" val="_1*i*8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6"/>
  <p:tag name="KSO_WM_BEAUTIFY_FLAG" val="#wm#"/>
  <p:tag name="KSO_WM_TAG_VERSION" val="3.0"/>
  <p:tag name="KSO_WM_UNIT_ID" val="_1*i*5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8"/>
  <p:tag name="KSO_WM_BEAUTIFY_FLAG" val="#wm#"/>
  <p:tag name="KSO_WM_TAG_VERSION" val="3.0"/>
  <p:tag name="KSO_WM_UNIT_ID" val="_1*i*5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85"/>
  <p:tag name="KSO_WM_BEAUTIFY_FLAG" val="#wm#"/>
  <p:tag name="KSO_WM_TAG_VERSION" val="3.0"/>
  <p:tag name="KSO_WM_UNIT_ID" val="_1*i*8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5"/>
  <p:tag name="KSO_WM_BEAUTIFY_FLAG" val="#wm#"/>
  <p:tag name="KSO_WM_TAG_VERSION" val="3.0"/>
  <p:tag name="KSO_WM_UNIT_ID" val="_1*i*9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25"/>
  <p:tag name="KSO_WM_BEAUTIFY_FLAG" val="#wm#"/>
  <p:tag name="KSO_WM_TAG_VERSION" val="3.0"/>
  <p:tag name="KSO_WM_UNIT_ID" val="_1*i*2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9"/>
  <p:tag name="KSO_WM_BEAUTIFY_FLAG" val="#wm#"/>
  <p:tag name="KSO_WM_TAG_VERSION" val="3.0"/>
  <p:tag name="KSO_WM_UNIT_ID" val="_1*i*1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59"/>
  <p:tag name="KSO_WM_BEAUTIFY_FLAG" val="#wm#"/>
  <p:tag name="KSO_WM_TAG_VERSION" val="3.0"/>
  <p:tag name="KSO_WM_UNIT_ID" val="_1*i*5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101"/>
  <p:tag name="KSO_WM_BEAUTIFY_FLAG" val="#wm#"/>
  <p:tag name="KSO_WM_TAG_VERSION" val="3.0"/>
  <p:tag name="KSO_WM_UNIT_ID" val="_1*i*10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4"/>
  <p:tag name="KSO_WM_BEAUTIFY_FLAG" val="#wm#"/>
  <p:tag name="KSO_WM_TAG_VERSION" val="3.0"/>
  <p:tag name="KSO_WM_UNIT_ID" val="_1*i*6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69"/>
  <p:tag name="KSO_WM_BEAUTIFY_FLAG" val="#wm#"/>
  <p:tag name="KSO_WM_TAG_VERSION" val="3.0"/>
  <p:tag name="KSO_WM_UNIT_ID" val="_1*i*6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78"/>
  <p:tag name="KSO_WM_BEAUTIFY_FLAG" val="#wm#"/>
  <p:tag name="KSO_WM_TAG_VERSION" val="3.0"/>
  <p:tag name="KSO_WM_UNIT_ID" val="_1*i*7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i"/>
  <p:tag name="KSO_WM_UNIT_INDEX" val="90"/>
  <p:tag name="KSO_WM_BEAUTIFY_FLAG" val="#wm#"/>
  <p:tag name="KSO_WM_TAG_VERSION" val="3.0"/>
  <p:tag name="KSO_WM_UNIT_ID" val="_1*i*9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商务风探索未知职场办公">
  <a:themeElements>
    <a:clrScheme name="探索未知">
      <a:dk1>
        <a:srgbClr val="000000"/>
      </a:dk1>
      <a:lt1>
        <a:srgbClr val="FFFFFF"/>
      </a:lt1>
      <a:dk2>
        <a:srgbClr val="271E15"/>
      </a:dk2>
      <a:lt2>
        <a:srgbClr val="F5EEE7"/>
      </a:lt2>
      <a:accent1>
        <a:srgbClr val="9B6C43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TM03457475[[fn=框架]]</Template>
  <TotalTime>1597</TotalTime>
  <Words>1227</Words>
  <Application>Microsoft Office PowerPoint</Application>
  <PresentationFormat>宽屏</PresentationFormat>
  <Paragraphs>224</Paragraphs>
  <Slides>30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微软雅黑</vt:lpstr>
      <vt:lpstr>Arial</vt:lpstr>
      <vt:lpstr>Calibri</vt:lpstr>
      <vt:lpstr>商务风探索未知职场办公</vt:lpstr>
      <vt:lpstr>1_商务风探索未知职场办公</vt:lpstr>
      <vt:lpstr>C语言基础</vt:lpstr>
      <vt:lpstr>一、什么是C语言</vt:lpstr>
      <vt:lpstr>操作系统发展史</vt:lpstr>
      <vt:lpstr>操作系统发展史</vt:lpstr>
      <vt:lpstr>操作系统发展史</vt:lpstr>
      <vt:lpstr>什么是C语言？</vt:lpstr>
      <vt:lpstr>为什么要从C语言开始？</vt:lpstr>
      <vt:lpstr>二、HelloWorld</vt:lpstr>
      <vt:lpstr>安装GCC</vt:lpstr>
      <vt:lpstr>安装GCC</vt:lpstr>
      <vt:lpstr>安装GCC</vt:lpstr>
      <vt:lpstr>安装GCC</vt:lpstr>
      <vt:lpstr>使用vscode文本编辑器编写代码</vt:lpstr>
      <vt:lpstr>使用vscode文本编辑器编写代码</vt:lpstr>
      <vt:lpstr>三、C语言基础</vt:lpstr>
      <vt:lpstr>存储单位</vt:lpstr>
      <vt:lpstr>变量-char；var.c</vt:lpstr>
      <vt:lpstr>变量-int、float、double、char*、[]；var.c</vt:lpstr>
      <vt:lpstr>变量-变量名命名规则；grammar.c</vt:lpstr>
      <vt:lpstr>作用域；scope.c</vt:lpstr>
      <vt:lpstr>基础运算；calculate.c</vt:lpstr>
      <vt:lpstr>条件；judge.c</vt:lpstr>
      <vt:lpstr>循环；cycle.c</vt:lpstr>
      <vt:lpstr>函数；func.c</vt:lpstr>
      <vt:lpstr>结构体；struct.c</vt:lpstr>
      <vt:lpstr>四、编译运行</vt:lpstr>
      <vt:lpstr>编译过程</vt:lpstr>
      <vt:lpstr>编译过程</vt:lpstr>
      <vt:lpstr>用 visual studio 查看内存布局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计算机通识</dc:title>
  <dc:creator>! out</dc:creator>
  <cp:lastModifiedBy>! out</cp:lastModifiedBy>
  <cp:revision>100</cp:revision>
  <dcterms:created xsi:type="dcterms:W3CDTF">2024-12-15T07:47:00Z</dcterms:created>
  <dcterms:modified xsi:type="dcterms:W3CDTF">2025-02-27T16:55:40Z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D639828B17D74956B91EE54BAFF0692B_12</vt:lpwstr>
  </property>
  <property fmtid="{D5CDD505-2E9C-101B-9397-08002B2CF9AE}" pid="3" name="KSOProductBuildVer">
    <vt:lpwstr>2052-12.1.0.19770</vt:lpwstr>
  </property>
</Properties>
</file>