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heme/theme3.xml" ContentType="application/vnd.openxmlformats-officedocument.them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notesSlides/notesSlide1.xml" ContentType="application/vnd.openxmlformats-officedocument.presentationml.notesSlide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notesSlides/notesSlide2.xml" ContentType="application/vnd.openxmlformats-officedocument.presentationml.notesSlide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notesSlides/notesSlide3.xml" ContentType="application/vnd.openxmlformats-officedocument.presentationml.notesSlide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notesSlides/notesSlide4.xml" ContentType="application/vnd.openxmlformats-officedocument.presentationml.notesSlide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notesSlides/notesSlide5.xml" ContentType="application/vnd.openxmlformats-officedocument.presentationml.notesSlide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notesSlides/notesSlide6.xml" ContentType="application/vnd.openxmlformats-officedocument.presentationml.notesSlide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notesSlides/notesSlide7.xml" ContentType="application/vnd.openxmlformats-officedocument.presentationml.notesSlide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8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9.xml" ContentType="application/vnd.openxmlformats-officedocument.presentationml.notesSlide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notesSlides/notesSlide10.xml" ContentType="application/vnd.openxmlformats-officedocument.presentationml.notesSlide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notesSlides/notesSlide11.xml" ContentType="application/vnd.openxmlformats-officedocument.presentationml.notesSlide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notesSlides/notesSlide12.xml" ContentType="application/vnd.openxmlformats-officedocument.presentationml.notesSlide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notesSlides/notesSlide13.xml" ContentType="application/vnd.openxmlformats-officedocument.presentationml.notesSlide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notesSlides/notesSlide14.xml" ContentType="application/vnd.openxmlformats-officedocument.presentationml.notesSlide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notesSlides/notesSlide15.xml" ContentType="application/vnd.openxmlformats-officedocument.presentationml.notesSlide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notesSlides/notesSlide16.xml" ContentType="application/vnd.openxmlformats-officedocument.presentationml.notesSlid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62" r:id="rId2"/>
  </p:sldMasterIdLst>
  <p:notesMasterIdLst>
    <p:notesMasterId r:id="rId25"/>
  </p:notesMasterIdLst>
  <p:sldIdLst>
    <p:sldId id="302" r:id="rId3"/>
    <p:sldId id="303" r:id="rId4"/>
    <p:sldId id="330" r:id="rId5"/>
    <p:sldId id="327" r:id="rId6"/>
    <p:sldId id="332" r:id="rId7"/>
    <p:sldId id="352" r:id="rId8"/>
    <p:sldId id="353" r:id="rId9"/>
    <p:sldId id="339" r:id="rId10"/>
    <p:sldId id="343" r:id="rId11"/>
    <p:sldId id="345" r:id="rId12"/>
    <p:sldId id="341" r:id="rId13"/>
    <p:sldId id="346" r:id="rId14"/>
    <p:sldId id="344" r:id="rId15"/>
    <p:sldId id="347" r:id="rId16"/>
    <p:sldId id="348" r:id="rId17"/>
    <p:sldId id="349" r:id="rId18"/>
    <p:sldId id="354" r:id="rId19"/>
    <p:sldId id="305" r:id="rId20"/>
    <p:sldId id="340" r:id="rId21"/>
    <p:sldId id="351" r:id="rId22"/>
    <p:sldId id="350" r:id="rId23"/>
    <p:sldId id="32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90"/>
      </p:cViewPr>
      <p:guideLst>
        <p:guide pos="3840"/>
        <p:guide orient="horz" pos="2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2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7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96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10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97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09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1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44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05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9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7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61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25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4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5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17" Type="http://schemas.openxmlformats.org/officeDocument/2006/relationships/tags" Target="../tags/tag137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63" Type="http://schemas.openxmlformats.org/officeDocument/2006/relationships/tags" Target="../tags/tag83.xml"/><Relationship Id="rId84" Type="http://schemas.openxmlformats.org/officeDocument/2006/relationships/tags" Target="../tags/tag104.xml"/><Relationship Id="rId138" Type="http://schemas.openxmlformats.org/officeDocument/2006/relationships/tags" Target="../tags/tag158.xml"/><Relationship Id="rId159" Type="http://schemas.openxmlformats.org/officeDocument/2006/relationships/tags" Target="../tags/tag179.xml"/><Relationship Id="rId170" Type="http://schemas.openxmlformats.org/officeDocument/2006/relationships/tags" Target="../tags/tag190.xml"/><Relationship Id="rId191" Type="http://schemas.openxmlformats.org/officeDocument/2006/relationships/image" Target="../media/image2.png"/><Relationship Id="rId107" Type="http://schemas.openxmlformats.org/officeDocument/2006/relationships/tags" Target="../tags/tag127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53" Type="http://schemas.openxmlformats.org/officeDocument/2006/relationships/tags" Target="../tags/tag73.xml"/><Relationship Id="rId74" Type="http://schemas.openxmlformats.org/officeDocument/2006/relationships/tags" Target="../tags/tag94.xml"/><Relationship Id="rId128" Type="http://schemas.openxmlformats.org/officeDocument/2006/relationships/tags" Target="../tags/tag148.xml"/><Relationship Id="rId149" Type="http://schemas.openxmlformats.org/officeDocument/2006/relationships/tags" Target="../tags/tag169.xml"/><Relationship Id="rId5" Type="http://schemas.openxmlformats.org/officeDocument/2006/relationships/tags" Target="../tags/tag25.xml"/><Relationship Id="rId95" Type="http://schemas.openxmlformats.org/officeDocument/2006/relationships/tags" Target="../tags/tag115.xml"/><Relationship Id="rId160" Type="http://schemas.openxmlformats.org/officeDocument/2006/relationships/tags" Target="../tags/tag180.xml"/><Relationship Id="rId181" Type="http://schemas.openxmlformats.org/officeDocument/2006/relationships/tags" Target="../tags/tag201.xml"/><Relationship Id="rId22" Type="http://schemas.openxmlformats.org/officeDocument/2006/relationships/tags" Target="../tags/tag42.xml"/><Relationship Id="rId43" Type="http://schemas.openxmlformats.org/officeDocument/2006/relationships/tags" Target="../tags/tag63.xml"/><Relationship Id="rId64" Type="http://schemas.openxmlformats.org/officeDocument/2006/relationships/tags" Target="../tags/tag84.xml"/><Relationship Id="rId118" Type="http://schemas.openxmlformats.org/officeDocument/2006/relationships/tags" Target="../tags/tag138.xml"/><Relationship Id="rId139" Type="http://schemas.openxmlformats.org/officeDocument/2006/relationships/tags" Target="../tags/tag159.xml"/><Relationship Id="rId85" Type="http://schemas.openxmlformats.org/officeDocument/2006/relationships/tags" Target="../tags/tag105.xml"/><Relationship Id="rId150" Type="http://schemas.openxmlformats.org/officeDocument/2006/relationships/tags" Target="../tags/tag170.xml"/><Relationship Id="rId171" Type="http://schemas.openxmlformats.org/officeDocument/2006/relationships/tags" Target="../tags/tag191.xml"/><Relationship Id="rId192" Type="http://schemas.openxmlformats.org/officeDocument/2006/relationships/image" Target="../media/image3.png"/><Relationship Id="rId12" Type="http://schemas.openxmlformats.org/officeDocument/2006/relationships/tags" Target="../tags/tag32.xml"/><Relationship Id="rId33" Type="http://schemas.openxmlformats.org/officeDocument/2006/relationships/tags" Target="../tags/tag53.xml"/><Relationship Id="rId108" Type="http://schemas.openxmlformats.org/officeDocument/2006/relationships/tags" Target="../tags/tag128.xml"/><Relationship Id="rId129" Type="http://schemas.openxmlformats.org/officeDocument/2006/relationships/tags" Target="../tags/tag149.xml"/><Relationship Id="rId54" Type="http://schemas.openxmlformats.org/officeDocument/2006/relationships/tags" Target="../tags/tag74.xml"/><Relationship Id="rId75" Type="http://schemas.openxmlformats.org/officeDocument/2006/relationships/tags" Target="../tags/tag95.xml"/><Relationship Id="rId96" Type="http://schemas.openxmlformats.org/officeDocument/2006/relationships/tags" Target="../tags/tag116.xml"/><Relationship Id="rId140" Type="http://schemas.openxmlformats.org/officeDocument/2006/relationships/tags" Target="../tags/tag160.xml"/><Relationship Id="rId161" Type="http://schemas.openxmlformats.org/officeDocument/2006/relationships/tags" Target="../tags/tag181.xml"/><Relationship Id="rId182" Type="http://schemas.openxmlformats.org/officeDocument/2006/relationships/tags" Target="../tags/tag202.xml"/><Relationship Id="rId6" Type="http://schemas.openxmlformats.org/officeDocument/2006/relationships/tags" Target="../tags/tag26.xml"/><Relationship Id="rId23" Type="http://schemas.openxmlformats.org/officeDocument/2006/relationships/tags" Target="../tags/tag43.xml"/><Relationship Id="rId119" Type="http://schemas.openxmlformats.org/officeDocument/2006/relationships/tags" Target="../tags/tag139.xml"/><Relationship Id="rId44" Type="http://schemas.openxmlformats.org/officeDocument/2006/relationships/tags" Target="../tags/tag64.xml"/><Relationship Id="rId65" Type="http://schemas.openxmlformats.org/officeDocument/2006/relationships/tags" Target="../tags/tag85.xml"/><Relationship Id="rId86" Type="http://schemas.openxmlformats.org/officeDocument/2006/relationships/tags" Target="../tags/tag106.xml"/><Relationship Id="rId130" Type="http://schemas.openxmlformats.org/officeDocument/2006/relationships/tags" Target="../tags/tag150.xml"/><Relationship Id="rId151" Type="http://schemas.openxmlformats.org/officeDocument/2006/relationships/tags" Target="../tags/tag171.xml"/><Relationship Id="rId172" Type="http://schemas.openxmlformats.org/officeDocument/2006/relationships/tags" Target="../tags/tag192.xml"/><Relationship Id="rId193" Type="http://schemas.openxmlformats.org/officeDocument/2006/relationships/image" Target="../media/image4.png"/><Relationship Id="rId13" Type="http://schemas.openxmlformats.org/officeDocument/2006/relationships/tags" Target="../tags/tag33.xml"/><Relationship Id="rId109" Type="http://schemas.openxmlformats.org/officeDocument/2006/relationships/tags" Target="../tags/tag129.xml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97" Type="http://schemas.openxmlformats.org/officeDocument/2006/relationships/tags" Target="../tags/tag117.xml"/><Relationship Id="rId104" Type="http://schemas.openxmlformats.org/officeDocument/2006/relationships/tags" Target="../tags/tag124.xml"/><Relationship Id="rId120" Type="http://schemas.openxmlformats.org/officeDocument/2006/relationships/tags" Target="../tags/tag140.xml"/><Relationship Id="rId125" Type="http://schemas.openxmlformats.org/officeDocument/2006/relationships/tags" Target="../tags/tag145.xml"/><Relationship Id="rId141" Type="http://schemas.openxmlformats.org/officeDocument/2006/relationships/tags" Target="../tags/tag161.xml"/><Relationship Id="rId146" Type="http://schemas.openxmlformats.org/officeDocument/2006/relationships/tags" Target="../tags/tag166.xml"/><Relationship Id="rId167" Type="http://schemas.openxmlformats.org/officeDocument/2006/relationships/tags" Target="../tags/tag187.xml"/><Relationship Id="rId188" Type="http://schemas.openxmlformats.org/officeDocument/2006/relationships/tags" Target="../tags/tag208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92" Type="http://schemas.openxmlformats.org/officeDocument/2006/relationships/tags" Target="../tags/tag112.xml"/><Relationship Id="rId162" Type="http://schemas.openxmlformats.org/officeDocument/2006/relationships/tags" Target="../tags/tag182.xml"/><Relationship Id="rId183" Type="http://schemas.openxmlformats.org/officeDocument/2006/relationships/tags" Target="../tags/tag203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tags" Target="../tags/tag107.xml"/><Relationship Id="rId110" Type="http://schemas.openxmlformats.org/officeDocument/2006/relationships/tags" Target="../tags/tag130.xml"/><Relationship Id="rId115" Type="http://schemas.openxmlformats.org/officeDocument/2006/relationships/tags" Target="../tags/tag135.xml"/><Relationship Id="rId131" Type="http://schemas.openxmlformats.org/officeDocument/2006/relationships/tags" Target="../tags/tag151.xml"/><Relationship Id="rId136" Type="http://schemas.openxmlformats.org/officeDocument/2006/relationships/tags" Target="../tags/tag156.xml"/><Relationship Id="rId157" Type="http://schemas.openxmlformats.org/officeDocument/2006/relationships/tags" Target="../tags/tag177.xml"/><Relationship Id="rId178" Type="http://schemas.openxmlformats.org/officeDocument/2006/relationships/tags" Target="../tags/tag198.xml"/><Relationship Id="rId61" Type="http://schemas.openxmlformats.org/officeDocument/2006/relationships/tags" Target="../tags/tag81.xml"/><Relationship Id="rId82" Type="http://schemas.openxmlformats.org/officeDocument/2006/relationships/tags" Target="../tags/tag102.xml"/><Relationship Id="rId152" Type="http://schemas.openxmlformats.org/officeDocument/2006/relationships/tags" Target="../tags/tag172.xml"/><Relationship Id="rId173" Type="http://schemas.openxmlformats.org/officeDocument/2006/relationships/tags" Target="../tags/tag193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56" Type="http://schemas.openxmlformats.org/officeDocument/2006/relationships/tags" Target="../tags/tag76.xml"/><Relationship Id="rId77" Type="http://schemas.openxmlformats.org/officeDocument/2006/relationships/tags" Target="../tags/tag97.xml"/><Relationship Id="rId100" Type="http://schemas.openxmlformats.org/officeDocument/2006/relationships/tags" Target="../tags/tag120.xml"/><Relationship Id="rId105" Type="http://schemas.openxmlformats.org/officeDocument/2006/relationships/tags" Target="../tags/tag125.xml"/><Relationship Id="rId126" Type="http://schemas.openxmlformats.org/officeDocument/2006/relationships/tags" Target="../tags/tag146.xml"/><Relationship Id="rId147" Type="http://schemas.openxmlformats.org/officeDocument/2006/relationships/tags" Target="../tags/tag167.xml"/><Relationship Id="rId168" Type="http://schemas.openxmlformats.org/officeDocument/2006/relationships/tags" Target="../tags/tag188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93" Type="http://schemas.openxmlformats.org/officeDocument/2006/relationships/tags" Target="../tags/tag113.xml"/><Relationship Id="rId98" Type="http://schemas.openxmlformats.org/officeDocument/2006/relationships/tags" Target="../tags/tag118.xml"/><Relationship Id="rId121" Type="http://schemas.openxmlformats.org/officeDocument/2006/relationships/tags" Target="../tags/tag141.xml"/><Relationship Id="rId142" Type="http://schemas.openxmlformats.org/officeDocument/2006/relationships/tags" Target="../tags/tag162.xml"/><Relationship Id="rId163" Type="http://schemas.openxmlformats.org/officeDocument/2006/relationships/tags" Target="../tags/tag183.xml"/><Relationship Id="rId184" Type="http://schemas.openxmlformats.org/officeDocument/2006/relationships/tags" Target="../tags/tag204.xml"/><Relationship Id="rId189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25" Type="http://schemas.openxmlformats.org/officeDocument/2006/relationships/tags" Target="../tags/tag45.xml"/><Relationship Id="rId46" Type="http://schemas.openxmlformats.org/officeDocument/2006/relationships/tags" Target="../tags/tag66.xml"/><Relationship Id="rId67" Type="http://schemas.openxmlformats.org/officeDocument/2006/relationships/tags" Target="../tags/tag87.xml"/><Relationship Id="rId116" Type="http://schemas.openxmlformats.org/officeDocument/2006/relationships/tags" Target="../tags/tag136.xml"/><Relationship Id="rId137" Type="http://schemas.openxmlformats.org/officeDocument/2006/relationships/tags" Target="../tags/tag157.xml"/><Relationship Id="rId158" Type="http://schemas.openxmlformats.org/officeDocument/2006/relationships/tags" Target="../tags/tag178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62" Type="http://schemas.openxmlformats.org/officeDocument/2006/relationships/tags" Target="../tags/tag82.xml"/><Relationship Id="rId83" Type="http://schemas.openxmlformats.org/officeDocument/2006/relationships/tags" Target="../tags/tag103.xml"/><Relationship Id="rId88" Type="http://schemas.openxmlformats.org/officeDocument/2006/relationships/tags" Target="../tags/tag108.xml"/><Relationship Id="rId111" Type="http://schemas.openxmlformats.org/officeDocument/2006/relationships/tags" Target="../tags/tag131.xml"/><Relationship Id="rId132" Type="http://schemas.openxmlformats.org/officeDocument/2006/relationships/tags" Target="../tags/tag152.xml"/><Relationship Id="rId153" Type="http://schemas.openxmlformats.org/officeDocument/2006/relationships/tags" Target="../tags/tag173.xml"/><Relationship Id="rId174" Type="http://schemas.openxmlformats.org/officeDocument/2006/relationships/tags" Target="../tags/tag194.xml"/><Relationship Id="rId179" Type="http://schemas.openxmlformats.org/officeDocument/2006/relationships/tags" Target="../tags/tag199.xml"/><Relationship Id="rId190" Type="http://schemas.openxmlformats.org/officeDocument/2006/relationships/image" Target="../media/image1.png"/><Relationship Id="rId15" Type="http://schemas.openxmlformats.org/officeDocument/2006/relationships/tags" Target="../tags/tag35.xml"/><Relationship Id="rId36" Type="http://schemas.openxmlformats.org/officeDocument/2006/relationships/tags" Target="../tags/tag56.xml"/><Relationship Id="rId57" Type="http://schemas.openxmlformats.org/officeDocument/2006/relationships/tags" Target="../tags/tag77.xml"/><Relationship Id="rId106" Type="http://schemas.openxmlformats.org/officeDocument/2006/relationships/tags" Target="../tags/tag126.xml"/><Relationship Id="rId127" Type="http://schemas.openxmlformats.org/officeDocument/2006/relationships/tags" Target="../tags/tag147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52" Type="http://schemas.openxmlformats.org/officeDocument/2006/relationships/tags" Target="../tags/tag72.xml"/><Relationship Id="rId73" Type="http://schemas.openxmlformats.org/officeDocument/2006/relationships/tags" Target="../tags/tag93.xml"/><Relationship Id="rId78" Type="http://schemas.openxmlformats.org/officeDocument/2006/relationships/tags" Target="../tags/tag98.xml"/><Relationship Id="rId94" Type="http://schemas.openxmlformats.org/officeDocument/2006/relationships/tags" Target="../tags/tag114.xml"/><Relationship Id="rId99" Type="http://schemas.openxmlformats.org/officeDocument/2006/relationships/tags" Target="../tags/tag119.xml"/><Relationship Id="rId101" Type="http://schemas.openxmlformats.org/officeDocument/2006/relationships/tags" Target="../tags/tag121.xml"/><Relationship Id="rId122" Type="http://schemas.openxmlformats.org/officeDocument/2006/relationships/tags" Target="../tags/tag142.xml"/><Relationship Id="rId143" Type="http://schemas.openxmlformats.org/officeDocument/2006/relationships/tags" Target="../tags/tag163.xml"/><Relationship Id="rId148" Type="http://schemas.openxmlformats.org/officeDocument/2006/relationships/tags" Target="../tags/tag168.xml"/><Relationship Id="rId164" Type="http://schemas.openxmlformats.org/officeDocument/2006/relationships/tags" Target="../tags/tag184.xml"/><Relationship Id="rId169" Type="http://schemas.openxmlformats.org/officeDocument/2006/relationships/tags" Target="../tags/tag189.xml"/><Relationship Id="rId185" Type="http://schemas.openxmlformats.org/officeDocument/2006/relationships/tags" Target="../tags/tag205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80" Type="http://schemas.openxmlformats.org/officeDocument/2006/relationships/tags" Target="../tags/tag200.xml"/><Relationship Id="rId26" Type="http://schemas.openxmlformats.org/officeDocument/2006/relationships/tags" Target="../tags/tag46.xml"/><Relationship Id="rId47" Type="http://schemas.openxmlformats.org/officeDocument/2006/relationships/tags" Target="../tags/tag67.xml"/><Relationship Id="rId68" Type="http://schemas.openxmlformats.org/officeDocument/2006/relationships/tags" Target="../tags/tag88.xml"/><Relationship Id="rId89" Type="http://schemas.openxmlformats.org/officeDocument/2006/relationships/tags" Target="../tags/tag109.xml"/><Relationship Id="rId112" Type="http://schemas.openxmlformats.org/officeDocument/2006/relationships/tags" Target="../tags/tag132.xml"/><Relationship Id="rId133" Type="http://schemas.openxmlformats.org/officeDocument/2006/relationships/tags" Target="../tags/tag153.xml"/><Relationship Id="rId154" Type="http://schemas.openxmlformats.org/officeDocument/2006/relationships/tags" Target="../tags/tag174.xml"/><Relationship Id="rId175" Type="http://schemas.openxmlformats.org/officeDocument/2006/relationships/tags" Target="../tags/tag195.xml"/><Relationship Id="rId16" Type="http://schemas.openxmlformats.org/officeDocument/2006/relationships/tags" Target="../tags/tag36.xml"/><Relationship Id="rId37" Type="http://schemas.openxmlformats.org/officeDocument/2006/relationships/tags" Target="../tags/tag57.xml"/><Relationship Id="rId58" Type="http://schemas.openxmlformats.org/officeDocument/2006/relationships/tags" Target="../tags/tag78.xml"/><Relationship Id="rId79" Type="http://schemas.openxmlformats.org/officeDocument/2006/relationships/tags" Target="../tags/tag99.xml"/><Relationship Id="rId102" Type="http://schemas.openxmlformats.org/officeDocument/2006/relationships/tags" Target="../tags/tag122.xml"/><Relationship Id="rId123" Type="http://schemas.openxmlformats.org/officeDocument/2006/relationships/tags" Target="../tags/tag143.xml"/><Relationship Id="rId144" Type="http://schemas.openxmlformats.org/officeDocument/2006/relationships/tags" Target="../tags/tag164.xml"/><Relationship Id="rId90" Type="http://schemas.openxmlformats.org/officeDocument/2006/relationships/tags" Target="../tags/tag110.xml"/><Relationship Id="rId165" Type="http://schemas.openxmlformats.org/officeDocument/2006/relationships/tags" Target="../tags/tag185.xml"/><Relationship Id="rId186" Type="http://schemas.openxmlformats.org/officeDocument/2006/relationships/tags" Target="../tags/tag206.xml"/><Relationship Id="rId27" Type="http://schemas.openxmlformats.org/officeDocument/2006/relationships/tags" Target="../tags/tag47.xml"/><Relationship Id="rId48" Type="http://schemas.openxmlformats.org/officeDocument/2006/relationships/tags" Target="../tags/tag68.xml"/><Relationship Id="rId69" Type="http://schemas.openxmlformats.org/officeDocument/2006/relationships/tags" Target="../tags/tag89.xml"/><Relationship Id="rId113" Type="http://schemas.openxmlformats.org/officeDocument/2006/relationships/tags" Target="../tags/tag133.xml"/><Relationship Id="rId134" Type="http://schemas.openxmlformats.org/officeDocument/2006/relationships/tags" Target="../tags/tag154.xml"/><Relationship Id="rId80" Type="http://schemas.openxmlformats.org/officeDocument/2006/relationships/tags" Target="../tags/tag100.xml"/><Relationship Id="rId155" Type="http://schemas.openxmlformats.org/officeDocument/2006/relationships/tags" Target="../tags/tag175.xml"/><Relationship Id="rId176" Type="http://schemas.openxmlformats.org/officeDocument/2006/relationships/tags" Target="../tags/tag196.xml"/><Relationship Id="rId17" Type="http://schemas.openxmlformats.org/officeDocument/2006/relationships/tags" Target="../tags/tag37.xml"/><Relationship Id="rId38" Type="http://schemas.openxmlformats.org/officeDocument/2006/relationships/tags" Target="../tags/tag58.xml"/><Relationship Id="rId59" Type="http://schemas.openxmlformats.org/officeDocument/2006/relationships/tags" Target="../tags/tag79.xml"/><Relationship Id="rId103" Type="http://schemas.openxmlformats.org/officeDocument/2006/relationships/tags" Target="../tags/tag123.xml"/><Relationship Id="rId124" Type="http://schemas.openxmlformats.org/officeDocument/2006/relationships/tags" Target="../tags/tag144.xml"/><Relationship Id="rId70" Type="http://schemas.openxmlformats.org/officeDocument/2006/relationships/tags" Target="../tags/tag90.xml"/><Relationship Id="rId91" Type="http://schemas.openxmlformats.org/officeDocument/2006/relationships/tags" Target="../tags/tag111.xml"/><Relationship Id="rId145" Type="http://schemas.openxmlformats.org/officeDocument/2006/relationships/tags" Target="../tags/tag165.xml"/><Relationship Id="rId166" Type="http://schemas.openxmlformats.org/officeDocument/2006/relationships/tags" Target="../tags/tag186.xml"/><Relationship Id="rId187" Type="http://schemas.openxmlformats.org/officeDocument/2006/relationships/tags" Target="../tags/tag207.xml"/><Relationship Id="rId1" Type="http://schemas.openxmlformats.org/officeDocument/2006/relationships/tags" Target="../tags/tag21.xml"/><Relationship Id="rId28" Type="http://schemas.openxmlformats.org/officeDocument/2006/relationships/tags" Target="../tags/tag48.xml"/><Relationship Id="rId49" Type="http://schemas.openxmlformats.org/officeDocument/2006/relationships/tags" Target="../tags/tag69.xml"/><Relationship Id="rId114" Type="http://schemas.openxmlformats.org/officeDocument/2006/relationships/tags" Target="../tags/tag134.xml"/><Relationship Id="rId60" Type="http://schemas.openxmlformats.org/officeDocument/2006/relationships/tags" Target="../tags/tag80.xml"/><Relationship Id="rId81" Type="http://schemas.openxmlformats.org/officeDocument/2006/relationships/tags" Target="../tags/tag101.xml"/><Relationship Id="rId135" Type="http://schemas.openxmlformats.org/officeDocument/2006/relationships/tags" Target="../tags/tag155.xml"/><Relationship Id="rId156" Type="http://schemas.openxmlformats.org/officeDocument/2006/relationships/tags" Target="../tags/tag176.xml"/><Relationship Id="rId177" Type="http://schemas.openxmlformats.org/officeDocument/2006/relationships/tags" Target="../tags/tag197.xml"/><Relationship Id="rId18" Type="http://schemas.openxmlformats.org/officeDocument/2006/relationships/tags" Target="../tags/tag38.xml"/><Relationship Id="rId39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117" Type="http://schemas.openxmlformats.org/officeDocument/2006/relationships/tags" Target="../tags/tag341.xml"/><Relationship Id="rId21" Type="http://schemas.openxmlformats.org/officeDocument/2006/relationships/tags" Target="../tags/tag245.xml"/><Relationship Id="rId42" Type="http://schemas.openxmlformats.org/officeDocument/2006/relationships/tags" Target="../tags/tag266.xml"/><Relationship Id="rId63" Type="http://schemas.openxmlformats.org/officeDocument/2006/relationships/tags" Target="../tags/tag287.xml"/><Relationship Id="rId84" Type="http://schemas.openxmlformats.org/officeDocument/2006/relationships/tags" Target="../tags/tag308.xml"/><Relationship Id="rId138" Type="http://schemas.openxmlformats.org/officeDocument/2006/relationships/tags" Target="../tags/tag362.xml"/><Relationship Id="rId159" Type="http://schemas.openxmlformats.org/officeDocument/2006/relationships/tags" Target="../tags/tag383.xml"/><Relationship Id="rId170" Type="http://schemas.openxmlformats.org/officeDocument/2006/relationships/tags" Target="../tags/tag394.xml"/><Relationship Id="rId191" Type="http://schemas.openxmlformats.org/officeDocument/2006/relationships/image" Target="../media/image2.png"/><Relationship Id="rId107" Type="http://schemas.openxmlformats.org/officeDocument/2006/relationships/tags" Target="../tags/tag331.xml"/><Relationship Id="rId11" Type="http://schemas.openxmlformats.org/officeDocument/2006/relationships/tags" Target="../tags/tag235.xml"/><Relationship Id="rId32" Type="http://schemas.openxmlformats.org/officeDocument/2006/relationships/tags" Target="../tags/tag256.xml"/><Relationship Id="rId53" Type="http://schemas.openxmlformats.org/officeDocument/2006/relationships/tags" Target="../tags/tag277.xml"/><Relationship Id="rId74" Type="http://schemas.openxmlformats.org/officeDocument/2006/relationships/tags" Target="../tags/tag298.xml"/><Relationship Id="rId128" Type="http://schemas.openxmlformats.org/officeDocument/2006/relationships/tags" Target="../tags/tag352.xml"/><Relationship Id="rId149" Type="http://schemas.openxmlformats.org/officeDocument/2006/relationships/tags" Target="../tags/tag373.xml"/><Relationship Id="rId5" Type="http://schemas.openxmlformats.org/officeDocument/2006/relationships/tags" Target="../tags/tag229.xml"/><Relationship Id="rId95" Type="http://schemas.openxmlformats.org/officeDocument/2006/relationships/tags" Target="../tags/tag319.xml"/><Relationship Id="rId160" Type="http://schemas.openxmlformats.org/officeDocument/2006/relationships/tags" Target="../tags/tag384.xml"/><Relationship Id="rId181" Type="http://schemas.openxmlformats.org/officeDocument/2006/relationships/tags" Target="../tags/tag405.xml"/><Relationship Id="rId22" Type="http://schemas.openxmlformats.org/officeDocument/2006/relationships/tags" Target="../tags/tag246.xml"/><Relationship Id="rId43" Type="http://schemas.openxmlformats.org/officeDocument/2006/relationships/tags" Target="../tags/tag267.xml"/><Relationship Id="rId64" Type="http://schemas.openxmlformats.org/officeDocument/2006/relationships/tags" Target="../tags/tag288.xml"/><Relationship Id="rId118" Type="http://schemas.openxmlformats.org/officeDocument/2006/relationships/tags" Target="../tags/tag342.xml"/><Relationship Id="rId139" Type="http://schemas.openxmlformats.org/officeDocument/2006/relationships/tags" Target="../tags/tag363.xml"/><Relationship Id="rId85" Type="http://schemas.openxmlformats.org/officeDocument/2006/relationships/tags" Target="../tags/tag309.xml"/><Relationship Id="rId150" Type="http://schemas.openxmlformats.org/officeDocument/2006/relationships/tags" Target="../tags/tag374.xml"/><Relationship Id="rId171" Type="http://schemas.openxmlformats.org/officeDocument/2006/relationships/tags" Target="../tags/tag395.xml"/><Relationship Id="rId192" Type="http://schemas.openxmlformats.org/officeDocument/2006/relationships/image" Target="../media/image3.png"/><Relationship Id="rId12" Type="http://schemas.openxmlformats.org/officeDocument/2006/relationships/tags" Target="../tags/tag236.xml"/><Relationship Id="rId33" Type="http://schemas.openxmlformats.org/officeDocument/2006/relationships/tags" Target="../tags/tag257.xml"/><Relationship Id="rId108" Type="http://schemas.openxmlformats.org/officeDocument/2006/relationships/tags" Target="../tags/tag332.xml"/><Relationship Id="rId129" Type="http://schemas.openxmlformats.org/officeDocument/2006/relationships/tags" Target="../tags/tag353.xml"/><Relationship Id="rId54" Type="http://schemas.openxmlformats.org/officeDocument/2006/relationships/tags" Target="../tags/tag278.xml"/><Relationship Id="rId75" Type="http://schemas.openxmlformats.org/officeDocument/2006/relationships/tags" Target="../tags/tag299.xml"/><Relationship Id="rId96" Type="http://schemas.openxmlformats.org/officeDocument/2006/relationships/tags" Target="../tags/tag320.xml"/><Relationship Id="rId140" Type="http://schemas.openxmlformats.org/officeDocument/2006/relationships/tags" Target="../tags/tag364.xml"/><Relationship Id="rId161" Type="http://schemas.openxmlformats.org/officeDocument/2006/relationships/tags" Target="../tags/tag385.xml"/><Relationship Id="rId182" Type="http://schemas.openxmlformats.org/officeDocument/2006/relationships/tags" Target="../tags/tag406.xml"/><Relationship Id="rId6" Type="http://schemas.openxmlformats.org/officeDocument/2006/relationships/tags" Target="../tags/tag230.xml"/><Relationship Id="rId23" Type="http://schemas.openxmlformats.org/officeDocument/2006/relationships/tags" Target="../tags/tag247.xml"/><Relationship Id="rId119" Type="http://schemas.openxmlformats.org/officeDocument/2006/relationships/tags" Target="../tags/tag343.xml"/><Relationship Id="rId44" Type="http://schemas.openxmlformats.org/officeDocument/2006/relationships/tags" Target="../tags/tag268.xml"/><Relationship Id="rId65" Type="http://schemas.openxmlformats.org/officeDocument/2006/relationships/tags" Target="../tags/tag289.xml"/><Relationship Id="rId86" Type="http://schemas.openxmlformats.org/officeDocument/2006/relationships/tags" Target="../tags/tag310.xml"/><Relationship Id="rId130" Type="http://schemas.openxmlformats.org/officeDocument/2006/relationships/tags" Target="../tags/tag354.xml"/><Relationship Id="rId151" Type="http://schemas.openxmlformats.org/officeDocument/2006/relationships/tags" Target="../tags/tag375.xml"/><Relationship Id="rId172" Type="http://schemas.openxmlformats.org/officeDocument/2006/relationships/tags" Target="../tags/tag396.xml"/><Relationship Id="rId193" Type="http://schemas.openxmlformats.org/officeDocument/2006/relationships/image" Target="../media/image4.png"/><Relationship Id="rId13" Type="http://schemas.openxmlformats.org/officeDocument/2006/relationships/tags" Target="../tags/tag237.xml"/><Relationship Id="rId109" Type="http://schemas.openxmlformats.org/officeDocument/2006/relationships/tags" Target="../tags/tag333.xml"/><Relationship Id="rId34" Type="http://schemas.openxmlformats.org/officeDocument/2006/relationships/tags" Target="../tags/tag258.xml"/><Relationship Id="rId50" Type="http://schemas.openxmlformats.org/officeDocument/2006/relationships/tags" Target="../tags/tag274.xml"/><Relationship Id="rId55" Type="http://schemas.openxmlformats.org/officeDocument/2006/relationships/tags" Target="../tags/tag279.xml"/><Relationship Id="rId76" Type="http://schemas.openxmlformats.org/officeDocument/2006/relationships/tags" Target="../tags/tag300.xml"/><Relationship Id="rId97" Type="http://schemas.openxmlformats.org/officeDocument/2006/relationships/tags" Target="../tags/tag321.xml"/><Relationship Id="rId104" Type="http://schemas.openxmlformats.org/officeDocument/2006/relationships/tags" Target="../tags/tag328.xml"/><Relationship Id="rId120" Type="http://schemas.openxmlformats.org/officeDocument/2006/relationships/tags" Target="../tags/tag344.xml"/><Relationship Id="rId125" Type="http://schemas.openxmlformats.org/officeDocument/2006/relationships/tags" Target="../tags/tag349.xml"/><Relationship Id="rId141" Type="http://schemas.openxmlformats.org/officeDocument/2006/relationships/tags" Target="../tags/tag365.xml"/><Relationship Id="rId146" Type="http://schemas.openxmlformats.org/officeDocument/2006/relationships/tags" Target="../tags/tag370.xml"/><Relationship Id="rId167" Type="http://schemas.openxmlformats.org/officeDocument/2006/relationships/tags" Target="../tags/tag391.xml"/><Relationship Id="rId188" Type="http://schemas.openxmlformats.org/officeDocument/2006/relationships/tags" Target="../tags/tag412.xml"/><Relationship Id="rId7" Type="http://schemas.openxmlformats.org/officeDocument/2006/relationships/tags" Target="../tags/tag231.xml"/><Relationship Id="rId71" Type="http://schemas.openxmlformats.org/officeDocument/2006/relationships/tags" Target="../tags/tag295.xml"/><Relationship Id="rId92" Type="http://schemas.openxmlformats.org/officeDocument/2006/relationships/tags" Target="../tags/tag316.xml"/><Relationship Id="rId162" Type="http://schemas.openxmlformats.org/officeDocument/2006/relationships/tags" Target="../tags/tag386.xml"/><Relationship Id="rId183" Type="http://schemas.openxmlformats.org/officeDocument/2006/relationships/tags" Target="../tags/tag407.xml"/><Relationship Id="rId2" Type="http://schemas.openxmlformats.org/officeDocument/2006/relationships/tags" Target="../tags/tag226.xml"/><Relationship Id="rId29" Type="http://schemas.openxmlformats.org/officeDocument/2006/relationships/tags" Target="../tags/tag253.xml"/><Relationship Id="rId24" Type="http://schemas.openxmlformats.org/officeDocument/2006/relationships/tags" Target="../tags/tag248.xml"/><Relationship Id="rId40" Type="http://schemas.openxmlformats.org/officeDocument/2006/relationships/tags" Target="../tags/tag264.xml"/><Relationship Id="rId45" Type="http://schemas.openxmlformats.org/officeDocument/2006/relationships/tags" Target="../tags/tag269.xml"/><Relationship Id="rId66" Type="http://schemas.openxmlformats.org/officeDocument/2006/relationships/tags" Target="../tags/tag290.xml"/><Relationship Id="rId87" Type="http://schemas.openxmlformats.org/officeDocument/2006/relationships/tags" Target="../tags/tag311.xml"/><Relationship Id="rId110" Type="http://schemas.openxmlformats.org/officeDocument/2006/relationships/tags" Target="../tags/tag334.xml"/><Relationship Id="rId115" Type="http://schemas.openxmlformats.org/officeDocument/2006/relationships/tags" Target="../tags/tag339.xml"/><Relationship Id="rId131" Type="http://schemas.openxmlformats.org/officeDocument/2006/relationships/tags" Target="../tags/tag355.xml"/><Relationship Id="rId136" Type="http://schemas.openxmlformats.org/officeDocument/2006/relationships/tags" Target="../tags/tag360.xml"/><Relationship Id="rId157" Type="http://schemas.openxmlformats.org/officeDocument/2006/relationships/tags" Target="../tags/tag381.xml"/><Relationship Id="rId178" Type="http://schemas.openxmlformats.org/officeDocument/2006/relationships/tags" Target="../tags/tag402.xml"/><Relationship Id="rId61" Type="http://schemas.openxmlformats.org/officeDocument/2006/relationships/tags" Target="../tags/tag285.xml"/><Relationship Id="rId82" Type="http://schemas.openxmlformats.org/officeDocument/2006/relationships/tags" Target="../tags/tag306.xml"/><Relationship Id="rId152" Type="http://schemas.openxmlformats.org/officeDocument/2006/relationships/tags" Target="../tags/tag376.xml"/><Relationship Id="rId173" Type="http://schemas.openxmlformats.org/officeDocument/2006/relationships/tags" Target="../tags/tag397.xml"/><Relationship Id="rId19" Type="http://schemas.openxmlformats.org/officeDocument/2006/relationships/tags" Target="../tags/tag243.xml"/><Relationship Id="rId14" Type="http://schemas.openxmlformats.org/officeDocument/2006/relationships/tags" Target="../tags/tag238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56" Type="http://schemas.openxmlformats.org/officeDocument/2006/relationships/tags" Target="../tags/tag280.xml"/><Relationship Id="rId77" Type="http://schemas.openxmlformats.org/officeDocument/2006/relationships/tags" Target="../tags/tag301.xml"/><Relationship Id="rId100" Type="http://schemas.openxmlformats.org/officeDocument/2006/relationships/tags" Target="../tags/tag324.xml"/><Relationship Id="rId105" Type="http://schemas.openxmlformats.org/officeDocument/2006/relationships/tags" Target="../tags/tag329.xml"/><Relationship Id="rId126" Type="http://schemas.openxmlformats.org/officeDocument/2006/relationships/tags" Target="../tags/tag350.xml"/><Relationship Id="rId147" Type="http://schemas.openxmlformats.org/officeDocument/2006/relationships/tags" Target="../tags/tag371.xml"/><Relationship Id="rId168" Type="http://schemas.openxmlformats.org/officeDocument/2006/relationships/tags" Target="../tags/tag392.xml"/><Relationship Id="rId8" Type="http://schemas.openxmlformats.org/officeDocument/2006/relationships/tags" Target="../tags/tag232.xml"/><Relationship Id="rId51" Type="http://schemas.openxmlformats.org/officeDocument/2006/relationships/tags" Target="../tags/tag275.xml"/><Relationship Id="rId72" Type="http://schemas.openxmlformats.org/officeDocument/2006/relationships/tags" Target="../tags/tag296.xml"/><Relationship Id="rId93" Type="http://schemas.openxmlformats.org/officeDocument/2006/relationships/tags" Target="../tags/tag317.xml"/><Relationship Id="rId98" Type="http://schemas.openxmlformats.org/officeDocument/2006/relationships/tags" Target="../tags/tag322.xml"/><Relationship Id="rId121" Type="http://schemas.openxmlformats.org/officeDocument/2006/relationships/tags" Target="../tags/tag345.xml"/><Relationship Id="rId142" Type="http://schemas.openxmlformats.org/officeDocument/2006/relationships/tags" Target="../tags/tag366.xml"/><Relationship Id="rId163" Type="http://schemas.openxmlformats.org/officeDocument/2006/relationships/tags" Target="../tags/tag387.xml"/><Relationship Id="rId184" Type="http://schemas.openxmlformats.org/officeDocument/2006/relationships/tags" Target="../tags/tag408.xml"/><Relationship Id="rId189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25" Type="http://schemas.openxmlformats.org/officeDocument/2006/relationships/tags" Target="../tags/tag249.xml"/><Relationship Id="rId46" Type="http://schemas.openxmlformats.org/officeDocument/2006/relationships/tags" Target="../tags/tag270.xml"/><Relationship Id="rId67" Type="http://schemas.openxmlformats.org/officeDocument/2006/relationships/tags" Target="../tags/tag291.xml"/><Relationship Id="rId116" Type="http://schemas.openxmlformats.org/officeDocument/2006/relationships/tags" Target="../tags/tag340.xml"/><Relationship Id="rId137" Type="http://schemas.openxmlformats.org/officeDocument/2006/relationships/tags" Target="../tags/tag361.xml"/><Relationship Id="rId158" Type="http://schemas.openxmlformats.org/officeDocument/2006/relationships/tags" Target="../tags/tag382.xml"/><Relationship Id="rId20" Type="http://schemas.openxmlformats.org/officeDocument/2006/relationships/tags" Target="../tags/tag244.xml"/><Relationship Id="rId41" Type="http://schemas.openxmlformats.org/officeDocument/2006/relationships/tags" Target="../tags/tag265.xml"/><Relationship Id="rId62" Type="http://schemas.openxmlformats.org/officeDocument/2006/relationships/tags" Target="../tags/tag286.xml"/><Relationship Id="rId83" Type="http://schemas.openxmlformats.org/officeDocument/2006/relationships/tags" Target="../tags/tag307.xml"/><Relationship Id="rId88" Type="http://schemas.openxmlformats.org/officeDocument/2006/relationships/tags" Target="../tags/tag312.xml"/><Relationship Id="rId111" Type="http://schemas.openxmlformats.org/officeDocument/2006/relationships/tags" Target="../tags/tag335.xml"/><Relationship Id="rId132" Type="http://schemas.openxmlformats.org/officeDocument/2006/relationships/tags" Target="../tags/tag356.xml"/><Relationship Id="rId153" Type="http://schemas.openxmlformats.org/officeDocument/2006/relationships/tags" Target="../tags/tag377.xml"/><Relationship Id="rId174" Type="http://schemas.openxmlformats.org/officeDocument/2006/relationships/tags" Target="../tags/tag398.xml"/><Relationship Id="rId179" Type="http://schemas.openxmlformats.org/officeDocument/2006/relationships/tags" Target="../tags/tag403.xml"/><Relationship Id="rId190" Type="http://schemas.openxmlformats.org/officeDocument/2006/relationships/image" Target="../media/image1.png"/><Relationship Id="rId15" Type="http://schemas.openxmlformats.org/officeDocument/2006/relationships/tags" Target="../tags/tag239.xml"/><Relationship Id="rId36" Type="http://schemas.openxmlformats.org/officeDocument/2006/relationships/tags" Target="../tags/tag260.xml"/><Relationship Id="rId57" Type="http://schemas.openxmlformats.org/officeDocument/2006/relationships/tags" Target="../tags/tag281.xml"/><Relationship Id="rId106" Type="http://schemas.openxmlformats.org/officeDocument/2006/relationships/tags" Target="../tags/tag330.xml"/><Relationship Id="rId127" Type="http://schemas.openxmlformats.org/officeDocument/2006/relationships/tags" Target="../tags/tag351.xml"/><Relationship Id="rId10" Type="http://schemas.openxmlformats.org/officeDocument/2006/relationships/tags" Target="../tags/tag234.xml"/><Relationship Id="rId31" Type="http://schemas.openxmlformats.org/officeDocument/2006/relationships/tags" Target="../tags/tag255.xml"/><Relationship Id="rId52" Type="http://schemas.openxmlformats.org/officeDocument/2006/relationships/tags" Target="../tags/tag276.xml"/><Relationship Id="rId73" Type="http://schemas.openxmlformats.org/officeDocument/2006/relationships/tags" Target="../tags/tag297.xml"/><Relationship Id="rId78" Type="http://schemas.openxmlformats.org/officeDocument/2006/relationships/tags" Target="../tags/tag302.xml"/><Relationship Id="rId94" Type="http://schemas.openxmlformats.org/officeDocument/2006/relationships/tags" Target="../tags/tag318.xml"/><Relationship Id="rId99" Type="http://schemas.openxmlformats.org/officeDocument/2006/relationships/tags" Target="../tags/tag323.xml"/><Relationship Id="rId101" Type="http://schemas.openxmlformats.org/officeDocument/2006/relationships/tags" Target="../tags/tag325.xml"/><Relationship Id="rId122" Type="http://schemas.openxmlformats.org/officeDocument/2006/relationships/tags" Target="../tags/tag346.xml"/><Relationship Id="rId143" Type="http://schemas.openxmlformats.org/officeDocument/2006/relationships/tags" Target="../tags/tag367.xml"/><Relationship Id="rId148" Type="http://schemas.openxmlformats.org/officeDocument/2006/relationships/tags" Target="../tags/tag372.xml"/><Relationship Id="rId164" Type="http://schemas.openxmlformats.org/officeDocument/2006/relationships/tags" Target="../tags/tag388.xml"/><Relationship Id="rId169" Type="http://schemas.openxmlformats.org/officeDocument/2006/relationships/tags" Target="../tags/tag393.xml"/><Relationship Id="rId185" Type="http://schemas.openxmlformats.org/officeDocument/2006/relationships/tags" Target="../tags/tag409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80" Type="http://schemas.openxmlformats.org/officeDocument/2006/relationships/tags" Target="../tags/tag404.xml"/><Relationship Id="rId26" Type="http://schemas.openxmlformats.org/officeDocument/2006/relationships/tags" Target="../tags/tag250.xml"/><Relationship Id="rId47" Type="http://schemas.openxmlformats.org/officeDocument/2006/relationships/tags" Target="../tags/tag271.xml"/><Relationship Id="rId68" Type="http://schemas.openxmlformats.org/officeDocument/2006/relationships/tags" Target="../tags/tag292.xml"/><Relationship Id="rId89" Type="http://schemas.openxmlformats.org/officeDocument/2006/relationships/tags" Target="../tags/tag313.xml"/><Relationship Id="rId112" Type="http://schemas.openxmlformats.org/officeDocument/2006/relationships/tags" Target="../tags/tag336.xml"/><Relationship Id="rId133" Type="http://schemas.openxmlformats.org/officeDocument/2006/relationships/tags" Target="../tags/tag357.xml"/><Relationship Id="rId154" Type="http://schemas.openxmlformats.org/officeDocument/2006/relationships/tags" Target="../tags/tag378.xml"/><Relationship Id="rId175" Type="http://schemas.openxmlformats.org/officeDocument/2006/relationships/tags" Target="../tags/tag399.xml"/><Relationship Id="rId16" Type="http://schemas.openxmlformats.org/officeDocument/2006/relationships/tags" Target="../tags/tag240.xml"/><Relationship Id="rId37" Type="http://schemas.openxmlformats.org/officeDocument/2006/relationships/tags" Target="../tags/tag261.xml"/><Relationship Id="rId58" Type="http://schemas.openxmlformats.org/officeDocument/2006/relationships/tags" Target="../tags/tag282.xml"/><Relationship Id="rId79" Type="http://schemas.openxmlformats.org/officeDocument/2006/relationships/tags" Target="../tags/tag303.xml"/><Relationship Id="rId102" Type="http://schemas.openxmlformats.org/officeDocument/2006/relationships/tags" Target="../tags/tag326.xml"/><Relationship Id="rId123" Type="http://schemas.openxmlformats.org/officeDocument/2006/relationships/tags" Target="../tags/tag347.xml"/><Relationship Id="rId144" Type="http://schemas.openxmlformats.org/officeDocument/2006/relationships/tags" Target="../tags/tag368.xml"/><Relationship Id="rId90" Type="http://schemas.openxmlformats.org/officeDocument/2006/relationships/tags" Target="../tags/tag314.xml"/><Relationship Id="rId165" Type="http://schemas.openxmlformats.org/officeDocument/2006/relationships/tags" Target="../tags/tag389.xml"/><Relationship Id="rId186" Type="http://schemas.openxmlformats.org/officeDocument/2006/relationships/tags" Target="../tags/tag410.xml"/><Relationship Id="rId27" Type="http://schemas.openxmlformats.org/officeDocument/2006/relationships/tags" Target="../tags/tag251.xml"/><Relationship Id="rId48" Type="http://schemas.openxmlformats.org/officeDocument/2006/relationships/tags" Target="../tags/tag272.xml"/><Relationship Id="rId69" Type="http://schemas.openxmlformats.org/officeDocument/2006/relationships/tags" Target="../tags/tag293.xml"/><Relationship Id="rId113" Type="http://schemas.openxmlformats.org/officeDocument/2006/relationships/tags" Target="../tags/tag337.xml"/><Relationship Id="rId134" Type="http://schemas.openxmlformats.org/officeDocument/2006/relationships/tags" Target="../tags/tag358.xml"/><Relationship Id="rId80" Type="http://schemas.openxmlformats.org/officeDocument/2006/relationships/tags" Target="../tags/tag304.xml"/><Relationship Id="rId155" Type="http://schemas.openxmlformats.org/officeDocument/2006/relationships/tags" Target="../tags/tag379.xml"/><Relationship Id="rId176" Type="http://schemas.openxmlformats.org/officeDocument/2006/relationships/tags" Target="../tags/tag400.xml"/><Relationship Id="rId17" Type="http://schemas.openxmlformats.org/officeDocument/2006/relationships/tags" Target="../tags/tag241.xml"/><Relationship Id="rId38" Type="http://schemas.openxmlformats.org/officeDocument/2006/relationships/tags" Target="../tags/tag262.xml"/><Relationship Id="rId59" Type="http://schemas.openxmlformats.org/officeDocument/2006/relationships/tags" Target="../tags/tag283.xml"/><Relationship Id="rId103" Type="http://schemas.openxmlformats.org/officeDocument/2006/relationships/tags" Target="../tags/tag327.xml"/><Relationship Id="rId124" Type="http://schemas.openxmlformats.org/officeDocument/2006/relationships/tags" Target="../tags/tag348.xml"/><Relationship Id="rId70" Type="http://schemas.openxmlformats.org/officeDocument/2006/relationships/tags" Target="../tags/tag294.xml"/><Relationship Id="rId91" Type="http://schemas.openxmlformats.org/officeDocument/2006/relationships/tags" Target="../tags/tag315.xml"/><Relationship Id="rId145" Type="http://schemas.openxmlformats.org/officeDocument/2006/relationships/tags" Target="../tags/tag369.xml"/><Relationship Id="rId166" Type="http://schemas.openxmlformats.org/officeDocument/2006/relationships/tags" Target="../tags/tag390.xml"/><Relationship Id="rId187" Type="http://schemas.openxmlformats.org/officeDocument/2006/relationships/tags" Target="../tags/tag411.xml"/><Relationship Id="rId1" Type="http://schemas.openxmlformats.org/officeDocument/2006/relationships/tags" Target="../tags/tag225.xml"/><Relationship Id="rId28" Type="http://schemas.openxmlformats.org/officeDocument/2006/relationships/tags" Target="../tags/tag252.xml"/><Relationship Id="rId49" Type="http://schemas.openxmlformats.org/officeDocument/2006/relationships/tags" Target="../tags/tag273.xml"/><Relationship Id="rId114" Type="http://schemas.openxmlformats.org/officeDocument/2006/relationships/tags" Target="../tags/tag338.xml"/><Relationship Id="rId60" Type="http://schemas.openxmlformats.org/officeDocument/2006/relationships/tags" Target="../tags/tag284.xml"/><Relationship Id="rId81" Type="http://schemas.openxmlformats.org/officeDocument/2006/relationships/tags" Target="../tags/tag305.xml"/><Relationship Id="rId135" Type="http://schemas.openxmlformats.org/officeDocument/2006/relationships/tags" Target="../tags/tag359.xml"/><Relationship Id="rId156" Type="http://schemas.openxmlformats.org/officeDocument/2006/relationships/tags" Target="../tags/tag380.xml"/><Relationship Id="rId177" Type="http://schemas.openxmlformats.org/officeDocument/2006/relationships/tags" Target="../tags/tag401.xml"/><Relationship Id="rId18" Type="http://schemas.openxmlformats.org/officeDocument/2006/relationships/tags" Target="../tags/tag242.xml"/><Relationship Id="rId39" Type="http://schemas.openxmlformats.org/officeDocument/2006/relationships/tags" Target="../tags/tag2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33982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heme" Target="../theme/theme2.xml"/><Relationship Id="rId16" Type="http://schemas.openxmlformats.org/officeDocument/2006/relationships/tags" Target="../tags/tag222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9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10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1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2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3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4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5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6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7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8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43.xml"/><Relationship Id="rId7" Type="http://schemas.openxmlformats.org/officeDocument/2006/relationships/image" Target="../media/image5.png"/><Relationship Id="rId2" Type="http://schemas.openxmlformats.org/officeDocument/2006/relationships/tags" Target="../tags/tag442.xml"/><Relationship Id="rId1" Type="http://schemas.openxmlformats.org/officeDocument/2006/relationships/tags" Target="../tags/tag44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47.xml"/><Relationship Id="rId7" Type="http://schemas.openxmlformats.org/officeDocument/2006/relationships/image" Target="../media/image5.png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51.xml"/><Relationship Id="rId7" Type="http://schemas.openxmlformats.org/officeDocument/2006/relationships/image" Target="../media/image5.png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5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55.xml"/><Relationship Id="rId7" Type="http://schemas.openxmlformats.org/officeDocument/2006/relationships/image" Target="../media/image5.png"/><Relationship Id="rId2" Type="http://schemas.openxmlformats.org/officeDocument/2006/relationships/tags" Target="../tags/tag454.xml"/><Relationship Id="rId1" Type="http://schemas.openxmlformats.org/officeDocument/2006/relationships/tags" Target="../tags/tag45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5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9.xml"/><Relationship Id="rId7" Type="http://schemas.openxmlformats.org/officeDocument/2006/relationships/image" Target="../media/image5.png"/><Relationship Id="rId2" Type="http://schemas.openxmlformats.org/officeDocument/2006/relationships/tags" Target="../tags/tag458.xml"/><Relationship Id="rId1" Type="http://schemas.openxmlformats.org/officeDocument/2006/relationships/tags" Target="../tags/tag45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63.xml"/><Relationship Id="rId7" Type="http://schemas.openxmlformats.org/officeDocument/2006/relationships/image" Target="../media/image5.png"/><Relationship Id="rId2" Type="http://schemas.openxmlformats.org/officeDocument/2006/relationships/tags" Target="../tags/tag462.xml"/><Relationship Id="rId1" Type="http://schemas.openxmlformats.org/officeDocument/2006/relationships/tags" Target="../tags/tag46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67.xml"/><Relationship Id="rId7" Type="http://schemas.openxmlformats.org/officeDocument/2006/relationships/image" Target="../media/image5.png"/><Relationship Id="rId2" Type="http://schemas.openxmlformats.org/officeDocument/2006/relationships/tags" Target="../tags/tag466.xml"/><Relationship Id="rId1" Type="http://schemas.openxmlformats.org/officeDocument/2006/relationships/tags" Target="../tags/tag46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71.xml"/><Relationship Id="rId7" Type="http://schemas.openxmlformats.org/officeDocument/2006/relationships/image" Target="../media/image5.png"/><Relationship Id="rId2" Type="http://schemas.openxmlformats.org/officeDocument/2006/relationships/tags" Target="../tags/tag470.xml"/><Relationship Id="rId1" Type="http://schemas.openxmlformats.org/officeDocument/2006/relationships/tags" Target="../tags/tag469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75.xml"/><Relationship Id="rId2" Type="http://schemas.openxmlformats.org/officeDocument/2006/relationships/tags" Target="../tags/tag474.xml"/><Relationship Id="rId1" Type="http://schemas.openxmlformats.org/officeDocument/2006/relationships/tags" Target="../tags/tag473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78.xml"/><Relationship Id="rId7" Type="http://schemas.openxmlformats.org/officeDocument/2006/relationships/image" Target="../media/image5.png"/><Relationship Id="rId2" Type="http://schemas.openxmlformats.org/officeDocument/2006/relationships/tags" Target="../tags/tag477.xml"/><Relationship Id="rId1" Type="http://schemas.openxmlformats.org/officeDocument/2006/relationships/tags" Target="../tags/tag476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82.xml"/><Relationship Id="rId7" Type="http://schemas.openxmlformats.org/officeDocument/2006/relationships/image" Target="../media/image5.png"/><Relationship Id="rId2" Type="http://schemas.openxmlformats.org/officeDocument/2006/relationships/tags" Target="../tags/tag481.xml"/><Relationship Id="rId1" Type="http://schemas.openxmlformats.org/officeDocument/2006/relationships/tags" Target="../tags/tag480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86.xml"/><Relationship Id="rId7" Type="http://schemas.openxmlformats.org/officeDocument/2006/relationships/image" Target="../media/image12.png"/><Relationship Id="rId2" Type="http://schemas.openxmlformats.org/officeDocument/2006/relationships/tags" Target="../tags/tag485.xml"/><Relationship Id="rId1" Type="http://schemas.openxmlformats.org/officeDocument/2006/relationships/tags" Target="../tags/tag48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89.xml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20.xml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23.xml"/><Relationship Id="rId2" Type="http://schemas.openxmlformats.org/officeDocument/2006/relationships/tags" Target="../tags/tag422.xml"/><Relationship Id="rId1" Type="http://schemas.openxmlformats.org/officeDocument/2006/relationships/tags" Target="../tags/tag421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26.xml"/><Relationship Id="rId7" Type="http://schemas.openxmlformats.org/officeDocument/2006/relationships/image" Target="../media/image5.png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27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30.xml"/><Relationship Id="rId7" Type="http://schemas.openxmlformats.org/officeDocument/2006/relationships/image" Target="../media/image8.png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33.xml"/><Relationship Id="rId7" Type="http://schemas.openxmlformats.org/officeDocument/2006/relationships/image" Target="../media/image10.png"/><Relationship Id="rId2" Type="http://schemas.openxmlformats.org/officeDocument/2006/relationships/tags" Target="../tags/tag432.xml"/><Relationship Id="rId1" Type="http://schemas.openxmlformats.org/officeDocument/2006/relationships/tags" Target="../tags/tag43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36.xml"/><Relationship Id="rId2" Type="http://schemas.openxmlformats.org/officeDocument/2006/relationships/tags" Target="../tags/tag435.xml"/><Relationship Id="rId1" Type="http://schemas.openxmlformats.org/officeDocument/2006/relationships/tags" Target="../tags/tag434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39.xml"/><Relationship Id="rId7" Type="http://schemas.openxmlformats.org/officeDocument/2006/relationships/image" Target="../media/image5.png"/><Relationship Id="rId2" Type="http://schemas.openxmlformats.org/officeDocument/2006/relationships/tags" Target="../tags/tag438.xml"/><Relationship Id="rId1" Type="http://schemas.openxmlformats.org/officeDocument/2006/relationships/tags" Target="../tags/tag43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5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-</a:t>
            </a:r>
            <a:r>
              <a:rPr lang="zh-CN" altLang="en-US" dirty="0"/>
              <a:t>变量名命名规则；</a:t>
            </a:r>
            <a:r>
              <a:rPr lang="en-US" altLang="zh-CN" dirty="0" err="1"/>
              <a:t>grammar.c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4" y="1264285"/>
            <a:ext cx="10217785" cy="92286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变量名命名规则</a:t>
            </a:r>
            <a:r>
              <a:rPr lang="zh-CN" altLang="en-US" sz="2400" b="0" dirty="0">
                <a:latin typeface="+mj-ea"/>
              </a:rPr>
              <a:t>：必须以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下划线或字母</a:t>
            </a:r>
            <a:r>
              <a:rPr lang="zh-CN" altLang="en-US" sz="2400" b="0" dirty="0">
                <a:latin typeface="+mj-ea"/>
              </a:rPr>
              <a:t>开始，变量名只能包含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字母、数字、下划线</a:t>
            </a:r>
            <a:endParaRPr lang="en-US" altLang="zh-CN" sz="2400" b="0" dirty="0">
              <a:solidFill>
                <a:schemeClr val="accent5"/>
              </a:solidFill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EFC4A1-593D-40BC-9B23-5D5D9DD7B7A7}"/>
              </a:ext>
            </a:extLst>
          </p:cNvPr>
          <p:cNvSpPr txBox="1"/>
          <p:nvPr/>
        </p:nvSpPr>
        <p:spPr>
          <a:xfrm>
            <a:off x="907415" y="2371300"/>
            <a:ext cx="62780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1;  	//</a:t>
            </a:r>
            <a:r>
              <a:rPr lang="zh-CN" altLang="en-US" dirty="0">
                <a:latin typeface="+mj-ea"/>
                <a:ea typeface="+mj-ea"/>
              </a:rPr>
              <a:t>不合法</a:t>
            </a:r>
          </a:p>
          <a:p>
            <a:r>
              <a:rPr lang="en-US" altLang="zh-CN" dirty="0">
                <a:latin typeface="+mj-ea"/>
                <a:ea typeface="+mj-ea"/>
              </a:rPr>
              <a:t>int a;  	//</a:t>
            </a:r>
            <a:r>
              <a:rPr lang="zh-CN" altLang="en-US" dirty="0"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int A;  	//</a:t>
            </a:r>
            <a:r>
              <a:rPr lang="zh-CN" altLang="en-US" dirty="0"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int _A; 	//</a:t>
            </a:r>
            <a:r>
              <a:rPr lang="zh-CN" altLang="en-US" dirty="0"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int _1; 	//</a:t>
            </a:r>
            <a:r>
              <a:rPr lang="zh-CN" altLang="en-US" dirty="0">
                <a:latin typeface="+mj-ea"/>
                <a:ea typeface="+mj-ea"/>
              </a:rPr>
              <a:t>合法，不推荐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//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 函数名也是变量名，这里不合法！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void 1() {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650893-B8AD-4DDD-8BD4-9C3797ECA5A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310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作用域；</a:t>
            </a:r>
            <a:r>
              <a:rPr lang="en-US" altLang="zh-CN" dirty="0" err="1"/>
              <a:t>scope.c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5"/>
            <a:ext cx="8507518" cy="92286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全局变量</a:t>
            </a:r>
            <a:r>
              <a:rPr lang="zh-CN" altLang="en-US" sz="2400" b="0" dirty="0">
                <a:latin typeface="+mj-ea"/>
              </a:rPr>
              <a:t>：在所有函数外部的变量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局部变量</a:t>
            </a:r>
            <a:r>
              <a:rPr lang="zh-CN" altLang="en-US" sz="2400" b="0" dirty="0">
                <a:latin typeface="+mj-ea"/>
              </a:rPr>
              <a:t>：在函数或块内部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5B1E96-4B46-4D05-AE4F-BFC4A67D6CD4}"/>
              </a:ext>
            </a:extLst>
          </p:cNvPr>
          <p:cNvSpPr txBox="1"/>
          <p:nvPr/>
        </p:nvSpPr>
        <p:spPr>
          <a:xfrm>
            <a:off x="907415" y="2510365"/>
            <a:ext cx="6278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全局作用域，全局变量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int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= 0;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// </a:t>
            </a:r>
            <a:r>
              <a:rPr lang="zh-CN" altLang="en-US" dirty="0">
                <a:latin typeface="+mj-ea"/>
                <a:ea typeface="+mj-ea"/>
              </a:rPr>
              <a:t>入口函数</a:t>
            </a:r>
          </a:p>
          <a:p>
            <a:r>
              <a:rPr lang="en-US" altLang="zh-CN" dirty="0">
                <a:latin typeface="+mj-ea"/>
                <a:ea typeface="+mj-ea"/>
              </a:rPr>
              <a:t>int main(int </a:t>
            </a:r>
            <a:r>
              <a:rPr lang="en-US" altLang="zh-CN" dirty="0" err="1">
                <a:latin typeface="+mj-ea"/>
                <a:ea typeface="+mj-ea"/>
              </a:rPr>
              <a:t>argc</a:t>
            </a:r>
            <a:r>
              <a:rPr lang="en-US" altLang="zh-CN" dirty="0">
                <a:latin typeface="+mj-ea"/>
                <a:ea typeface="+mj-ea"/>
              </a:rPr>
              <a:t>, char* </a:t>
            </a:r>
            <a:r>
              <a:rPr lang="en-US" altLang="zh-CN" dirty="0" err="1">
                <a:latin typeface="+mj-ea"/>
                <a:ea typeface="+mj-ea"/>
              </a:rPr>
              <a:t>argv</a:t>
            </a:r>
            <a:r>
              <a:rPr lang="en-US" altLang="zh-CN" dirty="0">
                <a:latin typeface="+mj-ea"/>
                <a:ea typeface="+mj-ea"/>
              </a:rPr>
              <a:t>[])</a:t>
            </a:r>
          </a:p>
          <a:p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   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int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= 2; 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局部作用域，局部变量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    return 0; // </a:t>
            </a:r>
            <a:r>
              <a:rPr lang="zh-CN" altLang="en-US" dirty="0">
                <a:latin typeface="+mj-ea"/>
                <a:ea typeface="+mj-ea"/>
              </a:rPr>
              <a:t>函数返回值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0B4F73-5736-4924-885D-9BAF00CF0A5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64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基础运算；</a:t>
            </a:r>
            <a:r>
              <a:rPr lang="en-US" altLang="zh-CN" dirty="0" err="1"/>
              <a:t>calculate.c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5"/>
            <a:ext cx="8507518" cy="307911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算数运算符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+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*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/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%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关系运算符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==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!=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&lt;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&lt;=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逻辑运算符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&amp;&amp;</a:t>
            </a:r>
            <a:r>
              <a:rPr lang="zh-CN" altLang="en-US" sz="2400" b="0" dirty="0">
                <a:latin typeface="+mj-ea"/>
              </a:rPr>
              <a:t>（且），</a:t>
            </a:r>
            <a:r>
              <a:rPr lang="en-US" altLang="zh-CN" sz="2400" b="0" dirty="0">
                <a:latin typeface="+mj-ea"/>
              </a:rPr>
              <a:t> ||</a:t>
            </a:r>
            <a:r>
              <a:rPr lang="zh-CN" altLang="en-US" sz="2400" b="0" dirty="0">
                <a:latin typeface="+mj-ea"/>
              </a:rPr>
              <a:t>（或），</a:t>
            </a:r>
            <a:r>
              <a:rPr lang="en-US" altLang="zh-CN" sz="2400" b="0" dirty="0">
                <a:latin typeface="+mj-ea"/>
              </a:rPr>
              <a:t> !</a:t>
            </a:r>
            <a:r>
              <a:rPr lang="zh-CN" altLang="en-US" sz="2400" b="0" dirty="0">
                <a:latin typeface="+mj-ea"/>
              </a:rPr>
              <a:t>（非）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位运算符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&amp;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|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^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!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&lt;&lt;, &gt;&gt;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赋值运算符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+=</a:t>
            </a:r>
            <a:r>
              <a:rPr lang="zh-CN" altLang="en-US" sz="2400" b="0" dirty="0">
                <a:latin typeface="+mj-ea"/>
              </a:rPr>
              <a:t>等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取地址符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&amp;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三目运算符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(</a:t>
            </a:r>
            <a:r>
              <a:rPr lang="zh-CN" altLang="en-US" sz="2400" b="0" dirty="0">
                <a:latin typeface="+mj-ea"/>
              </a:rPr>
              <a:t>判断式</a:t>
            </a:r>
            <a:r>
              <a:rPr lang="en-US" altLang="zh-CN" sz="2400" b="0" dirty="0">
                <a:latin typeface="+mj-ea"/>
              </a:rPr>
              <a:t>) ? … : 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9A3464-541E-418C-9DB8-196069C312E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390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条件；</a:t>
            </a:r>
            <a:r>
              <a:rPr lang="en-US" altLang="zh-CN" dirty="0" err="1"/>
              <a:t>judge.c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5"/>
            <a:ext cx="8507518" cy="92286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if-else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switch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46484D-15A8-44B0-8394-20CB67DBFDAD}"/>
              </a:ext>
            </a:extLst>
          </p:cNvPr>
          <p:cNvSpPr txBox="1"/>
          <p:nvPr/>
        </p:nvSpPr>
        <p:spPr>
          <a:xfrm>
            <a:off x="907415" y="2371300"/>
            <a:ext cx="6278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if (a == 1) {</a:t>
            </a:r>
          </a:p>
          <a:p>
            <a:r>
              <a:rPr lang="en-US" altLang="zh-CN" dirty="0">
                <a:latin typeface="+mj-ea"/>
                <a:ea typeface="+mj-ea"/>
              </a:rPr>
              <a:t>} else if (a == 2) {</a:t>
            </a:r>
          </a:p>
          <a:p>
            <a:r>
              <a:rPr lang="en-US" altLang="zh-CN" dirty="0">
                <a:latin typeface="+mj-ea"/>
                <a:ea typeface="+mj-ea"/>
              </a:rPr>
              <a:t>} else {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switch(a) {</a:t>
            </a:r>
          </a:p>
          <a:p>
            <a:r>
              <a:rPr lang="en-US" altLang="zh-CN" dirty="0">
                <a:latin typeface="+mj-ea"/>
                <a:ea typeface="+mj-ea"/>
              </a:rPr>
              <a:t>    case 0: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0\n"); break;</a:t>
            </a:r>
          </a:p>
          <a:p>
            <a:r>
              <a:rPr lang="en-US" altLang="zh-CN" dirty="0">
                <a:latin typeface="+mj-ea"/>
                <a:ea typeface="+mj-ea"/>
              </a:rPr>
              <a:t>    case 1: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1\n"); break;</a:t>
            </a:r>
          </a:p>
          <a:p>
            <a:r>
              <a:rPr lang="en-US" altLang="zh-CN" dirty="0">
                <a:latin typeface="+mj-ea"/>
                <a:ea typeface="+mj-ea"/>
              </a:rPr>
              <a:t>    case 2: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2\n"); break;</a:t>
            </a:r>
          </a:p>
          <a:p>
            <a:r>
              <a:rPr lang="en-US" altLang="zh-CN" dirty="0">
                <a:latin typeface="+mj-ea"/>
                <a:ea typeface="+mj-ea"/>
              </a:rPr>
              <a:t>    default: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default\n");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A9F252-F8B1-4040-BFFF-7F702BB2D68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50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循环；</a:t>
            </a:r>
            <a:r>
              <a:rPr lang="en-US" altLang="zh-CN" dirty="0" err="1"/>
              <a:t>cycle.c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3"/>
            <a:ext cx="8507518" cy="1377317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for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while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do-while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D85B15-FFFB-48B3-B7D1-B011A2C29BFA}"/>
              </a:ext>
            </a:extLst>
          </p:cNvPr>
          <p:cNvSpPr txBox="1"/>
          <p:nvPr/>
        </p:nvSpPr>
        <p:spPr>
          <a:xfrm>
            <a:off x="907415" y="2964813"/>
            <a:ext cx="62780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for(int 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= 0;i &lt; 10;++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) {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continue;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while () {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break;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do {</a:t>
            </a:r>
          </a:p>
          <a:p>
            <a:r>
              <a:rPr lang="en-US" altLang="zh-CN" dirty="0">
                <a:latin typeface="+mj-ea"/>
                <a:ea typeface="+mj-ea"/>
              </a:rPr>
              <a:t>}while();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2489A-CF25-40B0-8E20-DDD922FF374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05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函数；</a:t>
            </a:r>
            <a:r>
              <a:rPr lang="en-US" altLang="zh-CN" dirty="0" err="1"/>
              <a:t>func.c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6"/>
            <a:ext cx="8507518" cy="496782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函数返回值 函数名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形参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)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46484D-15A8-44B0-8394-20CB67DBFDAD}"/>
              </a:ext>
            </a:extLst>
          </p:cNvPr>
          <p:cNvSpPr txBox="1"/>
          <p:nvPr/>
        </p:nvSpPr>
        <p:spPr>
          <a:xfrm>
            <a:off x="907415" y="2084284"/>
            <a:ext cx="6278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void foo();</a:t>
            </a:r>
          </a:p>
          <a:p>
            <a:r>
              <a:rPr lang="en-US" altLang="zh-CN" dirty="0">
                <a:latin typeface="+mj-ea"/>
                <a:ea typeface="+mj-ea"/>
              </a:rPr>
              <a:t>int bar(int a);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D6B228-BB89-42B6-B3B3-247875BA634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4033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类；</a:t>
            </a:r>
            <a:r>
              <a:rPr lang="en-US" altLang="zh-CN" dirty="0" err="1"/>
              <a:t>struct.c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6"/>
            <a:ext cx="8507518" cy="378248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struct 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结构体名 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{}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8A2920-C7E0-4017-BA5F-B790F45F8AD7}"/>
              </a:ext>
            </a:extLst>
          </p:cNvPr>
          <p:cNvSpPr txBox="1"/>
          <p:nvPr/>
        </p:nvSpPr>
        <p:spPr>
          <a:xfrm>
            <a:off x="907415" y="1965750"/>
            <a:ext cx="104876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struct People {</a:t>
            </a:r>
          </a:p>
          <a:p>
            <a:r>
              <a:rPr lang="en-US" altLang="zh-CN" dirty="0">
                <a:latin typeface="+mj-ea"/>
                <a:ea typeface="+mj-ea"/>
              </a:rPr>
              <a:t>    // </a:t>
            </a:r>
            <a:r>
              <a:rPr lang="zh-CN" altLang="en-US" dirty="0">
                <a:latin typeface="+mj-ea"/>
                <a:ea typeface="+mj-ea"/>
              </a:rPr>
              <a:t>成员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char name[100];</a:t>
            </a:r>
          </a:p>
          <a:p>
            <a:r>
              <a:rPr lang="en-US" altLang="zh-CN" dirty="0">
                <a:latin typeface="+mj-ea"/>
                <a:ea typeface="+mj-ea"/>
              </a:rPr>
              <a:t>    int age;</a:t>
            </a:r>
          </a:p>
          <a:p>
            <a:r>
              <a:rPr lang="en-US" altLang="zh-CN" dirty="0">
                <a:latin typeface="+mj-ea"/>
                <a:ea typeface="+mj-ea"/>
              </a:rPr>
              <a:t>    void (*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)(struct People*); // </a:t>
            </a:r>
            <a:r>
              <a:rPr lang="zh-CN" altLang="en-US" dirty="0">
                <a:latin typeface="+mj-ea"/>
                <a:ea typeface="+mj-ea"/>
              </a:rPr>
              <a:t>指向函数的指针，函数类型 </a:t>
            </a:r>
            <a:r>
              <a:rPr lang="en-US" altLang="zh-CN" dirty="0">
                <a:latin typeface="+mj-ea"/>
                <a:ea typeface="+mj-ea"/>
              </a:rPr>
              <a:t>void *(struct People* p)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85DCC7-AFDC-4C38-A8D5-460FB86893C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73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装饰器；</a:t>
            </a:r>
            <a:r>
              <a:rPr lang="en-US" altLang="zh-CN" dirty="0" err="1"/>
              <a:t>struct.c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264286"/>
            <a:ext cx="8507518" cy="378248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struct 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结构体名 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{}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8A2920-C7E0-4017-BA5F-B790F45F8AD7}"/>
              </a:ext>
            </a:extLst>
          </p:cNvPr>
          <p:cNvSpPr txBox="1"/>
          <p:nvPr/>
        </p:nvSpPr>
        <p:spPr>
          <a:xfrm>
            <a:off x="907415" y="1965750"/>
            <a:ext cx="104876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struct People {</a:t>
            </a:r>
          </a:p>
          <a:p>
            <a:r>
              <a:rPr lang="en-US" altLang="zh-CN" dirty="0">
                <a:latin typeface="+mj-ea"/>
                <a:ea typeface="+mj-ea"/>
              </a:rPr>
              <a:t>    // </a:t>
            </a:r>
            <a:r>
              <a:rPr lang="zh-CN" altLang="en-US" dirty="0">
                <a:latin typeface="+mj-ea"/>
                <a:ea typeface="+mj-ea"/>
              </a:rPr>
              <a:t>成员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char name[100];</a:t>
            </a:r>
          </a:p>
          <a:p>
            <a:r>
              <a:rPr lang="en-US" altLang="zh-CN" dirty="0">
                <a:latin typeface="+mj-ea"/>
                <a:ea typeface="+mj-ea"/>
              </a:rPr>
              <a:t>    int age;</a:t>
            </a:r>
          </a:p>
          <a:p>
            <a:r>
              <a:rPr lang="en-US" altLang="zh-CN" dirty="0">
                <a:latin typeface="+mj-ea"/>
                <a:ea typeface="+mj-ea"/>
              </a:rPr>
              <a:t>    void (*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)(struct People*); // </a:t>
            </a:r>
            <a:r>
              <a:rPr lang="zh-CN" altLang="en-US" dirty="0">
                <a:latin typeface="+mj-ea"/>
                <a:ea typeface="+mj-ea"/>
              </a:rPr>
              <a:t>指向函数的指针，函数类型 </a:t>
            </a:r>
            <a:r>
              <a:rPr lang="en-US" altLang="zh-CN" dirty="0">
                <a:latin typeface="+mj-ea"/>
                <a:ea typeface="+mj-ea"/>
              </a:rPr>
              <a:t>void *(struct People* p)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85DCC7-AFDC-4C38-A8D5-460FB86893C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68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四、编译运行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723F5AC-8501-4D05-89F2-10644F970A5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27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编译过程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DB659495-8136-4C15-B26C-9266AA472A1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8380" y="1473200"/>
            <a:ext cx="10487659" cy="391159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预处理</a:t>
            </a:r>
            <a:r>
              <a:rPr lang="zh-CN" altLang="en-US" sz="2400" b="0" dirty="0">
                <a:latin typeface="+mj-ea"/>
              </a:rPr>
              <a:t>：展开头文件，宏定义，删除注释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编译（生成汇编代码）</a:t>
            </a:r>
            <a:r>
              <a:rPr lang="zh-CN" altLang="en-US" sz="2400" b="0" dirty="0">
                <a:latin typeface="+mj-ea"/>
              </a:rPr>
              <a:t>：语法分析，语义分析，目标代码生成，目标代码优化，汇总符号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汇编（将汇编指令翻译成二进制）</a:t>
            </a:r>
            <a:r>
              <a:rPr lang="zh-CN" altLang="en-US" sz="2400" b="0" dirty="0">
                <a:latin typeface="+mj-ea"/>
              </a:rPr>
              <a:t>：根据汇编指令和特定平台，将汇编指令翻译成二进制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链接（生成可执行文件）</a:t>
            </a:r>
            <a:r>
              <a:rPr lang="zh-CN" altLang="en-US" sz="2400" b="0" dirty="0">
                <a:latin typeface="+mj-ea"/>
              </a:rPr>
              <a:t>：合并</a:t>
            </a:r>
            <a:r>
              <a:rPr lang="en-US" altLang="zh-CN" sz="2400" b="0" dirty="0">
                <a:latin typeface="+mj-ea"/>
              </a:rPr>
              <a:t>obj</a:t>
            </a:r>
            <a:r>
              <a:rPr lang="zh-CN" altLang="en-US" sz="2400" b="0" dirty="0">
                <a:latin typeface="+mj-ea"/>
              </a:rPr>
              <a:t>文件，合并符号表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74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6094733" cy="2181600"/>
          </a:xfrm>
        </p:spPr>
        <p:txBody>
          <a:bodyPr/>
          <a:lstStyle/>
          <a:p>
            <a:pPr lvl="0"/>
            <a:r>
              <a:rPr lang="zh-CN" altLang="en-US" dirty="0"/>
              <a:t>一、编译运行与解释运行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36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编译过程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4" name="对象7">
            <a:extLst>
              <a:ext uri="{FF2B5EF4-FFF2-40B4-BE49-F238E27FC236}">
                <a16:creationId xmlns:a16="http://schemas.microsoft.com/office/drawing/2014/main" id="{DB659495-8136-4C15-B26C-9266AA472A1A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858434"/>
            <a:ext cx="10487659" cy="3141132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预处理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gcc -</a:t>
            </a:r>
            <a:r>
              <a:rPr lang="en-US" altLang="zh-CN" sz="2400" b="0" dirty="0">
                <a:latin typeface="+mj-ea"/>
              </a:rPr>
              <a:t>E</a:t>
            </a:r>
            <a:r>
              <a:rPr lang="pt-BR" altLang="zh-CN" sz="2400" b="0" dirty="0">
                <a:latin typeface="+mj-ea"/>
              </a:rPr>
              <a:t> main.c -o main.i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编译（生成汇编代码）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gcc -S main.c -o main.s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汇编（将汇编指令翻译成二进制）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 gcc -c main.s -o main.o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链接（生成可执行文件）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 gcc main.o -o main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C756B8-8471-474A-A801-7A2ECEC0F63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481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用 </a:t>
            </a:r>
            <a:r>
              <a:rPr lang="en-US" altLang="zh-CN" dirty="0"/>
              <a:t>visual studio </a:t>
            </a:r>
            <a:r>
              <a:rPr lang="zh-CN" altLang="en-US" dirty="0"/>
              <a:t>查看内存布局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B6C1FD-9A7F-4A0A-8E7A-1B7AED98E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5499" y="1263650"/>
            <a:ext cx="8201001" cy="4978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9A098EA-D8B9-4AFE-AFBD-4E21A19A90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923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谢谢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78E55C8-6E52-4E7C-AE61-DBF667B992A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8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编译运行与解释运行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B7DE7A6-6572-449C-B783-FA2AFAAB395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F6C75A4-477F-45E7-A783-9ABB92852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59539"/>
              </p:ext>
            </p:extLst>
          </p:nvPr>
        </p:nvGraphicFramePr>
        <p:xfrm>
          <a:off x="1346200" y="1690370"/>
          <a:ext cx="9990667" cy="347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867">
                  <a:extLst>
                    <a:ext uri="{9D8B030D-6E8A-4147-A177-3AD203B41FA5}">
                      <a16:colId xmlns:a16="http://schemas.microsoft.com/office/drawing/2014/main" val="3201900763"/>
                    </a:ext>
                  </a:extLst>
                </a:gridCol>
                <a:gridCol w="3064933">
                  <a:extLst>
                    <a:ext uri="{9D8B030D-6E8A-4147-A177-3AD203B41FA5}">
                      <a16:colId xmlns:a16="http://schemas.microsoft.com/office/drawing/2014/main" val="231130471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6991022"/>
                    </a:ext>
                  </a:extLst>
                </a:gridCol>
                <a:gridCol w="2929467">
                  <a:extLst>
                    <a:ext uri="{9D8B030D-6E8A-4147-A177-3AD203B41FA5}">
                      <a16:colId xmlns:a16="http://schemas.microsoft.com/office/drawing/2014/main" val="375206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运行方式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缺点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20380"/>
                  </a:ext>
                </a:extLst>
              </a:tr>
              <a:tr h="1493097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+mj-ea"/>
                          <a:ea typeface="+mj-ea"/>
                        </a:rPr>
                        <a:t>编译运行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预处理、编译、汇编、链接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运行速度快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编译时间长，不好改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245701"/>
                  </a:ext>
                </a:extLst>
              </a:tr>
              <a:tr h="1613323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+mj-ea"/>
                          <a:ea typeface="+mj-ea"/>
                        </a:rPr>
                        <a:t>解释运行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执行期动态将代码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逐句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解释为机器代码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  <a:p>
                      <a:r>
                        <a:rPr lang="zh-CN" altLang="en-US" dirty="0">
                          <a:latin typeface="+mj-ea"/>
                          <a:ea typeface="+mj-ea"/>
                        </a:rPr>
                        <a:t>多数语言采用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</a:rPr>
                        <a:t>编译器</a:t>
                      </a:r>
                      <a:r>
                        <a:rPr lang="en-US" altLang="zh-CN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</a:rPr>
                        <a:t>+</a:t>
                      </a:r>
                      <a:r>
                        <a:rPr lang="zh-CN" altLang="en-US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</a:rPr>
                        <a:t>解释器</a:t>
                      </a:r>
                      <a:r>
                        <a:rPr lang="zh-CN" altLang="en-US" dirty="0">
                          <a:latin typeface="+mj-ea"/>
                          <a:ea typeface="+mj-ea"/>
                        </a:rPr>
                        <a:t>实现。先将代码编译成字节码，执行时再解释</a:t>
                      </a:r>
                      <a:endParaRPr lang="en-US" altLang="zh-CN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灵活，可以动态修改代码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+mj-ea"/>
                          <a:ea typeface="+mj-ea"/>
                        </a:rPr>
                        <a:t>运行速度较慢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3424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28556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二、</a:t>
            </a:r>
            <a:r>
              <a:rPr lang="en-US" altLang="zh-CN" dirty="0"/>
              <a:t>HelloWorld</a:t>
            </a:r>
            <a:endParaRPr lang="zh-CN" altLang="en-US" dirty="0"/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ECB75D4-C37C-4F66-B736-4DE7A6285DC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95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5" name="对象7">
            <a:extLst>
              <a:ext uri="{FF2B5EF4-FFF2-40B4-BE49-F238E27FC236}">
                <a16:creationId xmlns:a16="http://schemas.microsoft.com/office/drawing/2014/main" id="{275995E8-55A7-4DD8-9F41-6654CFD59BA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07415" y="1135803"/>
            <a:ext cx="10217785" cy="43243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官网下载安装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94344F-308E-4FD1-9E7B-509807DF0F9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pic>
        <p:nvPicPr>
          <p:cNvPr id="9" name="内容占位符 5">
            <a:extLst>
              <a:ext uri="{FF2B5EF4-FFF2-40B4-BE49-F238E27FC236}">
                <a16:creationId xmlns:a16="http://schemas.microsoft.com/office/drawing/2014/main" id="{1FCEF3A3-9577-453D-9111-150BFBA34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3787" y="1623906"/>
            <a:ext cx="6184426" cy="22004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007DC0-2FD0-4E6F-BAFB-CA12037131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5067" y="4319808"/>
            <a:ext cx="5314286" cy="914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657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在命令行窗口编写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94344F-308E-4FD1-9E7B-509807DF0F9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909A9B-695F-4190-ACB9-7C6808E98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15" y="3582615"/>
            <a:ext cx="3714286" cy="2076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58A53A-A9D8-4B49-88E1-840632566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1677" y="3566897"/>
            <a:ext cx="7219048" cy="12476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982DC33-F843-43A2-BD9B-7612D7F191BD}"/>
              </a:ext>
            </a:extLst>
          </p:cNvPr>
          <p:cNvSpPr txBox="1"/>
          <p:nvPr/>
        </p:nvSpPr>
        <p:spPr>
          <a:xfrm>
            <a:off x="907415" y="1788131"/>
            <a:ext cx="6278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python</a:t>
            </a:r>
          </a:p>
          <a:p>
            <a:r>
              <a:rPr lang="en-US" altLang="zh-CN" dirty="0">
                <a:latin typeface="+mj-ea"/>
                <a:ea typeface="+mj-ea"/>
              </a:rPr>
              <a:t>print(“Hello World”)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15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vscode</a:t>
            </a:r>
            <a:r>
              <a:rPr lang="zh-CN" altLang="en-US" dirty="0"/>
              <a:t>编写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94344F-308E-4FD1-9E7B-509807DF0F9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5F9F88-CC18-4E62-A9A2-9D23F86F2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5504" y="1929513"/>
            <a:ext cx="2628571" cy="147619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038304F-77D1-42AD-B780-12C287A338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2210" y="1929513"/>
            <a:ext cx="3314286" cy="23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203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三、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0B5316-21DB-4C80-9844-4EFB00BBA80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-char</a:t>
            </a:r>
            <a:r>
              <a:rPr lang="zh-CN" altLang="en-US" dirty="0"/>
              <a:t>、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char*</a:t>
            </a:r>
            <a:r>
              <a:rPr lang="zh-CN" altLang="en-US" dirty="0"/>
              <a:t>、</a:t>
            </a:r>
            <a:r>
              <a:rPr lang="en-US" altLang="zh-CN" dirty="0"/>
              <a:t>[]</a:t>
            </a:r>
            <a:r>
              <a:rPr lang="zh-CN" altLang="en-US" dirty="0"/>
              <a:t>；</a:t>
            </a:r>
            <a:r>
              <a:rPr lang="en-US" altLang="zh-CN" dirty="0"/>
              <a:t>var.py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34836B-91DD-4D1E-8B90-166D705AABC9}"/>
              </a:ext>
            </a:extLst>
          </p:cNvPr>
          <p:cNvSpPr txBox="1"/>
          <p:nvPr/>
        </p:nvSpPr>
        <p:spPr>
          <a:xfrm>
            <a:off x="907414" y="1232058"/>
            <a:ext cx="102177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= 1; 					// </a:t>
            </a:r>
            <a:r>
              <a:rPr lang="zh-CN" altLang="en-US" dirty="0">
                <a:latin typeface="+mj-ea"/>
                <a:ea typeface="+mj-ea"/>
              </a:rPr>
              <a:t>整数，通常是 </a:t>
            </a:r>
            <a:r>
              <a:rPr lang="en-US" altLang="zh-CN" dirty="0">
                <a:latin typeface="+mj-ea"/>
                <a:ea typeface="+mj-ea"/>
              </a:rPr>
              <a:t>4bytes</a:t>
            </a:r>
          </a:p>
          <a:p>
            <a:r>
              <a:rPr lang="en-US" altLang="zh-CN" dirty="0">
                <a:latin typeface="+mj-ea"/>
                <a:ea typeface="+mj-ea"/>
              </a:rPr>
              <a:t>float f = 0.5; 				// </a:t>
            </a:r>
            <a:r>
              <a:rPr lang="zh-CN" altLang="en-US" dirty="0">
                <a:latin typeface="+mj-ea"/>
                <a:ea typeface="+mj-ea"/>
              </a:rPr>
              <a:t>单精度浮点数</a:t>
            </a:r>
          </a:p>
          <a:p>
            <a:r>
              <a:rPr lang="en-US" altLang="zh-CN" dirty="0">
                <a:latin typeface="+mj-ea"/>
                <a:ea typeface="+mj-ea"/>
              </a:rPr>
              <a:t>double d = 0.123456789; 	// </a:t>
            </a:r>
            <a:r>
              <a:rPr lang="zh-CN" altLang="en-US" dirty="0">
                <a:latin typeface="+mj-ea"/>
                <a:ea typeface="+mj-ea"/>
              </a:rPr>
              <a:t>双精度浮点数</a:t>
            </a:r>
          </a:p>
          <a:p>
            <a:r>
              <a:rPr lang="en-US" altLang="zh-CN" dirty="0">
                <a:latin typeface="+mj-ea"/>
                <a:ea typeface="+mj-ea"/>
              </a:rPr>
              <a:t>char* str = "Hello World\0"; 	// </a:t>
            </a:r>
            <a:r>
              <a:rPr lang="zh-CN" altLang="en-US" dirty="0">
                <a:latin typeface="+mj-ea"/>
                <a:ea typeface="+mj-ea"/>
              </a:rPr>
              <a:t>字符串</a:t>
            </a:r>
          </a:p>
          <a:p>
            <a:r>
              <a:rPr lang="en-US" altLang="zh-CN" dirty="0">
                <a:latin typeface="+mj-ea"/>
                <a:ea typeface="+mj-ea"/>
              </a:rPr>
              <a:t>int </a:t>
            </a:r>
            <a:r>
              <a:rPr lang="en-US" altLang="zh-CN" dirty="0" err="1">
                <a:latin typeface="+mj-ea"/>
                <a:ea typeface="+mj-ea"/>
              </a:rPr>
              <a:t>arr</a:t>
            </a:r>
            <a:r>
              <a:rPr lang="en-US" altLang="zh-CN" dirty="0">
                <a:latin typeface="+mj-ea"/>
                <a:ea typeface="+mj-ea"/>
              </a:rPr>
              <a:t>[10]; 					// </a:t>
            </a:r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AEAC5A5-1B6E-40EC-B89D-320AC42DB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11291"/>
              </p:ext>
            </p:extLst>
          </p:nvPr>
        </p:nvGraphicFramePr>
        <p:xfrm>
          <a:off x="2032000" y="303006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143018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0923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一般情况下的存储大小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1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byte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3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3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1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8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bytes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64</a:t>
                      </a:r>
                      <a:r>
                        <a:rPr lang="zh-CN" altLang="en-US" dirty="0"/>
                        <a:t>位系统中理论为</a:t>
                      </a:r>
                      <a:r>
                        <a:rPr lang="en-US" altLang="zh-CN" dirty="0"/>
                        <a:t>8 bytes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3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类型大小 </a:t>
                      </a:r>
                      <a:r>
                        <a:rPr lang="en-US" altLang="zh-CN" dirty="0"/>
                        <a:t>* </a:t>
                      </a:r>
                      <a:r>
                        <a:rPr lang="zh-CN" altLang="en-US" dirty="0"/>
                        <a:t>数组长度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41579"/>
                  </a:ext>
                </a:extLst>
              </a:tr>
            </a:tbl>
          </a:graphicData>
        </a:graphic>
      </p:graphicFrame>
      <p:sp>
        <p:nvSpPr>
          <p:cNvPr id="8" name="对象7">
            <a:extLst>
              <a:ext uri="{FF2B5EF4-FFF2-40B4-BE49-F238E27FC236}">
                <a16:creationId xmlns:a16="http://schemas.microsoft.com/office/drawing/2014/main" id="{0D3A2A8B-C5A6-475A-8C84-F6ACFA5C3D5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008380" y="5993130"/>
            <a:ext cx="10217785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solidFill>
                  <a:schemeClr val="tx2"/>
                </a:solidFill>
                <a:latin typeface="+mj-ea"/>
              </a:rPr>
              <a:t>负数在内存中是用补码表示的，为了方便处理和运算</a:t>
            </a:r>
            <a:endParaRPr lang="en-US" altLang="zh-CN" sz="2400" b="0" dirty="0">
              <a:solidFill>
                <a:schemeClr val="tx2"/>
              </a:solidFill>
              <a:latin typeface="+mj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8E9A72-5BF9-40B5-A60A-EA9FBE7CFD3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955867" y="6425565"/>
            <a:ext cx="1236133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Python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5847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1657</TotalTime>
  <Words>922</Words>
  <Application>Microsoft Office PowerPoint</Application>
  <PresentationFormat>宽屏</PresentationFormat>
  <Paragraphs>182</Paragraphs>
  <Slides>22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微软雅黑</vt:lpstr>
      <vt:lpstr>Arial</vt:lpstr>
      <vt:lpstr>Calibri</vt:lpstr>
      <vt:lpstr>商务风探索未知职场办公</vt:lpstr>
      <vt:lpstr>1_商务风探索未知职场办公</vt:lpstr>
      <vt:lpstr>Python基础</vt:lpstr>
      <vt:lpstr>一、编译运行与解释运行</vt:lpstr>
      <vt:lpstr>编译运行与解释运行</vt:lpstr>
      <vt:lpstr>二、HelloWorld</vt:lpstr>
      <vt:lpstr>安装Python</vt:lpstr>
      <vt:lpstr>在命令行窗口编写Python代码</vt:lpstr>
      <vt:lpstr>在vscode编写Python代码</vt:lpstr>
      <vt:lpstr>三、Python基础</vt:lpstr>
      <vt:lpstr>变量-char、int、float、double、char*、[]；var.py</vt:lpstr>
      <vt:lpstr>变量-变量名命名规则；grammar.c</vt:lpstr>
      <vt:lpstr>作用域；scope.c</vt:lpstr>
      <vt:lpstr>基础运算；calculate.c</vt:lpstr>
      <vt:lpstr>条件；judge.c</vt:lpstr>
      <vt:lpstr>循环；cycle.c</vt:lpstr>
      <vt:lpstr>函数；func.c</vt:lpstr>
      <vt:lpstr>类；struct.c</vt:lpstr>
      <vt:lpstr>装饰器；struct.c</vt:lpstr>
      <vt:lpstr>四、编译运行</vt:lpstr>
      <vt:lpstr>编译过程</vt:lpstr>
      <vt:lpstr>编译过程</vt:lpstr>
      <vt:lpstr>用 visual studio 查看内存布局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105</cp:revision>
  <dcterms:created xsi:type="dcterms:W3CDTF">2024-12-15T07:47:00Z</dcterms:created>
  <dcterms:modified xsi:type="dcterms:W3CDTF">2025-02-27T17:46:38Z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D639828B17D74956B91EE54BAFF0692B_12</vt:lpwstr>
  </property>
  <property fmtid="{D5CDD505-2E9C-101B-9397-08002B2CF9AE}" pid="3" name="KSOProductBuildVer">
    <vt:lpwstr>2052-12.1.0.19770</vt:lpwstr>
  </property>
</Properties>
</file>