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79" r:id="rId3"/>
    <p:sldId id="263" r:id="rId4"/>
    <p:sldId id="27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</p:spTree>
    <p:extLst>
      <p:ext uri="{BB962C8B-B14F-4D97-AF65-F5344CB8AC3E}">
        <p14:creationId xmlns:p14="http://schemas.microsoft.com/office/powerpoint/2010/main" val="31014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课程目录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 Hello World</a:t>
            </a: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 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语言的运行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内核，操作系统，应用程序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19AE1-4996-4210-8AAB-766CD792FC72}"/>
              </a:ext>
            </a:extLst>
          </p:cNvPr>
          <p:cNvSpPr txBox="1">
            <a:spLocks/>
          </p:cNvSpPr>
          <p:nvPr/>
        </p:nvSpPr>
        <p:spPr>
          <a:xfrm>
            <a:off x="1769" y="308758"/>
            <a:ext cx="2947482" cy="43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309174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语言？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226869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899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冯诺依曼结构：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，存储器，系统总线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内核：管理硬件资源的调度</a:t>
            </a:r>
            <a:endParaRPr lang="en-US" altLang="zh-CN" sz="1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进程：指计算机中运行的程序单位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计算机通识</a:t>
            </a:r>
          </a:p>
        </p:txBody>
      </p:sp>
    </p:spTree>
    <p:extLst>
      <p:ext uri="{BB962C8B-B14F-4D97-AF65-F5344CB8AC3E}">
        <p14:creationId xmlns:p14="http://schemas.microsoft.com/office/powerpoint/2010/main" val="254070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谢谢倾听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  <a:b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1979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2162</TotalTime>
  <Words>100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黑体</vt:lpstr>
      <vt:lpstr>Corbel</vt:lpstr>
      <vt:lpstr>Wingdings 2</vt:lpstr>
      <vt:lpstr>框架</vt:lpstr>
      <vt:lpstr>2 C语言基础</vt:lpstr>
      <vt:lpstr>课程目录 ——阿辉</vt:lpstr>
      <vt:lpstr>2.1  Hello World ——阿辉</vt:lpstr>
      <vt:lpstr>课堂小结 ——阿辉</vt:lpstr>
      <vt:lpstr>谢谢倾听 —— 阿辉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52</cp:revision>
  <dcterms:created xsi:type="dcterms:W3CDTF">2024-12-15T07:47:40Z</dcterms:created>
  <dcterms:modified xsi:type="dcterms:W3CDTF">2025-01-04T18:13:30Z</dcterms:modified>
</cp:coreProperties>
</file>