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heme/theme3.xml" ContentType="application/vnd.openxmlformats-officedocument.theme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notesSlides/notesSlide1.xml" ContentType="application/vnd.openxmlformats-officedocument.presentationml.notesSlide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  <p:sldMasterId id="2147483662" r:id="rId2"/>
  </p:sldMasterIdLst>
  <p:notesMasterIdLst>
    <p:notesMasterId r:id="rId7"/>
  </p:notesMasterIdLst>
  <p:sldIdLst>
    <p:sldId id="295" r:id="rId3"/>
    <p:sldId id="293" r:id="rId4"/>
    <p:sldId id="294" r:id="rId5"/>
    <p:sldId id="297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29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PS" initials="W" lastIdx="1" clrIdx="0"/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 showGuides="1">
      <p:cViewPr varScale="1">
        <p:scale>
          <a:sx n="159" d="100"/>
          <a:sy n="159" d="100"/>
        </p:scale>
        <p:origin x="114" y="138"/>
      </p:cViewPr>
      <p:guideLst>
        <p:guide pos="3840"/>
        <p:guide orient="horz" pos="212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2025/2/16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20.xml"/></Relationships>
</file>

<file path=ppt/slideLayouts/_rels/slideLayout2.xml.rels><?xml version="1.0" encoding="UTF-8" standalone="yes"?>
<Relationships xmlns="http://schemas.openxmlformats.org/package/2006/relationships"><Relationship Id="rId117" Type="http://schemas.openxmlformats.org/officeDocument/2006/relationships/tags" Target="../tags/tag153.xml"/><Relationship Id="rId21" Type="http://schemas.openxmlformats.org/officeDocument/2006/relationships/tags" Target="../tags/tag57.xml"/><Relationship Id="rId42" Type="http://schemas.openxmlformats.org/officeDocument/2006/relationships/tags" Target="../tags/tag78.xml"/><Relationship Id="rId63" Type="http://schemas.openxmlformats.org/officeDocument/2006/relationships/tags" Target="../tags/tag99.xml"/><Relationship Id="rId84" Type="http://schemas.openxmlformats.org/officeDocument/2006/relationships/tags" Target="../tags/tag120.xml"/><Relationship Id="rId138" Type="http://schemas.openxmlformats.org/officeDocument/2006/relationships/tags" Target="../tags/tag174.xml"/><Relationship Id="rId159" Type="http://schemas.openxmlformats.org/officeDocument/2006/relationships/tags" Target="../tags/tag195.xml"/><Relationship Id="rId170" Type="http://schemas.openxmlformats.org/officeDocument/2006/relationships/tags" Target="../tags/tag206.xml"/><Relationship Id="rId191" Type="http://schemas.openxmlformats.org/officeDocument/2006/relationships/image" Target="../media/image2.png"/><Relationship Id="rId107" Type="http://schemas.openxmlformats.org/officeDocument/2006/relationships/tags" Target="../tags/tag143.xml"/><Relationship Id="rId11" Type="http://schemas.openxmlformats.org/officeDocument/2006/relationships/tags" Target="../tags/tag47.xml"/><Relationship Id="rId32" Type="http://schemas.openxmlformats.org/officeDocument/2006/relationships/tags" Target="../tags/tag68.xml"/><Relationship Id="rId53" Type="http://schemas.openxmlformats.org/officeDocument/2006/relationships/tags" Target="../tags/tag89.xml"/><Relationship Id="rId74" Type="http://schemas.openxmlformats.org/officeDocument/2006/relationships/tags" Target="../tags/tag110.xml"/><Relationship Id="rId128" Type="http://schemas.openxmlformats.org/officeDocument/2006/relationships/tags" Target="../tags/tag164.xml"/><Relationship Id="rId149" Type="http://schemas.openxmlformats.org/officeDocument/2006/relationships/tags" Target="../tags/tag185.xml"/><Relationship Id="rId5" Type="http://schemas.openxmlformats.org/officeDocument/2006/relationships/tags" Target="../tags/tag41.xml"/><Relationship Id="rId95" Type="http://schemas.openxmlformats.org/officeDocument/2006/relationships/tags" Target="../tags/tag131.xml"/><Relationship Id="rId160" Type="http://schemas.openxmlformats.org/officeDocument/2006/relationships/tags" Target="../tags/tag196.xml"/><Relationship Id="rId181" Type="http://schemas.openxmlformats.org/officeDocument/2006/relationships/tags" Target="../tags/tag217.xml"/><Relationship Id="rId22" Type="http://schemas.openxmlformats.org/officeDocument/2006/relationships/tags" Target="../tags/tag58.xml"/><Relationship Id="rId43" Type="http://schemas.openxmlformats.org/officeDocument/2006/relationships/tags" Target="../tags/tag79.xml"/><Relationship Id="rId64" Type="http://schemas.openxmlformats.org/officeDocument/2006/relationships/tags" Target="../tags/tag100.xml"/><Relationship Id="rId118" Type="http://schemas.openxmlformats.org/officeDocument/2006/relationships/tags" Target="../tags/tag154.xml"/><Relationship Id="rId139" Type="http://schemas.openxmlformats.org/officeDocument/2006/relationships/tags" Target="../tags/tag175.xml"/><Relationship Id="rId85" Type="http://schemas.openxmlformats.org/officeDocument/2006/relationships/tags" Target="../tags/tag121.xml"/><Relationship Id="rId150" Type="http://schemas.openxmlformats.org/officeDocument/2006/relationships/tags" Target="../tags/tag186.xml"/><Relationship Id="rId171" Type="http://schemas.openxmlformats.org/officeDocument/2006/relationships/tags" Target="../tags/tag207.xml"/><Relationship Id="rId192" Type="http://schemas.openxmlformats.org/officeDocument/2006/relationships/image" Target="../media/image3.png"/><Relationship Id="rId12" Type="http://schemas.openxmlformats.org/officeDocument/2006/relationships/tags" Target="../tags/tag48.xml"/><Relationship Id="rId33" Type="http://schemas.openxmlformats.org/officeDocument/2006/relationships/tags" Target="../tags/tag69.xml"/><Relationship Id="rId108" Type="http://schemas.openxmlformats.org/officeDocument/2006/relationships/tags" Target="../tags/tag144.xml"/><Relationship Id="rId129" Type="http://schemas.openxmlformats.org/officeDocument/2006/relationships/tags" Target="../tags/tag165.xml"/><Relationship Id="rId54" Type="http://schemas.openxmlformats.org/officeDocument/2006/relationships/tags" Target="../tags/tag90.xml"/><Relationship Id="rId75" Type="http://schemas.openxmlformats.org/officeDocument/2006/relationships/tags" Target="../tags/tag111.xml"/><Relationship Id="rId96" Type="http://schemas.openxmlformats.org/officeDocument/2006/relationships/tags" Target="../tags/tag132.xml"/><Relationship Id="rId140" Type="http://schemas.openxmlformats.org/officeDocument/2006/relationships/tags" Target="../tags/tag176.xml"/><Relationship Id="rId161" Type="http://schemas.openxmlformats.org/officeDocument/2006/relationships/tags" Target="../tags/tag197.xml"/><Relationship Id="rId182" Type="http://schemas.openxmlformats.org/officeDocument/2006/relationships/tags" Target="../tags/tag218.xml"/><Relationship Id="rId6" Type="http://schemas.openxmlformats.org/officeDocument/2006/relationships/tags" Target="../tags/tag42.xml"/><Relationship Id="rId23" Type="http://schemas.openxmlformats.org/officeDocument/2006/relationships/tags" Target="../tags/tag59.xml"/><Relationship Id="rId119" Type="http://schemas.openxmlformats.org/officeDocument/2006/relationships/tags" Target="../tags/tag155.xml"/><Relationship Id="rId44" Type="http://schemas.openxmlformats.org/officeDocument/2006/relationships/tags" Target="../tags/tag80.xml"/><Relationship Id="rId65" Type="http://schemas.openxmlformats.org/officeDocument/2006/relationships/tags" Target="../tags/tag101.xml"/><Relationship Id="rId86" Type="http://schemas.openxmlformats.org/officeDocument/2006/relationships/tags" Target="../tags/tag122.xml"/><Relationship Id="rId130" Type="http://schemas.openxmlformats.org/officeDocument/2006/relationships/tags" Target="../tags/tag166.xml"/><Relationship Id="rId151" Type="http://schemas.openxmlformats.org/officeDocument/2006/relationships/tags" Target="../tags/tag187.xml"/><Relationship Id="rId172" Type="http://schemas.openxmlformats.org/officeDocument/2006/relationships/tags" Target="../tags/tag208.xml"/><Relationship Id="rId193" Type="http://schemas.openxmlformats.org/officeDocument/2006/relationships/image" Target="../media/image4.png"/><Relationship Id="rId13" Type="http://schemas.openxmlformats.org/officeDocument/2006/relationships/tags" Target="../tags/tag49.xml"/><Relationship Id="rId109" Type="http://schemas.openxmlformats.org/officeDocument/2006/relationships/tags" Target="../tags/tag145.xml"/><Relationship Id="rId34" Type="http://schemas.openxmlformats.org/officeDocument/2006/relationships/tags" Target="../tags/tag70.xml"/><Relationship Id="rId50" Type="http://schemas.openxmlformats.org/officeDocument/2006/relationships/tags" Target="../tags/tag86.xml"/><Relationship Id="rId55" Type="http://schemas.openxmlformats.org/officeDocument/2006/relationships/tags" Target="../tags/tag91.xml"/><Relationship Id="rId76" Type="http://schemas.openxmlformats.org/officeDocument/2006/relationships/tags" Target="../tags/tag112.xml"/><Relationship Id="rId97" Type="http://schemas.openxmlformats.org/officeDocument/2006/relationships/tags" Target="../tags/tag133.xml"/><Relationship Id="rId104" Type="http://schemas.openxmlformats.org/officeDocument/2006/relationships/tags" Target="../tags/tag140.xml"/><Relationship Id="rId120" Type="http://schemas.openxmlformats.org/officeDocument/2006/relationships/tags" Target="../tags/tag156.xml"/><Relationship Id="rId125" Type="http://schemas.openxmlformats.org/officeDocument/2006/relationships/tags" Target="../tags/tag161.xml"/><Relationship Id="rId141" Type="http://schemas.openxmlformats.org/officeDocument/2006/relationships/tags" Target="../tags/tag177.xml"/><Relationship Id="rId146" Type="http://schemas.openxmlformats.org/officeDocument/2006/relationships/tags" Target="../tags/tag182.xml"/><Relationship Id="rId167" Type="http://schemas.openxmlformats.org/officeDocument/2006/relationships/tags" Target="../tags/tag203.xml"/><Relationship Id="rId188" Type="http://schemas.openxmlformats.org/officeDocument/2006/relationships/tags" Target="../tags/tag224.xml"/><Relationship Id="rId7" Type="http://schemas.openxmlformats.org/officeDocument/2006/relationships/tags" Target="../tags/tag43.xml"/><Relationship Id="rId71" Type="http://schemas.openxmlformats.org/officeDocument/2006/relationships/tags" Target="../tags/tag107.xml"/><Relationship Id="rId92" Type="http://schemas.openxmlformats.org/officeDocument/2006/relationships/tags" Target="../tags/tag128.xml"/><Relationship Id="rId162" Type="http://schemas.openxmlformats.org/officeDocument/2006/relationships/tags" Target="../tags/tag198.xml"/><Relationship Id="rId183" Type="http://schemas.openxmlformats.org/officeDocument/2006/relationships/tags" Target="../tags/tag219.xml"/><Relationship Id="rId2" Type="http://schemas.openxmlformats.org/officeDocument/2006/relationships/tags" Target="../tags/tag38.xml"/><Relationship Id="rId29" Type="http://schemas.openxmlformats.org/officeDocument/2006/relationships/tags" Target="../tags/tag65.xml"/><Relationship Id="rId24" Type="http://schemas.openxmlformats.org/officeDocument/2006/relationships/tags" Target="../tags/tag60.xml"/><Relationship Id="rId40" Type="http://schemas.openxmlformats.org/officeDocument/2006/relationships/tags" Target="../tags/tag76.xml"/><Relationship Id="rId45" Type="http://schemas.openxmlformats.org/officeDocument/2006/relationships/tags" Target="../tags/tag81.xml"/><Relationship Id="rId66" Type="http://schemas.openxmlformats.org/officeDocument/2006/relationships/tags" Target="../tags/tag102.xml"/><Relationship Id="rId87" Type="http://schemas.openxmlformats.org/officeDocument/2006/relationships/tags" Target="../tags/tag123.xml"/><Relationship Id="rId110" Type="http://schemas.openxmlformats.org/officeDocument/2006/relationships/tags" Target="../tags/tag146.xml"/><Relationship Id="rId115" Type="http://schemas.openxmlformats.org/officeDocument/2006/relationships/tags" Target="../tags/tag151.xml"/><Relationship Id="rId131" Type="http://schemas.openxmlformats.org/officeDocument/2006/relationships/tags" Target="../tags/tag167.xml"/><Relationship Id="rId136" Type="http://schemas.openxmlformats.org/officeDocument/2006/relationships/tags" Target="../tags/tag172.xml"/><Relationship Id="rId157" Type="http://schemas.openxmlformats.org/officeDocument/2006/relationships/tags" Target="../tags/tag193.xml"/><Relationship Id="rId178" Type="http://schemas.openxmlformats.org/officeDocument/2006/relationships/tags" Target="../tags/tag214.xml"/><Relationship Id="rId61" Type="http://schemas.openxmlformats.org/officeDocument/2006/relationships/tags" Target="../tags/tag97.xml"/><Relationship Id="rId82" Type="http://schemas.openxmlformats.org/officeDocument/2006/relationships/tags" Target="../tags/tag118.xml"/><Relationship Id="rId152" Type="http://schemas.openxmlformats.org/officeDocument/2006/relationships/tags" Target="../tags/tag188.xml"/><Relationship Id="rId173" Type="http://schemas.openxmlformats.org/officeDocument/2006/relationships/tags" Target="../tags/tag209.xml"/><Relationship Id="rId19" Type="http://schemas.openxmlformats.org/officeDocument/2006/relationships/tags" Target="../tags/tag55.xml"/><Relationship Id="rId14" Type="http://schemas.openxmlformats.org/officeDocument/2006/relationships/tags" Target="../tags/tag50.xml"/><Relationship Id="rId30" Type="http://schemas.openxmlformats.org/officeDocument/2006/relationships/tags" Target="../tags/tag66.xml"/><Relationship Id="rId35" Type="http://schemas.openxmlformats.org/officeDocument/2006/relationships/tags" Target="../tags/tag71.xml"/><Relationship Id="rId56" Type="http://schemas.openxmlformats.org/officeDocument/2006/relationships/tags" Target="../tags/tag92.xml"/><Relationship Id="rId77" Type="http://schemas.openxmlformats.org/officeDocument/2006/relationships/tags" Target="../tags/tag113.xml"/><Relationship Id="rId100" Type="http://schemas.openxmlformats.org/officeDocument/2006/relationships/tags" Target="../tags/tag136.xml"/><Relationship Id="rId105" Type="http://schemas.openxmlformats.org/officeDocument/2006/relationships/tags" Target="../tags/tag141.xml"/><Relationship Id="rId126" Type="http://schemas.openxmlformats.org/officeDocument/2006/relationships/tags" Target="../tags/tag162.xml"/><Relationship Id="rId147" Type="http://schemas.openxmlformats.org/officeDocument/2006/relationships/tags" Target="../tags/tag183.xml"/><Relationship Id="rId168" Type="http://schemas.openxmlformats.org/officeDocument/2006/relationships/tags" Target="../tags/tag204.xml"/><Relationship Id="rId8" Type="http://schemas.openxmlformats.org/officeDocument/2006/relationships/tags" Target="../tags/tag44.xml"/><Relationship Id="rId51" Type="http://schemas.openxmlformats.org/officeDocument/2006/relationships/tags" Target="../tags/tag87.xml"/><Relationship Id="rId72" Type="http://schemas.openxmlformats.org/officeDocument/2006/relationships/tags" Target="../tags/tag108.xml"/><Relationship Id="rId93" Type="http://schemas.openxmlformats.org/officeDocument/2006/relationships/tags" Target="../tags/tag129.xml"/><Relationship Id="rId98" Type="http://schemas.openxmlformats.org/officeDocument/2006/relationships/tags" Target="../tags/tag134.xml"/><Relationship Id="rId121" Type="http://schemas.openxmlformats.org/officeDocument/2006/relationships/tags" Target="../tags/tag157.xml"/><Relationship Id="rId142" Type="http://schemas.openxmlformats.org/officeDocument/2006/relationships/tags" Target="../tags/tag178.xml"/><Relationship Id="rId163" Type="http://schemas.openxmlformats.org/officeDocument/2006/relationships/tags" Target="../tags/tag199.xml"/><Relationship Id="rId184" Type="http://schemas.openxmlformats.org/officeDocument/2006/relationships/tags" Target="../tags/tag220.xml"/><Relationship Id="rId189" Type="http://schemas.openxmlformats.org/officeDocument/2006/relationships/slideMaster" Target="../slideMasters/slideMaster2.xml"/><Relationship Id="rId3" Type="http://schemas.openxmlformats.org/officeDocument/2006/relationships/tags" Target="../tags/tag39.xml"/><Relationship Id="rId25" Type="http://schemas.openxmlformats.org/officeDocument/2006/relationships/tags" Target="../tags/tag61.xml"/><Relationship Id="rId46" Type="http://schemas.openxmlformats.org/officeDocument/2006/relationships/tags" Target="../tags/tag82.xml"/><Relationship Id="rId67" Type="http://schemas.openxmlformats.org/officeDocument/2006/relationships/tags" Target="../tags/tag103.xml"/><Relationship Id="rId116" Type="http://schemas.openxmlformats.org/officeDocument/2006/relationships/tags" Target="../tags/tag152.xml"/><Relationship Id="rId137" Type="http://schemas.openxmlformats.org/officeDocument/2006/relationships/tags" Target="../tags/tag173.xml"/><Relationship Id="rId158" Type="http://schemas.openxmlformats.org/officeDocument/2006/relationships/tags" Target="../tags/tag194.xml"/><Relationship Id="rId20" Type="http://schemas.openxmlformats.org/officeDocument/2006/relationships/tags" Target="../tags/tag56.xml"/><Relationship Id="rId41" Type="http://schemas.openxmlformats.org/officeDocument/2006/relationships/tags" Target="../tags/tag77.xml"/><Relationship Id="rId62" Type="http://schemas.openxmlformats.org/officeDocument/2006/relationships/tags" Target="../tags/tag98.xml"/><Relationship Id="rId83" Type="http://schemas.openxmlformats.org/officeDocument/2006/relationships/tags" Target="../tags/tag119.xml"/><Relationship Id="rId88" Type="http://schemas.openxmlformats.org/officeDocument/2006/relationships/tags" Target="../tags/tag124.xml"/><Relationship Id="rId111" Type="http://schemas.openxmlformats.org/officeDocument/2006/relationships/tags" Target="../tags/tag147.xml"/><Relationship Id="rId132" Type="http://schemas.openxmlformats.org/officeDocument/2006/relationships/tags" Target="../tags/tag168.xml"/><Relationship Id="rId153" Type="http://schemas.openxmlformats.org/officeDocument/2006/relationships/tags" Target="../tags/tag189.xml"/><Relationship Id="rId174" Type="http://schemas.openxmlformats.org/officeDocument/2006/relationships/tags" Target="../tags/tag210.xml"/><Relationship Id="rId179" Type="http://schemas.openxmlformats.org/officeDocument/2006/relationships/tags" Target="../tags/tag215.xml"/><Relationship Id="rId190" Type="http://schemas.openxmlformats.org/officeDocument/2006/relationships/image" Target="../media/image1.png"/><Relationship Id="rId15" Type="http://schemas.openxmlformats.org/officeDocument/2006/relationships/tags" Target="../tags/tag51.xml"/><Relationship Id="rId36" Type="http://schemas.openxmlformats.org/officeDocument/2006/relationships/tags" Target="../tags/tag72.xml"/><Relationship Id="rId57" Type="http://schemas.openxmlformats.org/officeDocument/2006/relationships/tags" Target="../tags/tag93.xml"/><Relationship Id="rId106" Type="http://schemas.openxmlformats.org/officeDocument/2006/relationships/tags" Target="../tags/tag142.xml"/><Relationship Id="rId127" Type="http://schemas.openxmlformats.org/officeDocument/2006/relationships/tags" Target="../tags/tag163.xml"/><Relationship Id="rId10" Type="http://schemas.openxmlformats.org/officeDocument/2006/relationships/tags" Target="../tags/tag46.xml"/><Relationship Id="rId31" Type="http://schemas.openxmlformats.org/officeDocument/2006/relationships/tags" Target="../tags/tag67.xml"/><Relationship Id="rId52" Type="http://schemas.openxmlformats.org/officeDocument/2006/relationships/tags" Target="../tags/tag88.xml"/><Relationship Id="rId73" Type="http://schemas.openxmlformats.org/officeDocument/2006/relationships/tags" Target="../tags/tag109.xml"/><Relationship Id="rId78" Type="http://schemas.openxmlformats.org/officeDocument/2006/relationships/tags" Target="../tags/tag114.xml"/><Relationship Id="rId94" Type="http://schemas.openxmlformats.org/officeDocument/2006/relationships/tags" Target="../tags/tag130.xml"/><Relationship Id="rId99" Type="http://schemas.openxmlformats.org/officeDocument/2006/relationships/tags" Target="../tags/tag135.xml"/><Relationship Id="rId101" Type="http://schemas.openxmlformats.org/officeDocument/2006/relationships/tags" Target="../tags/tag137.xml"/><Relationship Id="rId122" Type="http://schemas.openxmlformats.org/officeDocument/2006/relationships/tags" Target="../tags/tag158.xml"/><Relationship Id="rId143" Type="http://schemas.openxmlformats.org/officeDocument/2006/relationships/tags" Target="../tags/tag179.xml"/><Relationship Id="rId148" Type="http://schemas.openxmlformats.org/officeDocument/2006/relationships/tags" Target="../tags/tag184.xml"/><Relationship Id="rId164" Type="http://schemas.openxmlformats.org/officeDocument/2006/relationships/tags" Target="../tags/tag200.xml"/><Relationship Id="rId169" Type="http://schemas.openxmlformats.org/officeDocument/2006/relationships/tags" Target="../tags/tag205.xml"/><Relationship Id="rId185" Type="http://schemas.openxmlformats.org/officeDocument/2006/relationships/tags" Target="../tags/tag221.xml"/><Relationship Id="rId4" Type="http://schemas.openxmlformats.org/officeDocument/2006/relationships/tags" Target="../tags/tag40.xml"/><Relationship Id="rId9" Type="http://schemas.openxmlformats.org/officeDocument/2006/relationships/tags" Target="../tags/tag45.xml"/><Relationship Id="rId180" Type="http://schemas.openxmlformats.org/officeDocument/2006/relationships/tags" Target="../tags/tag216.xml"/><Relationship Id="rId26" Type="http://schemas.openxmlformats.org/officeDocument/2006/relationships/tags" Target="../tags/tag62.xml"/><Relationship Id="rId47" Type="http://schemas.openxmlformats.org/officeDocument/2006/relationships/tags" Target="../tags/tag83.xml"/><Relationship Id="rId68" Type="http://schemas.openxmlformats.org/officeDocument/2006/relationships/tags" Target="../tags/tag104.xml"/><Relationship Id="rId89" Type="http://schemas.openxmlformats.org/officeDocument/2006/relationships/tags" Target="../tags/tag125.xml"/><Relationship Id="rId112" Type="http://schemas.openxmlformats.org/officeDocument/2006/relationships/tags" Target="../tags/tag148.xml"/><Relationship Id="rId133" Type="http://schemas.openxmlformats.org/officeDocument/2006/relationships/tags" Target="../tags/tag169.xml"/><Relationship Id="rId154" Type="http://schemas.openxmlformats.org/officeDocument/2006/relationships/tags" Target="../tags/tag190.xml"/><Relationship Id="rId175" Type="http://schemas.openxmlformats.org/officeDocument/2006/relationships/tags" Target="../tags/tag211.xml"/><Relationship Id="rId16" Type="http://schemas.openxmlformats.org/officeDocument/2006/relationships/tags" Target="../tags/tag52.xml"/><Relationship Id="rId37" Type="http://schemas.openxmlformats.org/officeDocument/2006/relationships/tags" Target="../tags/tag73.xml"/><Relationship Id="rId58" Type="http://schemas.openxmlformats.org/officeDocument/2006/relationships/tags" Target="../tags/tag94.xml"/><Relationship Id="rId79" Type="http://schemas.openxmlformats.org/officeDocument/2006/relationships/tags" Target="../tags/tag115.xml"/><Relationship Id="rId102" Type="http://schemas.openxmlformats.org/officeDocument/2006/relationships/tags" Target="../tags/tag138.xml"/><Relationship Id="rId123" Type="http://schemas.openxmlformats.org/officeDocument/2006/relationships/tags" Target="../tags/tag159.xml"/><Relationship Id="rId144" Type="http://schemas.openxmlformats.org/officeDocument/2006/relationships/tags" Target="../tags/tag180.xml"/><Relationship Id="rId90" Type="http://schemas.openxmlformats.org/officeDocument/2006/relationships/tags" Target="../tags/tag126.xml"/><Relationship Id="rId165" Type="http://schemas.openxmlformats.org/officeDocument/2006/relationships/tags" Target="../tags/tag201.xml"/><Relationship Id="rId186" Type="http://schemas.openxmlformats.org/officeDocument/2006/relationships/tags" Target="../tags/tag222.xml"/><Relationship Id="rId27" Type="http://schemas.openxmlformats.org/officeDocument/2006/relationships/tags" Target="../tags/tag63.xml"/><Relationship Id="rId48" Type="http://schemas.openxmlformats.org/officeDocument/2006/relationships/tags" Target="../tags/tag84.xml"/><Relationship Id="rId69" Type="http://schemas.openxmlformats.org/officeDocument/2006/relationships/tags" Target="../tags/tag105.xml"/><Relationship Id="rId113" Type="http://schemas.openxmlformats.org/officeDocument/2006/relationships/tags" Target="../tags/tag149.xml"/><Relationship Id="rId134" Type="http://schemas.openxmlformats.org/officeDocument/2006/relationships/tags" Target="../tags/tag170.xml"/><Relationship Id="rId80" Type="http://schemas.openxmlformats.org/officeDocument/2006/relationships/tags" Target="../tags/tag116.xml"/><Relationship Id="rId155" Type="http://schemas.openxmlformats.org/officeDocument/2006/relationships/tags" Target="../tags/tag191.xml"/><Relationship Id="rId176" Type="http://schemas.openxmlformats.org/officeDocument/2006/relationships/tags" Target="../tags/tag212.xml"/><Relationship Id="rId17" Type="http://schemas.openxmlformats.org/officeDocument/2006/relationships/tags" Target="../tags/tag53.xml"/><Relationship Id="rId38" Type="http://schemas.openxmlformats.org/officeDocument/2006/relationships/tags" Target="../tags/tag74.xml"/><Relationship Id="rId59" Type="http://schemas.openxmlformats.org/officeDocument/2006/relationships/tags" Target="../tags/tag95.xml"/><Relationship Id="rId103" Type="http://schemas.openxmlformats.org/officeDocument/2006/relationships/tags" Target="../tags/tag139.xml"/><Relationship Id="rId124" Type="http://schemas.openxmlformats.org/officeDocument/2006/relationships/tags" Target="../tags/tag160.xml"/><Relationship Id="rId70" Type="http://schemas.openxmlformats.org/officeDocument/2006/relationships/tags" Target="../tags/tag106.xml"/><Relationship Id="rId91" Type="http://schemas.openxmlformats.org/officeDocument/2006/relationships/tags" Target="../tags/tag127.xml"/><Relationship Id="rId145" Type="http://schemas.openxmlformats.org/officeDocument/2006/relationships/tags" Target="../tags/tag181.xml"/><Relationship Id="rId166" Type="http://schemas.openxmlformats.org/officeDocument/2006/relationships/tags" Target="../tags/tag202.xml"/><Relationship Id="rId187" Type="http://schemas.openxmlformats.org/officeDocument/2006/relationships/tags" Target="../tags/tag223.xml"/><Relationship Id="rId1" Type="http://schemas.openxmlformats.org/officeDocument/2006/relationships/tags" Target="../tags/tag37.xml"/><Relationship Id="rId28" Type="http://schemas.openxmlformats.org/officeDocument/2006/relationships/tags" Target="../tags/tag64.xml"/><Relationship Id="rId49" Type="http://schemas.openxmlformats.org/officeDocument/2006/relationships/tags" Target="../tags/tag85.xml"/><Relationship Id="rId114" Type="http://schemas.openxmlformats.org/officeDocument/2006/relationships/tags" Target="../tags/tag150.xml"/><Relationship Id="rId60" Type="http://schemas.openxmlformats.org/officeDocument/2006/relationships/tags" Target="../tags/tag96.xml"/><Relationship Id="rId81" Type="http://schemas.openxmlformats.org/officeDocument/2006/relationships/tags" Target="../tags/tag117.xml"/><Relationship Id="rId135" Type="http://schemas.openxmlformats.org/officeDocument/2006/relationships/tags" Target="../tags/tag171.xml"/><Relationship Id="rId156" Type="http://schemas.openxmlformats.org/officeDocument/2006/relationships/tags" Target="../tags/tag192.xml"/><Relationship Id="rId177" Type="http://schemas.openxmlformats.org/officeDocument/2006/relationships/tags" Target="../tags/tag213.xml"/><Relationship Id="rId18" Type="http://schemas.openxmlformats.org/officeDocument/2006/relationships/tags" Target="../tags/tag54.xml"/><Relationship Id="rId39" Type="http://schemas.openxmlformats.org/officeDocument/2006/relationships/tags" Target="../tags/tag7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wrap="square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  <a:t>2025/2/16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任意多边形: 形状 252"/>
          <p:cNvSpPr/>
          <p:nvPr userDrawn="1">
            <p:custDataLst>
              <p:tags r:id="rId1"/>
            </p:custDataLst>
          </p:nvPr>
        </p:nvSpPr>
        <p:spPr>
          <a:xfrm>
            <a:off x="7205595" y="2605"/>
            <a:ext cx="4986405" cy="3992767"/>
          </a:xfrm>
          <a:custGeom>
            <a:avLst/>
            <a:gdLst>
              <a:gd name="connsiteX0" fmla="*/ 0 w 4986405"/>
              <a:gd name="connsiteY0" fmla="*/ 0 h 3992767"/>
              <a:gd name="connsiteX1" fmla="*/ 4986405 w 4986405"/>
              <a:gd name="connsiteY1" fmla="*/ 0 h 3992767"/>
              <a:gd name="connsiteX2" fmla="*/ 4986405 w 4986405"/>
              <a:gd name="connsiteY2" fmla="*/ 3992767 h 3992767"/>
              <a:gd name="connsiteX3" fmla="*/ 3141959 w 4986405"/>
              <a:gd name="connsiteY3" fmla="*/ 3859536 h 3992767"/>
              <a:gd name="connsiteX4" fmla="*/ 890687 w 4986405"/>
              <a:gd name="connsiteY4" fmla="*/ 2229604 h 3992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86405" h="3992767">
                <a:moveTo>
                  <a:pt x="0" y="0"/>
                </a:moveTo>
                <a:lnTo>
                  <a:pt x="4986405" y="0"/>
                </a:lnTo>
                <a:lnTo>
                  <a:pt x="4986405" y="3992767"/>
                </a:lnTo>
                <a:lnTo>
                  <a:pt x="3141959" y="3859536"/>
                </a:lnTo>
                <a:lnTo>
                  <a:pt x="890687" y="2229604"/>
                </a:lnTo>
                <a:close/>
              </a:path>
            </a:pathLst>
          </a:custGeom>
          <a:gradFill flip="none" rotWithShape="1">
            <a:gsLst>
              <a:gs pos="10000">
                <a:schemeClr val="bg2">
                  <a:lumMod val="90000"/>
                  <a:lumOff val="10000"/>
                </a:schemeClr>
              </a:gs>
              <a:gs pos="99000">
                <a:schemeClr val="bg1"/>
              </a:gs>
            </a:gsLst>
            <a:lin ang="1800000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259" name="任意多边形: 形状 258"/>
          <p:cNvSpPr/>
          <p:nvPr>
            <p:custDataLst>
              <p:tags r:id="rId2"/>
            </p:custDataLst>
          </p:nvPr>
        </p:nvSpPr>
        <p:spPr>
          <a:xfrm>
            <a:off x="5623610" y="3860165"/>
            <a:ext cx="6568390" cy="2988873"/>
          </a:xfrm>
          <a:custGeom>
            <a:avLst/>
            <a:gdLst>
              <a:gd name="connsiteX0" fmla="*/ 4749414 w 6568390"/>
              <a:gd name="connsiteY0" fmla="*/ 0 h 2988873"/>
              <a:gd name="connsiteX1" fmla="*/ 6568390 w 6568390"/>
              <a:gd name="connsiteY1" fmla="*/ 84270 h 2988873"/>
              <a:gd name="connsiteX2" fmla="*/ 6568390 w 6568390"/>
              <a:gd name="connsiteY2" fmla="*/ 2988873 h 2988873"/>
              <a:gd name="connsiteX3" fmla="*/ 0 w 6568390"/>
              <a:gd name="connsiteY3" fmla="*/ 2988873 h 2988873"/>
              <a:gd name="connsiteX4" fmla="*/ 1830001 w 6568390"/>
              <a:gd name="connsiteY4" fmla="*/ 1057220 h 2988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68390" h="2988873">
                <a:moveTo>
                  <a:pt x="4749414" y="0"/>
                </a:moveTo>
                <a:lnTo>
                  <a:pt x="6568390" y="84270"/>
                </a:lnTo>
                <a:lnTo>
                  <a:pt x="6568390" y="2988873"/>
                </a:lnTo>
                <a:lnTo>
                  <a:pt x="0" y="2988873"/>
                </a:lnTo>
                <a:lnTo>
                  <a:pt x="1830001" y="1057220"/>
                </a:lnTo>
                <a:close/>
              </a:path>
            </a:pathLst>
          </a:custGeom>
          <a:gradFill>
            <a:gsLst>
              <a:gs pos="15000">
                <a:schemeClr val="bg2">
                  <a:lumMod val="85000"/>
                  <a:lumOff val="15000"/>
                </a:schemeClr>
              </a:gs>
              <a:gs pos="99000">
                <a:schemeClr val="bg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257" name="任意多边形: 形状 256"/>
          <p:cNvSpPr/>
          <p:nvPr>
            <p:custDataLst>
              <p:tags r:id="rId3"/>
            </p:custDataLst>
          </p:nvPr>
        </p:nvSpPr>
        <p:spPr>
          <a:xfrm>
            <a:off x="6017" y="2604"/>
            <a:ext cx="8106108" cy="6846434"/>
          </a:xfrm>
          <a:custGeom>
            <a:avLst/>
            <a:gdLst>
              <a:gd name="connsiteX0" fmla="*/ 43780 w 8106108"/>
              <a:gd name="connsiteY0" fmla="*/ 0 h 6846434"/>
              <a:gd name="connsiteX1" fmla="*/ 7226079 w 8106108"/>
              <a:gd name="connsiteY1" fmla="*/ 0 h 6846434"/>
              <a:gd name="connsiteX2" fmla="*/ 8106108 w 8106108"/>
              <a:gd name="connsiteY2" fmla="*/ 2223071 h 6846434"/>
              <a:gd name="connsiteX3" fmla="*/ 7478251 w 8106108"/>
              <a:gd name="connsiteY3" fmla="*/ 4901977 h 6846434"/>
              <a:gd name="connsiteX4" fmla="*/ 5704867 w 8106108"/>
              <a:gd name="connsiteY4" fmla="*/ 6846434 h 6846434"/>
              <a:gd name="connsiteX5" fmla="*/ 0 w 8106108"/>
              <a:gd name="connsiteY5" fmla="*/ 6846434 h 6846434"/>
              <a:gd name="connsiteX6" fmla="*/ 0 w 8106108"/>
              <a:gd name="connsiteY6" fmla="*/ 3439895 h 6846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106108" h="6846434">
                <a:moveTo>
                  <a:pt x="43780" y="0"/>
                </a:moveTo>
                <a:lnTo>
                  <a:pt x="7226079" y="0"/>
                </a:lnTo>
                <a:lnTo>
                  <a:pt x="8106108" y="2223071"/>
                </a:lnTo>
                <a:lnTo>
                  <a:pt x="7478251" y="4901977"/>
                </a:lnTo>
                <a:lnTo>
                  <a:pt x="5704867" y="6846434"/>
                </a:lnTo>
                <a:lnTo>
                  <a:pt x="0" y="6846434"/>
                </a:lnTo>
                <a:lnTo>
                  <a:pt x="0" y="3439895"/>
                </a:lnTo>
                <a:close/>
              </a:path>
            </a:pathLst>
          </a:custGeom>
          <a:gradFill>
            <a:gsLst>
              <a:gs pos="0">
                <a:schemeClr val="bg2">
                  <a:lumMod val="90000"/>
                  <a:lumOff val="10000"/>
                </a:schemeClr>
              </a:gs>
              <a:gs pos="55000">
                <a:schemeClr val="bg1"/>
              </a:gs>
            </a:gsLst>
            <a:lin ang="126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>
              <a:cs typeface="微软雅黑" panose="020B0503020204020204" charset="-122"/>
            </a:endParaRPr>
          </a:p>
        </p:txBody>
      </p:sp>
      <p:sp>
        <p:nvSpPr>
          <p:cNvPr id="13" name="等腰三角形 12"/>
          <p:cNvSpPr/>
          <p:nvPr userDrawn="1">
            <p:custDataLst>
              <p:tags r:id="rId4"/>
            </p:custDataLst>
          </p:nvPr>
        </p:nvSpPr>
        <p:spPr>
          <a:xfrm rot="20395379">
            <a:off x="5892165" y="1125855"/>
            <a:ext cx="5166360" cy="3895725"/>
          </a:xfrm>
          <a:prstGeom prst="triangle">
            <a:avLst>
              <a:gd name="adj" fmla="val 48761"/>
            </a:avLst>
          </a:prstGeom>
          <a:noFill/>
          <a:ln>
            <a:solidFill>
              <a:schemeClr val="tx1">
                <a:alpha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22" name="等腰三角形 21"/>
          <p:cNvSpPr/>
          <p:nvPr userDrawn="1">
            <p:custDataLst>
              <p:tags r:id="rId5"/>
            </p:custDataLst>
          </p:nvPr>
        </p:nvSpPr>
        <p:spPr>
          <a:xfrm rot="20385569">
            <a:off x="6939280" y="2139315"/>
            <a:ext cx="3152775" cy="2339975"/>
          </a:xfrm>
          <a:prstGeom prst="triangle">
            <a:avLst>
              <a:gd name="adj" fmla="val 49786"/>
            </a:avLst>
          </a:prstGeom>
          <a:solidFill>
            <a:schemeClr val="tx1"/>
          </a:solidFill>
          <a:ln>
            <a:noFill/>
          </a:ln>
          <a:effectLst>
            <a:glow rad="292100">
              <a:schemeClr val="tx1">
                <a:alpha val="11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23" name="等腰三角形 22"/>
          <p:cNvSpPr/>
          <p:nvPr userDrawn="1">
            <p:custDataLst>
              <p:tags r:id="rId6"/>
            </p:custDataLst>
          </p:nvPr>
        </p:nvSpPr>
        <p:spPr>
          <a:xfrm rot="20385569">
            <a:off x="6939280" y="2132965"/>
            <a:ext cx="3152775" cy="2339975"/>
          </a:xfrm>
          <a:prstGeom prst="triangle">
            <a:avLst>
              <a:gd name="adj" fmla="val 49786"/>
            </a:avLst>
          </a:prstGeom>
          <a:solidFill>
            <a:schemeClr val="tx1"/>
          </a:solidFill>
          <a:ln>
            <a:noFill/>
          </a:ln>
          <a:effectLst>
            <a:glow rad="1397000">
              <a:schemeClr val="tx1">
                <a:alpha val="2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27" name="任意多边形: 形状 126"/>
          <p:cNvSpPr/>
          <p:nvPr>
            <p:custDataLst>
              <p:tags r:id="rId7"/>
            </p:custDataLst>
          </p:nvPr>
        </p:nvSpPr>
        <p:spPr>
          <a:xfrm>
            <a:off x="3328035" y="4382135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5" y="19779"/>
                  <a:pt x="12622" y="16292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80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28" name="任意多边形: 形状 127"/>
          <p:cNvSpPr/>
          <p:nvPr>
            <p:custDataLst>
              <p:tags r:id="rId8"/>
            </p:custDataLst>
          </p:nvPr>
        </p:nvSpPr>
        <p:spPr>
          <a:xfrm>
            <a:off x="3808095" y="3558540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5" y="19779"/>
                  <a:pt x="12622" y="16292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29" name="任意多边形: 形状 128"/>
          <p:cNvSpPr/>
          <p:nvPr>
            <p:custDataLst>
              <p:tags r:id="rId9"/>
            </p:custDataLst>
          </p:nvPr>
        </p:nvSpPr>
        <p:spPr>
          <a:xfrm>
            <a:off x="3757930" y="3225165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5" y="19779"/>
                  <a:pt x="12622" y="16292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30" name="任意多边形: 形状 129"/>
          <p:cNvSpPr/>
          <p:nvPr>
            <p:custDataLst>
              <p:tags r:id="rId10"/>
            </p:custDataLst>
          </p:nvPr>
        </p:nvSpPr>
        <p:spPr>
          <a:xfrm>
            <a:off x="3394710" y="3329305"/>
            <a:ext cx="17145" cy="17145"/>
          </a:xfrm>
          <a:custGeom>
            <a:avLst/>
            <a:gdLst>
              <a:gd name="connsiteX0" fmla="*/ 877 w 17170"/>
              <a:gd name="connsiteY0" fmla="*/ 4547 h 17169"/>
              <a:gd name="connsiteX1" fmla="*/ 12623 w 17170"/>
              <a:gd name="connsiteY1" fmla="*/ 16293 h 17169"/>
              <a:gd name="connsiteX2" fmla="*/ 16293 w 17170"/>
              <a:gd name="connsiteY2" fmla="*/ 12622 h 17169"/>
              <a:gd name="connsiteX3" fmla="*/ 4547 w 17170"/>
              <a:gd name="connsiteY3" fmla="*/ 877 h 17169"/>
              <a:gd name="connsiteX4" fmla="*/ 877 w 17170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70" h="17169">
                <a:moveTo>
                  <a:pt x="877" y="4547"/>
                </a:moveTo>
                <a:cubicBezTo>
                  <a:pt x="-2610" y="12255"/>
                  <a:pt x="4915" y="19779"/>
                  <a:pt x="12623" y="16293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80" y="4914"/>
                  <a:pt x="12255" y="-2610"/>
                  <a:pt x="4547" y="877"/>
                </a:cubicBezTo>
                <a:cubicBezTo>
                  <a:pt x="2896" y="1611"/>
                  <a:pt x="1612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31" name="任意多边形: 形状 130"/>
          <p:cNvSpPr/>
          <p:nvPr>
            <p:custDataLst>
              <p:tags r:id="rId11"/>
            </p:custDataLst>
          </p:nvPr>
        </p:nvSpPr>
        <p:spPr>
          <a:xfrm>
            <a:off x="184785" y="3930650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32" name="任意多边形: 形状 131"/>
          <p:cNvSpPr/>
          <p:nvPr>
            <p:custDataLst>
              <p:tags r:id="rId12"/>
            </p:custDataLst>
          </p:nvPr>
        </p:nvSpPr>
        <p:spPr>
          <a:xfrm>
            <a:off x="993140" y="3956050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33" name="任意多边形: 形状 132"/>
          <p:cNvSpPr/>
          <p:nvPr>
            <p:custDataLst>
              <p:tags r:id="rId13"/>
            </p:custDataLst>
          </p:nvPr>
        </p:nvSpPr>
        <p:spPr>
          <a:xfrm>
            <a:off x="2514600" y="6270625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34" name="任意多边形: 形状 133"/>
          <p:cNvSpPr/>
          <p:nvPr>
            <p:custDataLst>
              <p:tags r:id="rId14"/>
            </p:custDataLst>
          </p:nvPr>
        </p:nvSpPr>
        <p:spPr>
          <a:xfrm>
            <a:off x="1355725" y="3724910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35" name="任意多边形: 形状 134"/>
          <p:cNvSpPr/>
          <p:nvPr>
            <p:custDataLst>
              <p:tags r:id="rId15"/>
            </p:custDataLst>
          </p:nvPr>
        </p:nvSpPr>
        <p:spPr>
          <a:xfrm>
            <a:off x="1729740" y="4773930"/>
            <a:ext cx="17145" cy="17145"/>
          </a:xfrm>
          <a:custGeom>
            <a:avLst/>
            <a:gdLst>
              <a:gd name="connsiteX0" fmla="*/ 891 w 17183"/>
              <a:gd name="connsiteY0" fmla="*/ 4547 h 17169"/>
              <a:gd name="connsiteX1" fmla="*/ 12636 w 17183"/>
              <a:gd name="connsiteY1" fmla="*/ 16293 h 17169"/>
              <a:gd name="connsiteX2" fmla="*/ 16306 w 17183"/>
              <a:gd name="connsiteY2" fmla="*/ 12622 h 17169"/>
              <a:gd name="connsiteX3" fmla="*/ 4561 w 17183"/>
              <a:gd name="connsiteY3" fmla="*/ 877 h 17169"/>
              <a:gd name="connsiteX4" fmla="*/ 891 w 17183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3" h="17169">
                <a:moveTo>
                  <a:pt x="891" y="4547"/>
                </a:moveTo>
                <a:cubicBezTo>
                  <a:pt x="-2596" y="12255"/>
                  <a:pt x="4745" y="19779"/>
                  <a:pt x="12636" y="16293"/>
                </a:cubicBezTo>
                <a:cubicBezTo>
                  <a:pt x="14288" y="15558"/>
                  <a:pt x="15572" y="14274"/>
                  <a:pt x="16306" y="12622"/>
                </a:cubicBezTo>
                <a:cubicBezTo>
                  <a:pt x="19793" y="4914"/>
                  <a:pt x="12269" y="-2610"/>
                  <a:pt x="4561" y="877"/>
                </a:cubicBezTo>
                <a:cubicBezTo>
                  <a:pt x="3093" y="1611"/>
                  <a:pt x="1808" y="2896"/>
                  <a:pt x="891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36" name="任意多边形: 形状 135"/>
          <p:cNvSpPr/>
          <p:nvPr>
            <p:custDataLst>
              <p:tags r:id="rId16"/>
            </p:custDataLst>
          </p:nvPr>
        </p:nvSpPr>
        <p:spPr>
          <a:xfrm>
            <a:off x="782320" y="4425950"/>
            <a:ext cx="17145" cy="17145"/>
          </a:xfrm>
          <a:custGeom>
            <a:avLst/>
            <a:gdLst>
              <a:gd name="connsiteX0" fmla="*/ 891 w 17197"/>
              <a:gd name="connsiteY0" fmla="*/ 4547 h 17169"/>
              <a:gd name="connsiteX1" fmla="*/ 12636 w 17197"/>
              <a:gd name="connsiteY1" fmla="*/ 16293 h 17169"/>
              <a:gd name="connsiteX2" fmla="*/ 16306 w 17197"/>
              <a:gd name="connsiteY2" fmla="*/ 12622 h 17169"/>
              <a:gd name="connsiteX3" fmla="*/ 4561 w 17197"/>
              <a:gd name="connsiteY3" fmla="*/ 877 h 17169"/>
              <a:gd name="connsiteX4" fmla="*/ 891 w 17197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97" h="17169">
                <a:moveTo>
                  <a:pt x="891" y="4547"/>
                </a:moveTo>
                <a:cubicBezTo>
                  <a:pt x="-2596" y="12255"/>
                  <a:pt x="4745" y="19779"/>
                  <a:pt x="12636" y="16293"/>
                </a:cubicBezTo>
                <a:cubicBezTo>
                  <a:pt x="14288" y="15558"/>
                  <a:pt x="15572" y="14274"/>
                  <a:pt x="16306" y="12622"/>
                </a:cubicBezTo>
                <a:cubicBezTo>
                  <a:pt x="19793" y="4914"/>
                  <a:pt x="12452" y="-2610"/>
                  <a:pt x="4561" y="877"/>
                </a:cubicBezTo>
                <a:cubicBezTo>
                  <a:pt x="3093" y="1611"/>
                  <a:pt x="1625" y="2896"/>
                  <a:pt x="891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37" name="任意多边形: 形状 136"/>
          <p:cNvSpPr/>
          <p:nvPr>
            <p:custDataLst>
              <p:tags r:id="rId17"/>
            </p:custDataLst>
          </p:nvPr>
        </p:nvSpPr>
        <p:spPr>
          <a:xfrm>
            <a:off x="451485" y="4723765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3" y="15558"/>
                  <a:pt x="15558" y="14273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38" name="任意多边形: 形状 137"/>
          <p:cNvSpPr/>
          <p:nvPr>
            <p:custDataLst>
              <p:tags r:id="rId18"/>
            </p:custDataLst>
          </p:nvPr>
        </p:nvSpPr>
        <p:spPr>
          <a:xfrm>
            <a:off x="381635" y="3556635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611"/>
                  <a:pt x="1611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39" name="任意多边形: 形状 138"/>
          <p:cNvSpPr/>
          <p:nvPr>
            <p:custDataLst>
              <p:tags r:id="rId19"/>
            </p:custDataLst>
          </p:nvPr>
        </p:nvSpPr>
        <p:spPr>
          <a:xfrm>
            <a:off x="0" y="4653915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2896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40" name="任意多边形: 形状 139"/>
          <p:cNvSpPr/>
          <p:nvPr>
            <p:custDataLst>
              <p:tags r:id="rId20"/>
            </p:custDataLst>
          </p:nvPr>
        </p:nvSpPr>
        <p:spPr>
          <a:xfrm>
            <a:off x="2542540" y="3448050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5" y="19779"/>
                  <a:pt x="12622" y="16293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41" name="任意多边形: 形状 140"/>
          <p:cNvSpPr/>
          <p:nvPr>
            <p:custDataLst>
              <p:tags r:id="rId21"/>
            </p:custDataLst>
          </p:nvPr>
        </p:nvSpPr>
        <p:spPr>
          <a:xfrm>
            <a:off x="3392805" y="3896360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42" name="任意多边形: 形状 141"/>
          <p:cNvSpPr/>
          <p:nvPr>
            <p:custDataLst>
              <p:tags r:id="rId22"/>
            </p:custDataLst>
          </p:nvPr>
        </p:nvSpPr>
        <p:spPr>
          <a:xfrm>
            <a:off x="4283710" y="3247390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3 w 17169"/>
              <a:gd name="connsiteY2" fmla="*/ 12622 h 17169"/>
              <a:gd name="connsiteX3" fmla="*/ 4548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4" y="15558"/>
                  <a:pt x="15559" y="14274"/>
                  <a:pt x="16293" y="12622"/>
                </a:cubicBezTo>
                <a:cubicBezTo>
                  <a:pt x="19779" y="4915"/>
                  <a:pt x="12255" y="-2610"/>
                  <a:pt x="4548" y="877"/>
                </a:cubicBezTo>
                <a:cubicBezTo>
                  <a:pt x="3079" y="1611"/>
                  <a:pt x="1611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43" name="任意多边形: 形状 142"/>
          <p:cNvSpPr/>
          <p:nvPr>
            <p:custDataLst>
              <p:tags r:id="rId23"/>
            </p:custDataLst>
          </p:nvPr>
        </p:nvSpPr>
        <p:spPr>
          <a:xfrm>
            <a:off x="2865120" y="3582035"/>
            <a:ext cx="17145" cy="17145"/>
          </a:xfrm>
          <a:custGeom>
            <a:avLst/>
            <a:gdLst>
              <a:gd name="connsiteX0" fmla="*/ 891 w 17183"/>
              <a:gd name="connsiteY0" fmla="*/ 4547 h 17169"/>
              <a:gd name="connsiteX1" fmla="*/ 12636 w 17183"/>
              <a:gd name="connsiteY1" fmla="*/ 16292 h 17169"/>
              <a:gd name="connsiteX2" fmla="*/ 16306 w 17183"/>
              <a:gd name="connsiteY2" fmla="*/ 12622 h 17169"/>
              <a:gd name="connsiteX3" fmla="*/ 4562 w 17183"/>
              <a:gd name="connsiteY3" fmla="*/ 877 h 17169"/>
              <a:gd name="connsiteX4" fmla="*/ 891 w 17183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3" h="17169">
                <a:moveTo>
                  <a:pt x="891" y="4547"/>
                </a:moveTo>
                <a:cubicBezTo>
                  <a:pt x="-2596" y="12255"/>
                  <a:pt x="4744" y="19779"/>
                  <a:pt x="12636" y="16292"/>
                </a:cubicBezTo>
                <a:cubicBezTo>
                  <a:pt x="14288" y="15558"/>
                  <a:pt x="15572" y="14274"/>
                  <a:pt x="16306" y="12622"/>
                </a:cubicBezTo>
                <a:cubicBezTo>
                  <a:pt x="19793" y="4914"/>
                  <a:pt x="12269" y="-2610"/>
                  <a:pt x="4562" y="877"/>
                </a:cubicBezTo>
                <a:cubicBezTo>
                  <a:pt x="3093" y="1611"/>
                  <a:pt x="1625" y="3079"/>
                  <a:pt x="891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44" name="任意多边形: 形状 143"/>
          <p:cNvSpPr/>
          <p:nvPr>
            <p:custDataLst>
              <p:tags r:id="rId24"/>
            </p:custDataLst>
          </p:nvPr>
        </p:nvSpPr>
        <p:spPr>
          <a:xfrm>
            <a:off x="2984500" y="3724275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8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9" y="14274"/>
                  <a:pt x="16293" y="12622"/>
                </a:cubicBezTo>
                <a:cubicBezTo>
                  <a:pt x="19779" y="4914"/>
                  <a:pt x="12255" y="-2610"/>
                  <a:pt x="4548" y="877"/>
                </a:cubicBezTo>
                <a:cubicBezTo>
                  <a:pt x="2895" y="1611"/>
                  <a:pt x="1611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45" name="任意多边形: 形状 144"/>
          <p:cNvSpPr/>
          <p:nvPr>
            <p:custDataLst>
              <p:tags r:id="rId25"/>
            </p:custDataLst>
          </p:nvPr>
        </p:nvSpPr>
        <p:spPr>
          <a:xfrm>
            <a:off x="4377690" y="3431540"/>
            <a:ext cx="17145" cy="17145"/>
          </a:xfrm>
          <a:custGeom>
            <a:avLst/>
            <a:gdLst>
              <a:gd name="connsiteX0" fmla="*/ 877 w 17182"/>
              <a:gd name="connsiteY0" fmla="*/ 4547 h 17169"/>
              <a:gd name="connsiteX1" fmla="*/ 12622 w 17182"/>
              <a:gd name="connsiteY1" fmla="*/ 16293 h 17169"/>
              <a:gd name="connsiteX2" fmla="*/ 16292 w 17182"/>
              <a:gd name="connsiteY2" fmla="*/ 12622 h 17169"/>
              <a:gd name="connsiteX3" fmla="*/ 4547 w 17182"/>
              <a:gd name="connsiteY3" fmla="*/ 877 h 17169"/>
              <a:gd name="connsiteX4" fmla="*/ 877 w 17182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2" h="17169">
                <a:moveTo>
                  <a:pt x="877" y="4547"/>
                </a:moveTo>
                <a:cubicBezTo>
                  <a:pt x="-2610" y="12255"/>
                  <a:pt x="4915" y="19779"/>
                  <a:pt x="12622" y="16293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4"/>
                  <a:pt x="12438" y="-2610"/>
                  <a:pt x="4547" y="877"/>
                </a:cubicBezTo>
                <a:cubicBezTo>
                  <a:pt x="3080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46" name="任意多边形: 形状 145"/>
          <p:cNvSpPr/>
          <p:nvPr>
            <p:custDataLst>
              <p:tags r:id="rId26"/>
            </p:custDataLst>
          </p:nvPr>
        </p:nvSpPr>
        <p:spPr>
          <a:xfrm>
            <a:off x="244475" y="6132830"/>
            <a:ext cx="17145" cy="17145"/>
          </a:xfrm>
          <a:custGeom>
            <a:avLst/>
            <a:gdLst>
              <a:gd name="connsiteX0" fmla="*/ 891 w 17183"/>
              <a:gd name="connsiteY0" fmla="*/ 4547 h 17169"/>
              <a:gd name="connsiteX1" fmla="*/ 12636 w 17183"/>
              <a:gd name="connsiteY1" fmla="*/ 16293 h 17169"/>
              <a:gd name="connsiteX2" fmla="*/ 16306 w 17183"/>
              <a:gd name="connsiteY2" fmla="*/ 12622 h 17169"/>
              <a:gd name="connsiteX3" fmla="*/ 4561 w 17183"/>
              <a:gd name="connsiteY3" fmla="*/ 877 h 17169"/>
              <a:gd name="connsiteX4" fmla="*/ 891 w 17183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3" h="17169">
                <a:moveTo>
                  <a:pt x="891" y="4547"/>
                </a:moveTo>
                <a:cubicBezTo>
                  <a:pt x="-2596" y="12255"/>
                  <a:pt x="4745" y="19779"/>
                  <a:pt x="12636" y="16293"/>
                </a:cubicBezTo>
                <a:cubicBezTo>
                  <a:pt x="14287" y="15558"/>
                  <a:pt x="15572" y="14274"/>
                  <a:pt x="16306" y="12622"/>
                </a:cubicBezTo>
                <a:cubicBezTo>
                  <a:pt x="19793" y="4914"/>
                  <a:pt x="12269" y="-2610"/>
                  <a:pt x="4561" y="877"/>
                </a:cubicBezTo>
                <a:cubicBezTo>
                  <a:pt x="2909" y="1611"/>
                  <a:pt x="1625" y="3079"/>
                  <a:pt x="891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47" name="任意多边形: 形状 146"/>
          <p:cNvSpPr/>
          <p:nvPr>
            <p:custDataLst>
              <p:tags r:id="rId27"/>
            </p:custDataLst>
          </p:nvPr>
        </p:nvSpPr>
        <p:spPr>
          <a:xfrm>
            <a:off x="692785" y="6134100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2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48" name="任意多边形: 形状 147"/>
          <p:cNvSpPr/>
          <p:nvPr>
            <p:custDataLst>
              <p:tags r:id="rId28"/>
            </p:custDataLst>
          </p:nvPr>
        </p:nvSpPr>
        <p:spPr>
          <a:xfrm>
            <a:off x="314325" y="5198110"/>
            <a:ext cx="17145" cy="17145"/>
          </a:xfrm>
          <a:custGeom>
            <a:avLst/>
            <a:gdLst>
              <a:gd name="connsiteX0" fmla="*/ 877 w 17183"/>
              <a:gd name="connsiteY0" fmla="*/ 4547 h 17169"/>
              <a:gd name="connsiteX1" fmla="*/ 12622 w 17183"/>
              <a:gd name="connsiteY1" fmla="*/ 16292 h 17169"/>
              <a:gd name="connsiteX2" fmla="*/ 16293 w 17183"/>
              <a:gd name="connsiteY2" fmla="*/ 12622 h 17169"/>
              <a:gd name="connsiteX3" fmla="*/ 4547 w 17183"/>
              <a:gd name="connsiteY3" fmla="*/ 877 h 17169"/>
              <a:gd name="connsiteX4" fmla="*/ 877 w 17183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3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4"/>
                  <a:pt x="12439" y="-2610"/>
                  <a:pt x="4547" y="877"/>
                </a:cubicBezTo>
                <a:cubicBezTo>
                  <a:pt x="2896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49" name="任意多边形: 形状 148"/>
          <p:cNvSpPr/>
          <p:nvPr>
            <p:custDataLst>
              <p:tags r:id="rId29"/>
            </p:custDataLst>
          </p:nvPr>
        </p:nvSpPr>
        <p:spPr>
          <a:xfrm>
            <a:off x="2999105" y="5361305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5" y="19779"/>
                  <a:pt x="12622" y="16292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80" y="1611"/>
                  <a:pt x="1611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50" name="任意多边形: 形状 149"/>
          <p:cNvSpPr/>
          <p:nvPr>
            <p:custDataLst>
              <p:tags r:id="rId30"/>
            </p:custDataLst>
          </p:nvPr>
        </p:nvSpPr>
        <p:spPr>
          <a:xfrm>
            <a:off x="3285490" y="3263900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8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9" y="14274"/>
                  <a:pt x="16293" y="12622"/>
                </a:cubicBezTo>
                <a:cubicBezTo>
                  <a:pt x="19779" y="4914"/>
                  <a:pt x="12255" y="-2610"/>
                  <a:pt x="4548" y="877"/>
                </a:cubicBezTo>
                <a:cubicBezTo>
                  <a:pt x="2895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51" name="任意多边形: 形状 150"/>
          <p:cNvSpPr/>
          <p:nvPr>
            <p:custDataLst>
              <p:tags r:id="rId31"/>
            </p:custDataLst>
          </p:nvPr>
        </p:nvSpPr>
        <p:spPr>
          <a:xfrm>
            <a:off x="3421380" y="3208020"/>
            <a:ext cx="17145" cy="17145"/>
          </a:xfrm>
          <a:custGeom>
            <a:avLst/>
            <a:gdLst>
              <a:gd name="connsiteX0" fmla="*/ 891 w 17183"/>
              <a:gd name="connsiteY0" fmla="*/ 4547 h 17169"/>
              <a:gd name="connsiteX1" fmla="*/ 12637 w 17183"/>
              <a:gd name="connsiteY1" fmla="*/ 16293 h 17169"/>
              <a:gd name="connsiteX2" fmla="*/ 16307 w 17183"/>
              <a:gd name="connsiteY2" fmla="*/ 12622 h 17169"/>
              <a:gd name="connsiteX3" fmla="*/ 4561 w 17183"/>
              <a:gd name="connsiteY3" fmla="*/ 877 h 17169"/>
              <a:gd name="connsiteX4" fmla="*/ 891 w 17183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3" h="17169">
                <a:moveTo>
                  <a:pt x="891" y="4547"/>
                </a:moveTo>
                <a:cubicBezTo>
                  <a:pt x="-2596" y="12255"/>
                  <a:pt x="4745" y="19779"/>
                  <a:pt x="12637" y="16293"/>
                </a:cubicBezTo>
                <a:cubicBezTo>
                  <a:pt x="14288" y="15558"/>
                  <a:pt x="15572" y="14274"/>
                  <a:pt x="16307" y="12622"/>
                </a:cubicBezTo>
                <a:cubicBezTo>
                  <a:pt x="19794" y="4914"/>
                  <a:pt x="12269" y="-2610"/>
                  <a:pt x="4561" y="877"/>
                </a:cubicBezTo>
                <a:cubicBezTo>
                  <a:pt x="3093" y="1611"/>
                  <a:pt x="1626" y="3079"/>
                  <a:pt x="891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52" name="任意多边形: 形状 151"/>
          <p:cNvSpPr/>
          <p:nvPr>
            <p:custDataLst>
              <p:tags r:id="rId32"/>
            </p:custDataLst>
          </p:nvPr>
        </p:nvSpPr>
        <p:spPr>
          <a:xfrm>
            <a:off x="3919855" y="3853180"/>
            <a:ext cx="17145" cy="17145"/>
          </a:xfrm>
          <a:custGeom>
            <a:avLst/>
            <a:gdLst>
              <a:gd name="connsiteX0" fmla="*/ 877 w 17183"/>
              <a:gd name="connsiteY0" fmla="*/ 4547 h 17169"/>
              <a:gd name="connsiteX1" fmla="*/ 12623 w 17183"/>
              <a:gd name="connsiteY1" fmla="*/ 16293 h 17169"/>
              <a:gd name="connsiteX2" fmla="*/ 16293 w 17183"/>
              <a:gd name="connsiteY2" fmla="*/ 12622 h 17169"/>
              <a:gd name="connsiteX3" fmla="*/ 4547 w 17183"/>
              <a:gd name="connsiteY3" fmla="*/ 877 h 17169"/>
              <a:gd name="connsiteX4" fmla="*/ 877 w 17183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3" h="17169">
                <a:moveTo>
                  <a:pt x="877" y="4547"/>
                </a:moveTo>
                <a:cubicBezTo>
                  <a:pt x="-2610" y="12255"/>
                  <a:pt x="4915" y="19779"/>
                  <a:pt x="12623" y="16293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80" y="4914"/>
                  <a:pt x="12439" y="-2610"/>
                  <a:pt x="4547" y="877"/>
                </a:cubicBezTo>
                <a:cubicBezTo>
                  <a:pt x="3080" y="1611"/>
                  <a:pt x="1612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53" name="任意多边形: 形状 152"/>
          <p:cNvSpPr/>
          <p:nvPr>
            <p:custDataLst>
              <p:tags r:id="rId33"/>
            </p:custDataLst>
          </p:nvPr>
        </p:nvSpPr>
        <p:spPr>
          <a:xfrm>
            <a:off x="4704080" y="5767070"/>
            <a:ext cx="17145" cy="17145"/>
          </a:xfrm>
          <a:custGeom>
            <a:avLst/>
            <a:gdLst>
              <a:gd name="connsiteX0" fmla="*/ 891 w 17197"/>
              <a:gd name="connsiteY0" fmla="*/ 4547 h 17169"/>
              <a:gd name="connsiteX1" fmla="*/ 12637 w 17197"/>
              <a:gd name="connsiteY1" fmla="*/ 16292 h 17169"/>
              <a:gd name="connsiteX2" fmla="*/ 16307 w 17197"/>
              <a:gd name="connsiteY2" fmla="*/ 12622 h 17169"/>
              <a:gd name="connsiteX3" fmla="*/ 4561 w 17197"/>
              <a:gd name="connsiteY3" fmla="*/ 877 h 17169"/>
              <a:gd name="connsiteX4" fmla="*/ 891 w 17197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97" h="17169">
                <a:moveTo>
                  <a:pt x="891" y="4547"/>
                </a:moveTo>
                <a:cubicBezTo>
                  <a:pt x="-2596" y="12255"/>
                  <a:pt x="4745" y="19779"/>
                  <a:pt x="12637" y="16292"/>
                </a:cubicBezTo>
                <a:cubicBezTo>
                  <a:pt x="14288" y="15558"/>
                  <a:pt x="15572" y="14273"/>
                  <a:pt x="16307" y="12622"/>
                </a:cubicBezTo>
                <a:cubicBezTo>
                  <a:pt x="19794" y="4914"/>
                  <a:pt x="12453" y="-2610"/>
                  <a:pt x="4561" y="877"/>
                </a:cubicBezTo>
                <a:cubicBezTo>
                  <a:pt x="2910" y="1611"/>
                  <a:pt x="1626" y="2896"/>
                  <a:pt x="891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54" name="任意多边形: 形状 153"/>
          <p:cNvSpPr/>
          <p:nvPr>
            <p:custDataLst>
              <p:tags r:id="rId34"/>
            </p:custDataLst>
          </p:nvPr>
        </p:nvSpPr>
        <p:spPr>
          <a:xfrm>
            <a:off x="1240155" y="5495290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3079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55" name="任意多边形: 形状 154"/>
          <p:cNvSpPr/>
          <p:nvPr>
            <p:custDataLst>
              <p:tags r:id="rId35"/>
            </p:custDataLst>
          </p:nvPr>
        </p:nvSpPr>
        <p:spPr>
          <a:xfrm>
            <a:off x="920115" y="6011545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2896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56" name="任意多边形: 形状 155"/>
          <p:cNvSpPr/>
          <p:nvPr>
            <p:custDataLst>
              <p:tags r:id="rId36"/>
            </p:custDataLst>
          </p:nvPr>
        </p:nvSpPr>
        <p:spPr>
          <a:xfrm>
            <a:off x="2705100" y="5683885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8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9" y="14274"/>
                  <a:pt x="16293" y="12622"/>
                </a:cubicBezTo>
                <a:cubicBezTo>
                  <a:pt x="19779" y="4915"/>
                  <a:pt x="12255" y="-2610"/>
                  <a:pt x="4548" y="877"/>
                </a:cubicBezTo>
                <a:cubicBezTo>
                  <a:pt x="3079" y="1611"/>
                  <a:pt x="1611" y="3080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57" name="任意多边形: 形状 156"/>
          <p:cNvSpPr/>
          <p:nvPr>
            <p:custDataLst>
              <p:tags r:id="rId37"/>
            </p:custDataLst>
          </p:nvPr>
        </p:nvSpPr>
        <p:spPr>
          <a:xfrm>
            <a:off x="3954780" y="5537200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3 w 17169"/>
              <a:gd name="connsiteY2" fmla="*/ 12622 h 17169"/>
              <a:gd name="connsiteX3" fmla="*/ 4548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4" y="15558"/>
                  <a:pt x="15559" y="14274"/>
                  <a:pt x="16293" y="12622"/>
                </a:cubicBezTo>
                <a:cubicBezTo>
                  <a:pt x="19779" y="4914"/>
                  <a:pt x="12255" y="-2610"/>
                  <a:pt x="4548" y="877"/>
                </a:cubicBezTo>
                <a:cubicBezTo>
                  <a:pt x="2895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58" name="任意多边形: 形状 157"/>
          <p:cNvSpPr/>
          <p:nvPr>
            <p:custDataLst>
              <p:tags r:id="rId38"/>
            </p:custDataLst>
          </p:nvPr>
        </p:nvSpPr>
        <p:spPr>
          <a:xfrm>
            <a:off x="4785995" y="4177665"/>
            <a:ext cx="17145" cy="17145"/>
          </a:xfrm>
          <a:custGeom>
            <a:avLst/>
            <a:gdLst>
              <a:gd name="connsiteX0" fmla="*/ 891 w 17183"/>
              <a:gd name="connsiteY0" fmla="*/ 4547 h 17169"/>
              <a:gd name="connsiteX1" fmla="*/ 12636 w 17183"/>
              <a:gd name="connsiteY1" fmla="*/ 16292 h 17169"/>
              <a:gd name="connsiteX2" fmla="*/ 16306 w 17183"/>
              <a:gd name="connsiteY2" fmla="*/ 12622 h 17169"/>
              <a:gd name="connsiteX3" fmla="*/ 4561 w 17183"/>
              <a:gd name="connsiteY3" fmla="*/ 877 h 17169"/>
              <a:gd name="connsiteX4" fmla="*/ 891 w 17183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3" h="17169">
                <a:moveTo>
                  <a:pt x="891" y="4547"/>
                </a:moveTo>
                <a:cubicBezTo>
                  <a:pt x="-2596" y="12255"/>
                  <a:pt x="4745" y="19779"/>
                  <a:pt x="12636" y="16292"/>
                </a:cubicBezTo>
                <a:cubicBezTo>
                  <a:pt x="14287" y="15558"/>
                  <a:pt x="15572" y="14274"/>
                  <a:pt x="16306" y="12622"/>
                </a:cubicBezTo>
                <a:cubicBezTo>
                  <a:pt x="19793" y="4914"/>
                  <a:pt x="12269" y="-2610"/>
                  <a:pt x="4561" y="877"/>
                </a:cubicBezTo>
                <a:cubicBezTo>
                  <a:pt x="2910" y="1611"/>
                  <a:pt x="1625" y="2896"/>
                  <a:pt x="891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59" name="任意多边形: 形状 158"/>
          <p:cNvSpPr/>
          <p:nvPr>
            <p:custDataLst>
              <p:tags r:id="rId39"/>
            </p:custDataLst>
          </p:nvPr>
        </p:nvSpPr>
        <p:spPr>
          <a:xfrm>
            <a:off x="4827905" y="4970145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3" y="15558"/>
                  <a:pt x="15558" y="14273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60" name="任意多边形: 形状 159"/>
          <p:cNvSpPr/>
          <p:nvPr>
            <p:custDataLst>
              <p:tags r:id="rId40"/>
            </p:custDataLst>
          </p:nvPr>
        </p:nvSpPr>
        <p:spPr>
          <a:xfrm>
            <a:off x="991235" y="4959350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61" name="任意多边形: 形状 160"/>
          <p:cNvSpPr/>
          <p:nvPr>
            <p:custDataLst>
              <p:tags r:id="rId41"/>
            </p:custDataLst>
          </p:nvPr>
        </p:nvSpPr>
        <p:spPr>
          <a:xfrm>
            <a:off x="264795" y="4357370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62" name="任意多边形: 形状 161"/>
          <p:cNvSpPr/>
          <p:nvPr>
            <p:custDataLst>
              <p:tags r:id="rId42"/>
            </p:custDataLst>
          </p:nvPr>
        </p:nvSpPr>
        <p:spPr>
          <a:xfrm>
            <a:off x="1003300" y="3740150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2896" y="1611"/>
                  <a:pt x="1611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63" name="任意多边形: 形状 162"/>
          <p:cNvSpPr/>
          <p:nvPr>
            <p:custDataLst>
              <p:tags r:id="rId43"/>
            </p:custDataLst>
          </p:nvPr>
        </p:nvSpPr>
        <p:spPr>
          <a:xfrm>
            <a:off x="31750" y="3417570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5" y="19779"/>
                  <a:pt x="12622" y="16292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80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65" name="任意多边形: 形状 164"/>
          <p:cNvSpPr/>
          <p:nvPr>
            <p:custDataLst>
              <p:tags r:id="rId44"/>
            </p:custDataLst>
          </p:nvPr>
        </p:nvSpPr>
        <p:spPr>
          <a:xfrm>
            <a:off x="2543810" y="4616450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4" y="15558"/>
                  <a:pt x="15558" y="14273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427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66" name="任意多边形: 形状 165"/>
          <p:cNvSpPr/>
          <p:nvPr>
            <p:custDataLst>
              <p:tags r:id="rId45"/>
            </p:custDataLst>
          </p:nvPr>
        </p:nvSpPr>
        <p:spPr>
          <a:xfrm>
            <a:off x="1072515" y="6628765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2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2896" y="1611"/>
                  <a:pt x="1611" y="3080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67" name="任意多边形: 形状 166"/>
          <p:cNvSpPr/>
          <p:nvPr>
            <p:custDataLst>
              <p:tags r:id="rId46"/>
            </p:custDataLst>
          </p:nvPr>
        </p:nvSpPr>
        <p:spPr>
          <a:xfrm>
            <a:off x="5234305" y="5316220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8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9" y="14274"/>
                  <a:pt x="16293" y="12622"/>
                </a:cubicBezTo>
                <a:cubicBezTo>
                  <a:pt x="19779" y="4915"/>
                  <a:pt x="12255" y="-2610"/>
                  <a:pt x="4548" y="877"/>
                </a:cubicBezTo>
                <a:cubicBezTo>
                  <a:pt x="2895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68" name="任意多边形: 形状 167"/>
          <p:cNvSpPr/>
          <p:nvPr>
            <p:custDataLst>
              <p:tags r:id="rId47"/>
            </p:custDataLst>
          </p:nvPr>
        </p:nvSpPr>
        <p:spPr>
          <a:xfrm>
            <a:off x="3171825" y="6390640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5" y="19779"/>
                  <a:pt x="12622" y="16292"/>
                </a:cubicBezTo>
                <a:cubicBezTo>
                  <a:pt x="14274" y="15558"/>
                  <a:pt x="15558" y="14273"/>
                  <a:pt x="16293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70" name="任意多边形: 形状 169"/>
          <p:cNvSpPr/>
          <p:nvPr>
            <p:custDataLst>
              <p:tags r:id="rId48"/>
            </p:custDataLst>
          </p:nvPr>
        </p:nvSpPr>
        <p:spPr>
          <a:xfrm>
            <a:off x="1959610" y="4077335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4" y="15558"/>
                  <a:pt x="15558" y="14273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71" name="任意多边形: 形状 170"/>
          <p:cNvSpPr/>
          <p:nvPr>
            <p:custDataLst>
              <p:tags r:id="rId49"/>
            </p:custDataLst>
          </p:nvPr>
        </p:nvSpPr>
        <p:spPr>
          <a:xfrm>
            <a:off x="2096135" y="5642610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72" name="任意多边形: 形状 171"/>
          <p:cNvSpPr/>
          <p:nvPr>
            <p:custDataLst>
              <p:tags r:id="rId50"/>
            </p:custDataLst>
          </p:nvPr>
        </p:nvSpPr>
        <p:spPr>
          <a:xfrm>
            <a:off x="1207770" y="4645025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4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76" name="任意多边形: 形状 75"/>
          <p:cNvSpPr/>
          <p:nvPr>
            <p:custDataLst>
              <p:tags r:id="rId51"/>
            </p:custDataLst>
          </p:nvPr>
        </p:nvSpPr>
        <p:spPr>
          <a:xfrm>
            <a:off x="3094584" y="1390661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5" y="19779"/>
                  <a:pt x="12622" y="16292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80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77" name="任意多边形: 形状 76"/>
          <p:cNvSpPr/>
          <p:nvPr>
            <p:custDataLst>
              <p:tags r:id="rId52"/>
            </p:custDataLst>
          </p:nvPr>
        </p:nvSpPr>
        <p:spPr>
          <a:xfrm>
            <a:off x="3543391" y="620649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5" y="19779"/>
                  <a:pt x="12622" y="16292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78" name="任意多边形: 形状 77"/>
          <p:cNvSpPr/>
          <p:nvPr>
            <p:custDataLst>
              <p:tags r:id="rId53"/>
            </p:custDataLst>
          </p:nvPr>
        </p:nvSpPr>
        <p:spPr>
          <a:xfrm>
            <a:off x="3496202" y="308693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5" y="19779"/>
                  <a:pt x="12622" y="16292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79" name="任意多边形: 形状 78"/>
          <p:cNvSpPr/>
          <p:nvPr>
            <p:custDataLst>
              <p:tags r:id="rId54"/>
            </p:custDataLst>
          </p:nvPr>
        </p:nvSpPr>
        <p:spPr>
          <a:xfrm>
            <a:off x="3156955" y="405987"/>
            <a:ext cx="16055" cy="16053"/>
          </a:xfrm>
          <a:custGeom>
            <a:avLst/>
            <a:gdLst>
              <a:gd name="connsiteX0" fmla="*/ 877 w 17170"/>
              <a:gd name="connsiteY0" fmla="*/ 4547 h 17169"/>
              <a:gd name="connsiteX1" fmla="*/ 12623 w 17170"/>
              <a:gd name="connsiteY1" fmla="*/ 16293 h 17169"/>
              <a:gd name="connsiteX2" fmla="*/ 16293 w 17170"/>
              <a:gd name="connsiteY2" fmla="*/ 12622 h 17169"/>
              <a:gd name="connsiteX3" fmla="*/ 4547 w 17170"/>
              <a:gd name="connsiteY3" fmla="*/ 877 h 17169"/>
              <a:gd name="connsiteX4" fmla="*/ 877 w 17170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70" h="17169">
                <a:moveTo>
                  <a:pt x="877" y="4547"/>
                </a:moveTo>
                <a:cubicBezTo>
                  <a:pt x="-2610" y="12255"/>
                  <a:pt x="4915" y="19779"/>
                  <a:pt x="12623" y="16293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80" y="4914"/>
                  <a:pt x="12255" y="-2610"/>
                  <a:pt x="4547" y="877"/>
                </a:cubicBezTo>
                <a:cubicBezTo>
                  <a:pt x="2896" y="1611"/>
                  <a:pt x="1612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80" name="任意多边形: 形状 79"/>
          <p:cNvSpPr/>
          <p:nvPr>
            <p:custDataLst>
              <p:tags r:id="rId55"/>
            </p:custDataLst>
          </p:nvPr>
        </p:nvSpPr>
        <p:spPr>
          <a:xfrm>
            <a:off x="369189" y="968639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81" name="任意多边形: 形状 80"/>
          <p:cNvSpPr/>
          <p:nvPr>
            <p:custDataLst>
              <p:tags r:id="rId56"/>
            </p:custDataLst>
          </p:nvPr>
        </p:nvSpPr>
        <p:spPr>
          <a:xfrm>
            <a:off x="1125073" y="992318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82" name="任意多边形: 形状 81"/>
          <p:cNvSpPr/>
          <p:nvPr>
            <p:custDataLst>
              <p:tags r:id="rId57"/>
            </p:custDataLst>
          </p:nvPr>
        </p:nvSpPr>
        <p:spPr>
          <a:xfrm>
            <a:off x="2334078" y="3156374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83" name="任意多边形: 形状 82"/>
          <p:cNvSpPr/>
          <p:nvPr>
            <p:custDataLst>
              <p:tags r:id="rId58"/>
            </p:custDataLst>
          </p:nvPr>
        </p:nvSpPr>
        <p:spPr>
          <a:xfrm>
            <a:off x="1463978" y="776284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84" name="任意多边形: 形状 83"/>
          <p:cNvSpPr/>
          <p:nvPr>
            <p:custDataLst>
              <p:tags r:id="rId59"/>
            </p:custDataLst>
          </p:nvPr>
        </p:nvSpPr>
        <p:spPr>
          <a:xfrm>
            <a:off x="1813838" y="1757035"/>
            <a:ext cx="16067" cy="16053"/>
          </a:xfrm>
          <a:custGeom>
            <a:avLst/>
            <a:gdLst>
              <a:gd name="connsiteX0" fmla="*/ 891 w 17183"/>
              <a:gd name="connsiteY0" fmla="*/ 4547 h 17169"/>
              <a:gd name="connsiteX1" fmla="*/ 12636 w 17183"/>
              <a:gd name="connsiteY1" fmla="*/ 16293 h 17169"/>
              <a:gd name="connsiteX2" fmla="*/ 16306 w 17183"/>
              <a:gd name="connsiteY2" fmla="*/ 12622 h 17169"/>
              <a:gd name="connsiteX3" fmla="*/ 4561 w 17183"/>
              <a:gd name="connsiteY3" fmla="*/ 877 h 17169"/>
              <a:gd name="connsiteX4" fmla="*/ 891 w 17183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3" h="17169">
                <a:moveTo>
                  <a:pt x="891" y="4547"/>
                </a:moveTo>
                <a:cubicBezTo>
                  <a:pt x="-2596" y="12255"/>
                  <a:pt x="4745" y="19779"/>
                  <a:pt x="12636" y="16293"/>
                </a:cubicBezTo>
                <a:cubicBezTo>
                  <a:pt x="14288" y="15558"/>
                  <a:pt x="15572" y="14274"/>
                  <a:pt x="16306" y="12622"/>
                </a:cubicBezTo>
                <a:cubicBezTo>
                  <a:pt x="19793" y="4914"/>
                  <a:pt x="12269" y="-2610"/>
                  <a:pt x="4561" y="877"/>
                </a:cubicBezTo>
                <a:cubicBezTo>
                  <a:pt x="3093" y="1611"/>
                  <a:pt x="1808" y="2896"/>
                  <a:pt x="891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85" name="任意多边形: 形状 84"/>
          <p:cNvSpPr/>
          <p:nvPr>
            <p:custDataLst>
              <p:tags r:id="rId60"/>
            </p:custDataLst>
          </p:nvPr>
        </p:nvSpPr>
        <p:spPr>
          <a:xfrm>
            <a:off x="927724" y="1431596"/>
            <a:ext cx="16081" cy="16053"/>
          </a:xfrm>
          <a:custGeom>
            <a:avLst/>
            <a:gdLst>
              <a:gd name="connsiteX0" fmla="*/ 891 w 17197"/>
              <a:gd name="connsiteY0" fmla="*/ 4547 h 17169"/>
              <a:gd name="connsiteX1" fmla="*/ 12636 w 17197"/>
              <a:gd name="connsiteY1" fmla="*/ 16293 h 17169"/>
              <a:gd name="connsiteX2" fmla="*/ 16306 w 17197"/>
              <a:gd name="connsiteY2" fmla="*/ 12622 h 17169"/>
              <a:gd name="connsiteX3" fmla="*/ 4561 w 17197"/>
              <a:gd name="connsiteY3" fmla="*/ 877 h 17169"/>
              <a:gd name="connsiteX4" fmla="*/ 891 w 17197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97" h="17169">
                <a:moveTo>
                  <a:pt x="891" y="4547"/>
                </a:moveTo>
                <a:cubicBezTo>
                  <a:pt x="-2596" y="12255"/>
                  <a:pt x="4745" y="19779"/>
                  <a:pt x="12636" y="16293"/>
                </a:cubicBezTo>
                <a:cubicBezTo>
                  <a:pt x="14288" y="15558"/>
                  <a:pt x="15572" y="14274"/>
                  <a:pt x="16306" y="12622"/>
                </a:cubicBezTo>
                <a:cubicBezTo>
                  <a:pt x="19793" y="4914"/>
                  <a:pt x="12452" y="-2610"/>
                  <a:pt x="4561" y="877"/>
                </a:cubicBezTo>
                <a:cubicBezTo>
                  <a:pt x="3093" y="1611"/>
                  <a:pt x="1625" y="2896"/>
                  <a:pt x="891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86" name="任意多边形: 形状 85"/>
          <p:cNvSpPr/>
          <p:nvPr>
            <p:custDataLst>
              <p:tags r:id="rId61"/>
            </p:custDataLst>
          </p:nvPr>
        </p:nvSpPr>
        <p:spPr>
          <a:xfrm>
            <a:off x="618690" y="1710262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3" y="15558"/>
                  <a:pt x="15558" y="14273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87" name="任意多边形: 形状 86"/>
          <p:cNvSpPr/>
          <p:nvPr>
            <p:custDataLst>
              <p:tags r:id="rId62"/>
            </p:custDataLst>
          </p:nvPr>
        </p:nvSpPr>
        <p:spPr>
          <a:xfrm>
            <a:off x="552968" y="618762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611"/>
                  <a:pt x="1611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88" name="任意多边形: 形状 87"/>
          <p:cNvSpPr/>
          <p:nvPr>
            <p:custDataLst>
              <p:tags r:id="rId63"/>
            </p:custDataLst>
          </p:nvPr>
        </p:nvSpPr>
        <p:spPr>
          <a:xfrm>
            <a:off x="133930" y="1644714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2896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89" name="任意多边形: 形状 88"/>
          <p:cNvSpPr/>
          <p:nvPr>
            <p:custDataLst>
              <p:tags r:id="rId64"/>
            </p:custDataLst>
          </p:nvPr>
        </p:nvSpPr>
        <p:spPr>
          <a:xfrm>
            <a:off x="2360230" y="517349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5" y="19779"/>
                  <a:pt x="12622" y="16293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90" name="任意多边形: 形状 89"/>
          <p:cNvSpPr/>
          <p:nvPr>
            <p:custDataLst>
              <p:tags r:id="rId65"/>
            </p:custDataLst>
          </p:nvPr>
        </p:nvSpPr>
        <p:spPr>
          <a:xfrm>
            <a:off x="3154897" y="936208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91" name="任意多边形: 形状 90"/>
          <p:cNvSpPr/>
          <p:nvPr>
            <p:custDataLst>
              <p:tags r:id="rId66"/>
            </p:custDataLst>
          </p:nvPr>
        </p:nvSpPr>
        <p:spPr>
          <a:xfrm>
            <a:off x="3988172" y="329799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3 w 17169"/>
              <a:gd name="connsiteY2" fmla="*/ 12622 h 17169"/>
              <a:gd name="connsiteX3" fmla="*/ 4548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4" y="15558"/>
                  <a:pt x="15559" y="14274"/>
                  <a:pt x="16293" y="12622"/>
                </a:cubicBezTo>
                <a:cubicBezTo>
                  <a:pt x="19779" y="4915"/>
                  <a:pt x="12255" y="-2610"/>
                  <a:pt x="4548" y="877"/>
                </a:cubicBezTo>
                <a:cubicBezTo>
                  <a:pt x="3079" y="1611"/>
                  <a:pt x="1611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92" name="任意多边形: 形状 91"/>
          <p:cNvSpPr/>
          <p:nvPr>
            <p:custDataLst>
              <p:tags r:id="rId67"/>
            </p:custDataLst>
          </p:nvPr>
        </p:nvSpPr>
        <p:spPr>
          <a:xfrm>
            <a:off x="2661713" y="642269"/>
            <a:ext cx="16067" cy="16053"/>
          </a:xfrm>
          <a:custGeom>
            <a:avLst/>
            <a:gdLst>
              <a:gd name="connsiteX0" fmla="*/ 891 w 17183"/>
              <a:gd name="connsiteY0" fmla="*/ 4547 h 17169"/>
              <a:gd name="connsiteX1" fmla="*/ 12636 w 17183"/>
              <a:gd name="connsiteY1" fmla="*/ 16292 h 17169"/>
              <a:gd name="connsiteX2" fmla="*/ 16306 w 17183"/>
              <a:gd name="connsiteY2" fmla="*/ 12622 h 17169"/>
              <a:gd name="connsiteX3" fmla="*/ 4562 w 17183"/>
              <a:gd name="connsiteY3" fmla="*/ 877 h 17169"/>
              <a:gd name="connsiteX4" fmla="*/ 891 w 17183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3" h="17169">
                <a:moveTo>
                  <a:pt x="891" y="4547"/>
                </a:moveTo>
                <a:cubicBezTo>
                  <a:pt x="-2596" y="12255"/>
                  <a:pt x="4744" y="19779"/>
                  <a:pt x="12636" y="16292"/>
                </a:cubicBezTo>
                <a:cubicBezTo>
                  <a:pt x="14288" y="15558"/>
                  <a:pt x="15572" y="14274"/>
                  <a:pt x="16306" y="12622"/>
                </a:cubicBezTo>
                <a:cubicBezTo>
                  <a:pt x="19793" y="4914"/>
                  <a:pt x="12269" y="-2610"/>
                  <a:pt x="4562" y="877"/>
                </a:cubicBezTo>
                <a:cubicBezTo>
                  <a:pt x="3093" y="1611"/>
                  <a:pt x="1625" y="3079"/>
                  <a:pt x="891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93" name="任意多边形: 形状 92"/>
          <p:cNvSpPr/>
          <p:nvPr>
            <p:custDataLst>
              <p:tags r:id="rId68"/>
            </p:custDataLst>
          </p:nvPr>
        </p:nvSpPr>
        <p:spPr>
          <a:xfrm>
            <a:off x="2773264" y="775598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8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9" y="14274"/>
                  <a:pt x="16293" y="12622"/>
                </a:cubicBezTo>
                <a:cubicBezTo>
                  <a:pt x="19779" y="4914"/>
                  <a:pt x="12255" y="-2610"/>
                  <a:pt x="4548" y="877"/>
                </a:cubicBezTo>
                <a:cubicBezTo>
                  <a:pt x="2895" y="1611"/>
                  <a:pt x="1611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94" name="任意多边形: 形状 93"/>
          <p:cNvSpPr/>
          <p:nvPr>
            <p:custDataLst>
              <p:tags r:id="rId69"/>
            </p:custDataLst>
          </p:nvPr>
        </p:nvSpPr>
        <p:spPr>
          <a:xfrm>
            <a:off x="4076201" y="501907"/>
            <a:ext cx="16066" cy="16053"/>
          </a:xfrm>
          <a:custGeom>
            <a:avLst/>
            <a:gdLst>
              <a:gd name="connsiteX0" fmla="*/ 877 w 17182"/>
              <a:gd name="connsiteY0" fmla="*/ 4547 h 17169"/>
              <a:gd name="connsiteX1" fmla="*/ 12622 w 17182"/>
              <a:gd name="connsiteY1" fmla="*/ 16293 h 17169"/>
              <a:gd name="connsiteX2" fmla="*/ 16292 w 17182"/>
              <a:gd name="connsiteY2" fmla="*/ 12622 h 17169"/>
              <a:gd name="connsiteX3" fmla="*/ 4547 w 17182"/>
              <a:gd name="connsiteY3" fmla="*/ 877 h 17169"/>
              <a:gd name="connsiteX4" fmla="*/ 877 w 17182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2" h="17169">
                <a:moveTo>
                  <a:pt x="877" y="4547"/>
                </a:moveTo>
                <a:cubicBezTo>
                  <a:pt x="-2610" y="12255"/>
                  <a:pt x="4915" y="19779"/>
                  <a:pt x="12622" y="16293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4"/>
                  <a:pt x="12438" y="-2610"/>
                  <a:pt x="4547" y="877"/>
                </a:cubicBezTo>
                <a:cubicBezTo>
                  <a:pt x="3080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95" name="任意多边形: 形状 94"/>
          <p:cNvSpPr/>
          <p:nvPr>
            <p:custDataLst>
              <p:tags r:id="rId70"/>
            </p:custDataLst>
          </p:nvPr>
        </p:nvSpPr>
        <p:spPr>
          <a:xfrm>
            <a:off x="4584471" y="1664104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8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9" y="14274"/>
                  <a:pt x="16293" y="12622"/>
                </a:cubicBezTo>
                <a:cubicBezTo>
                  <a:pt x="19779" y="4914"/>
                  <a:pt x="12255" y="-2610"/>
                  <a:pt x="4548" y="877"/>
                </a:cubicBezTo>
                <a:cubicBezTo>
                  <a:pt x="2895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96" name="任意多边形: 形状 95"/>
          <p:cNvSpPr/>
          <p:nvPr>
            <p:custDataLst>
              <p:tags r:id="rId71"/>
            </p:custDataLst>
          </p:nvPr>
        </p:nvSpPr>
        <p:spPr>
          <a:xfrm>
            <a:off x="424773" y="3027407"/>
            <a:ext cx="16067" cy="16053"/>
          </a:xfrm>
          <a:custGeom>
            <a:avLst/>
            <a:gdLst>
              <a:gd name="connsiteX0" fmla="*/ 891 w 17183"/>
              <a:gd name="connsiteY0" fmla="*/ 4547 h 17169"/>
              <a:gd name="connsiteX1" fmla="*/ 12636 w 17183"/>
              <a:gd name="connsiteY1" fmla="*/ 16293 h 17169"/>
              <a:gd name="connsiteX2" fmla="*/ 16306 w 17183"/>
              <a:gd name="connsiteY2" fmla="*/ 12622 h 17169"/>
              <a:gd name="connsiteX3" fmla="*/ 4561 w 17183"/>
              <a:gd name="connsiteY3" fmla="*/ 877 h 17169"/>
              <a:gd name="connsiteX4" fmla="*/ 891 w 17183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3" h="17169">
                <a:moveTo>
                  <a:pt x="891" y="4547"/>
                </a:moveTo>
                <a:cubicBezTo>
                  <a:pt x="-2596" y="12255"/>
                  <a:pt x="4745" y="19779"/>
                  <a:pt x="12636" y="16293"/>
                </a:cubicBezTo>
                <a:cubicBezTo>
                  <a:pt x="14287" y="15558"/>
                  <a:pt x="15572" y="14274"/>
                  <a:pt x="16306" y="12622"/>
                </a:cubicBezTo>
                <a:cubicBezTo>
                  <a:pt x="19793" y="4914"/>
                  <a:pt x="12269" y="-2610"/>
                  <a:pt x="4561" y="877"/>
                </a:cubicBezTo>
                <a:cubicBezTo>
                  <a:pt x="2909" y="1611"/>
                  <a:pt x="1625" y="3079"/>
                  <a:pt x="891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97" name="任意多边形: 形状 96"/>
          <p:cNvSpPr/>
          <p:nvPr>
            <p:custDataLst>
              <p:tags r:id="rId72"/>
            </p:custDataLst>
          </p:nvPr>
        </p:nvSpPr>
        <p:spPr>
          <a:xfrm>
            <a:off x="844170" y="3028609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2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98" name="任意多边形: 形状 97"/>
          <p:cNvSpPr/>
          <p:nvPr>
            <p:custDataLst>
              <p:tags r:id="rId73"/>
            </p:custDataLst>
          </p:nvPr>
        </p:nvSpPr>
        <p:spPr>
          <a:xfrm>
            <a:off x="490163" y="2153658"/>
            <a:ext cx="16067" cy="16053"/>
          </a:xfrm>
          <a:custGeom>
            <a:avLst/>
            <a:gdLst>
              <a:gd name="connsiteX0" fmla="*/ 877 w 17183"/>
              <a:gd name="connsiteY0" fmla="*/ 4547 h 17169"/>
              <a:gd name="connsiteX1" fmla="*/ 12622 w 17183"/>
              <a:gd name="connsiteY1" fmla="*/ 16292 h 17169"/>
              <a:gd name="connsiteX2" fmla="*/ 16293 w 17183"/>
              <a:gd name="connsiteY2" fmla="*/ 12622 h 17169"/>
              <a:gd name="connsiteX3" fmla="*/ 4547 w 17183"/>
              <a:gd name="connsiteY3" fmla="*/ 877 h 17169"/>
              <a:gd name="connsiteX4" fmla="*/ 877 w 17183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3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4"/>
                  <a:pt x="12439" y="-2610"/>
                  <a:pt x="4547" y="877"/>
                </a:cubicBezTo>
                <a:cubicBezTo>
                  <a:pt x="2896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99" name="任意多边形: 形状 98"/>
          <p:cNvSpPr/>
          <p:nvPr>
            <p:custDataLst>
              <p:tags r:id="rId74"/>
            </p:custDataLst>
          </p:nvPr>
        </p:nvSpPr>
        <p:spPr>
          <a:xfrm>
            <a:off x="2786899" y="2306376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5" y="19779"/>
                  <a:pt x="12622" y="16292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80" y="1611"/>
                  <a:pt x="1611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00" name="任意多边形: 形状 99"/>
          <p:cNvSpPr/>
          <p:nvPr>
            <p:custDataLst>
              <p:tags r:id="rId75"/>
            </p:custDataLst>
          </p:nvPr>
        </p:nvSpPr>
        <p:spPr>
          <a:xfrm>
            <a:off x="4954079" y="835483"/>
            <a:ext cx="16066" cy="16053"/>
          </a:xfrm>
          <a:custGeom>
            <a:avLst/>
            <a:gdLst>
              <a:gd name="connsiteX0" fmla="*/ 891 w 17182"/>
              <a:gd name="connsiteY0" fmla="*/ 4547 h 17169"/>
              <a:gd name="connsiteX1" fmla="*/ 12636 w 17182"/>
              <a:gd name="connsiteY1" fmla="*/ 16292 h 17169"/>
              <a:gd name="connsiteX2" fmla="*/ 16306 w 17182"/>
              <a:gd name="connsiteY2" fmla="*/ 12622 h 17169"/>
              <a:gd name="connsiteX3" fmla="*/ 4561 w 17182"/>
              <a:gd name="connsiteY3" fmla="*/ 877 h 17169"/>
              <a:gd name="connsiteX4" fmla="*/ 891 w 17182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2" h="17169">
                <a:moveTo>
                  <a:pt x="891" y="4547"/>
                </a:moveTo>
                <a:cubicBezTo>
                  <a:pt x="-2596" y="12255"/>
                  <a:pt x="4745" y="19779"/>
                  <a:pt x="12636" y="16292"/>
                </a:cubicBezTo>
                <a:cubicBezTo>
                  <a:pt x="14287" y="15558"/>
                  <a:pt x="15572" y="14274"/>
                  <a:pt x="16306" y="12622"/>
                </a:cubicBezTo>
                <a:cubicBezTo>
                  <a:pt x="19793" y="4914"/>
                  <a:pt x="12268" y="-2610"/>
                  <a:pt x="4561" y="877"/>
                </a:cubicBezTo>
                <a:cubicBezTo>
                  <a:pt x="3092" y="1611"/>
                  <a:pt x="1625" y="2896"/>
                  <a:pt x="891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01" name="任意多边形: 形状 100"/>
          <p:cNvSpPr/>
          <p:nvPr>
            <p:custDataLst>
              <p:tags r:id="rId76"/>
            </p:custDataLst>
          </p:nvPr>
        </p:nvSpPr>
        <p:spPr>
          <a:xfrm>
            <a:off x="3054683" y="344899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8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9" y="14274"/>
                  <a:pt x="16293" y="12622"/>
                </a:cubicBezTo>
                <a:cubicBezTo>
                  <a:pt x="19779" y="4914"/>
                  <a:pt x="12255" y="-2610"/>
                  <a:pt x="4548" y="877"/>
                </a:cubicBezTo>
                <a:cubicBezTo>
                  <a:pt x="2895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02" name="任意多边形: 形状 101"/>
          <p:cNvSpPr/>
          <p:nvPr>
            <p:custDataLst>
              <p:tags r:id="rId77"/>
            </p:custDataLst>
          </p:nvPr>
        </p:nvSpPr>
        <p:spPr>
          <a:xfrm>
            <a:off x="3181823" y="292735"/>
            <a:ext cx="16067" cy="16053"/>
          </a:xfrm>
          <a:custGeom>
            <a:avLst/>
            <a:gdLst>
              <a:gd name="connsiteX0" fmla="*/ 891 w 17183"/>
              <a:gd name="connsiteY0" fmla="*/ 4547 h 17169"/>
              <a:gd name="connsiteX1" fmla="*/ 12637 w 17183"/>
              <a:gd name="connsiteY1" fmla="*/ 16293 h 17169"/>
              <a:gd name="connsiteX2" fmla="*/ 16307 w 17183"/>
              <a:gd name="connsiteY2" fmla="*/ 12622 h 17169"/>
              <a:gd name="connsiteX3" fmla="*/ 4561 w 17183"/>
              <a:gd name="connsiteY3" fmla="*/ 877 h 17169"/>
              <a:gd name="connsiteX4" fmla="*/ 891 w 17183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3" h="17169">
                <a:moveTo>
                  <a:pt x="891" y="4547"/>
                </a:moveTo>
                <a:cubicBezTo>
                  <a:pt x="-2596" y="12255"/>
                  <a:pt x="4745" y="19779"/>
                  <a:pt x="12637" y="16293"/>
                </a:cubicBezTo>
                <a:cubicBezTo>
                  <a:pt x="14288" y="15558"/>
                  <a:pt x="15572" y="14274"/>
                  <a:pt x="16307" y="12622"/>
                </a:cubicBezTo>
                <a:cubicBezTo>
                  <a:pt x="19794" y="4914"/>
                  <a:pt x="12269" y="-2610"/>
                  <a:pt x="4561" y="877"/>
                </a:cubicBezTo>
                <a:cubicBezTo>
                  <a:pt x="3093" y="1611"/>
                  <a:pt x="1626" y="3079"/>
                  <a:pt x="891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03" name="任意多边形: 形状 102"/>
          <p:cNvSpPr/>
          <p:nvPr>
            <p:custDataLst>
              <p:tags r:id="rId78"/>
            </p:custDataLst>
          </p:nvPr>
        </p:nvSpPr>
        <p:spPr>
          <a:xfrm>
            <a:off x="3647722" y="896226"/>
            <a:ext cx="16067" cy="16053"/>
          </a:xfrm>
          <a:custGeom>
            <a:avLst/>
            <a:gdLst>
              <a:gd name="connsiteX0" fmla="*/ 877 w 17183"/>
              <a:gd name="connsiteY0" fmla="*/ 4547 h 17169"/>
              <a:gd name="connsiteX1" fmla="*/ 12623 w 17183"/>
              <a:gd name="connsiteY1" fmla="*/ 16293 h 17169"/>
              <a:gd name="connsiteX2" fmla="*/ 16293 w 17183"/>
              <a:gd name="connsiteY2" fmla="*/ 12622 h 17169"/>
              <a:gd name="connsiteX3" fmla="*/ 4547 w 17183"/>
              <a:gd name="connsiteY3" fmla="*/ 877 h 17169"/>
              <a:gd name="connsiteX4" fmla="*/ 877 w 17183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3" h="17169">
                <a:moveTo>
                  <a:pt x="877" y="4547"/>
                </a:moveTo>
                <a:cubicBezTo>
                  <a:pt x="-2610" y="12255"/>
                  <a:pt x="4915" y="19779"/>
                  <a:pt x="12623" y="16293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80" y="4914"/>
                  <a:pt x="12439" y="-2610"/>
                  <a:pt x="4547" y="877"/>
                </a:cubicBezTo>
                <a:cubicBezTo>
                  <a:pt x="3080" y="1611"/>
                  <a:pt x="1612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04" name="任意多边形: 形状 103"/>
          <p:cNvSpPr/>
          <p:nvPr>
            <p:custDataLst>
              <p:tags r:id="rId79"/>
            </p:custDataLst>
          </p:nvPr>
        </p:nvSpPr>
        <p:spPr>
          <a:xfrm>
            <a:off x="4381286" y="2685767"/>
            <a:ext cx="16081" cy="16053"/>
          </a:xfrm>
          <a:custGeom>
            <a:avLst/>
            <a:gdLst>
              <a:gd name="connsiteX0" fmla="*/ 891 w 17197"/>
              <a:gd name="connsiteY0" fmla="*/ 4547 h 17169"/>
              <a:gd name="connsiteX1" fmla="*/ 12637 w 17197"/>
              <a:gd name="connsiteY1" fmla="*/ 16292 h 17169"/>
              <a:gd name="connsiteX2" fmla="*/ 16307 w 17197"/>
              <a:gd name="connsiteY2" fmla="*/ 12622 h 17169"/>
              <a:gd name="connsiteX3" fmla="*/ 4561 w 17197"/>
              <a:gd name="connsiteY3" fmla="*/ 877 h 17169"/>
              <a:gd name="connsiteX4" fmla="*/ 891 w 17197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97" h="17169">
                <a:moveTo>
                  <a:pt x="891" y="4547"/>
                </a:moveTo>
                <a:cubicBezTo>
                  <a:pt x="-2596" y="12255"/>
                  <a:pt x="4745" y="19779"/>
                  <a:pt x="12637" y="16292"/>
                </a:cubicBezTo>
                <a:cubicBezTo>
                  <a:pt x="14288" y="15558"/>
                  <a:pt x="15572" y="14273"/>
                  <a:pt x="16307" y="12622"/>
                </a:cubicBezTo>
                <a:cubicBezTo>
                  <a:pt x="19794" y="4914"/>
                  <a:pt x="12453" y="-2610"/>
                  <a:pt x="4561" y="877"/>
                </a:cubicBezTo>
                <a:cubicBezTo>
                  <a:pt x="2910" y="1611"/>
                  <a:pt x="1626" y="2896"/>
                  <a:pt x="891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05" name="任意多边形: 形状 104"/>
          <p:cNvSpPr/>
          <p:nvPr>
            <p:custDataLst>
              <p:tags r:id="rId80"/>
            </p:custDataLst>
          </p:nvPr>
        </p:nvSpPr>
        <p:spPr>
          <a:xfrm>
            <a:off x="1355872" y="2431467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3079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06" name="任意多边形: 形状 105"/>
          <p:cNvSpPr/>
          <p:nvPr>
            <p:custDataLst>
              <p:tags r:id="rId81"/>
            </p:custDataLst>
          </p:nvPr>
        </p:nvSpPr>
        <p:spPr>
          <a:xfrm>
            <a:off x="1056435" y="2914500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2896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07" name="任意多边形: 形状 106"/>
          <p:cNvSpPr/>
          <p:nvPr>
            <p:custDataLst>
              <p:tags r:id="rId82"/>
            </p:custDataLst>
          </p:nvPr>
        </p:nvSpPr>
        <p:spPr>
          <a:xfrm>
            <a:off x="2511981" y="2607854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8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9" y="14274"/>
                  <a:pt x="16293" y="12622"/>
                </a:cubicBezTo>
                <a:cubicBezTo>
                  <a:pt x="19779" y="4915"/>
                  <a:pt x="12255" y="-2610"/>
                  <a:pt x="4548" y="877"/>
                </a:cubicBezTo>
                <a:cubicBezTo>
                  <a:pt x="3079" y="1611"/>
                  <a:pt x="1611" y="3080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08" name="任意多边形: 形状 107"/>
          <p:cNvSpPr/>
          <p:nvPr>
            <p:custDataLst>
              <p:tags r:id="rId83"/>
            </p:custDataLst>
          </p:nvPr>
        </p:nvSpPr>
        <p:spPr>
          <a:xfrm>
            <a:off x="4206443" y="904292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5" y="19779"/>
                  <a:pt x="12622" y="16293"/>
                </a:cubicBezTo>
                <a:cubicBezTo>
                  <a:pt x="14274" y="15558"/>
                  <a:pt x="15558" y="14274"/>
                  <a:pt x="16292" y="12622"/>
                </a:cubicBezTo>
                <a:cubicBezTo>
                  <a:pt x="19780" y="4915"/>
                  <a:pt x="12255" y="-2610"/>
                  <a:pt x="4547" y="877"/>
                </a:cubicBezTo>
                <a:cubicBezTo>
                  <a:pt x="3080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09" name="任意多边形: 形状 108"/>
          <p:cNvSpPr/>
          <p:nvPr>
            <p:custDataLst>
              <p:tags r:id="rId84"/>
            </p:custDataLst>
          </p:nvPr>
        </p:nvSpPr>
        <p:spPr>
          <a:xfrm>
            <a:off x="4250716" y="838915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3 w 17169"/>
              <a:gd name="connsiteY2" fmla="*/ 12622 h 17169"/>
              <a:gd name="connsiteX3" fmla="*/ 4548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4" y="15558"/>
                  <a:pt x="15559" y="14274"/>
                  <a:pt x="16293" y="12622"/>
                </a:cubicBezTo>
                <a:cubicBezTo>
                  <a:pt x="19779" y="4914"/>
                  <a:pt x="12255" y="-2610"/>
                  <a:pt x="4548" y="877"/>
                </a:cubicBezTo>
                <a:cubicBezTo>
                  <a:pt x="2895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10" name="任意多边形: 形状 109"/>
          <p:cNvSpPr/>
          <p:nvPr>
            <p:custDataLst>
              <p:tags r:id="rId85"/>
            </p:custDataLst>
          </p:nvPr>
        </p:nvSpPr>
        <p:spPr>
          <a:xfrm>
            <a:off x="4457991" y="1199603"/>
            <a:ext cx="16067" cy="16053"/>
          </a:xfrm>
          <a:custGeom>
            <a:avLst/>
            <a:gdLst>
              <a:gd name="connsiteX0" fmla="*/ 891 w 17183"/>
              <a:gd name="connsiteY0" fmla="*/ 4547 h 17169"/>
              <a:gd name="connsiteX1" fmla="*/ 12636 w 17183"/>
              <a:gd name="connsiteY1" fmla="*/ 16292 h 17169"/>
              <a:gd name="connsiteX2" fmla="*/ 16306 w 17183"/>
              <a:gd name="connsiteY2" fmla="*/ 12622 h 17169"/>
              <a:gd name="connsiteX3" fmla="*/ 4561 w 17183"/>
              <a:gd name="connsiteY3" fmla="*/ 877 h 17169"/>
              <a:gd name="connsiteX4" fmla="*/ 891 w 17183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3" h="17169">
                <a:moveTo>
                  <a:pt x="891" y="4547"/>
                </a:moveTo>
                <a:cubicBezTo>
                  <a:pt x="-2596" y="12255"/>
                  <a:pt x="4745" y="19779"/>
                  <a:pt x="12636" y="16292"/>
                </a:cubicBezTo>
                <a:cubicBezTo>
                  <a:pt x="14287" y="15558"/>
                  <a:pt x="15572" y="14274"/>
                  <a:pt x="16306" y="12622"/>
                </a:cubicBezTo>
                <a:cubicBezTo>
                  <a:pt x="19793" y="4914"/>
                  <a:pt x="12269" y="-2610"/>
                  <a:pt x="4561" y="877"/>
                </a:cubicBezTo>
                <a:cubicBezTo>
                  <a:pt x="2910" y="1611"/>
                  <a:pt x="1625" y="2896"/>
                  <a:pt x="891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11" name="任意多边形: 形状 110"/>
          <p:cNvSpPr/>
          <p:nvPr>
            <p:custDataLst>
              <p:tags r:id="rId86"/>
            </p:custDataLst>
          </p:nvPr>
        </p:nvSpPr>
        <p:spPr>
          <a:xfrm>
            <a:off x="4393483" y="1661359"/>
            <a:ext cx="16067" cy="16053"/>
          </a:xfrm>
          <a:custGeom>
            <a:avLst/>
            <a:gdLst>
              <a:gd name="connsiteX0" fmla="*/ 877 w 17183"/>
              <a:gd name="connsiteY0" fmla="*/ 4547 h 17169"/>
              <a:gd name="connsiteX1" fmla="*/ 12622 w 17183"/>
              <a:gd name="connsiteY1" fmla="*/ 16292 h 17169"/>
              <a:gd name="connsiteX2" fmla="*/ 16292 w 17183"/>
              <a:gd name="connsiteY2" fmla="*/ 12622 h 17169"/>
              <a:gd name="connsiteX3" fmla="*/ 4547 w 17183"/>
              <a:gd name="connsiteY3" fmla="*/ 877 h 17169"/>
              <a:gd name="connsiteX4" fmla="*/ 877 w 17183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3" h="17169">
                <a:moveTo>
                  <a:pt x="877" y="4547"/>
                </a:moveTo>
                <a:cubicBezTo>
                  <a:pt x="-2610" y="12255"/>
                  <a:pt x="4915" y="19779"/>
                  <a:pt x="12622" y="16292"/>
                </a:cubicBezTo>
                <a:cubicBezTo>
                  <a:pt x="14274" y="15558"/>
                  <a:pt x="15558" y="14273"/>
                  <a:pt x="16292" y="12622"/>
                </a:cubicBezTo>
                <a:cubicBezTo>
                  <a:pt x="19780" y="4914"/>
                  <a:pt x="12439" y="-2610"/>
                  <a:pt x="4547" y="877"/>
                </a:cubicBezTo>
                <a:cubicBezTo>
                  <a:pt x="3080" y="1611"/>
                  <a:pt x="1611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12" name="任意多边形: 形状 111"/>
          <p:cNvSpPr/>
          <p:nvPr>
            <p:custDataLst>
              <p:tags r:id="rId87"/>
            </p:custDataLst>
          </p:nvPr>
        </p:nvSpPr>
        <p:spPr>
          <a:xfrm>
            <a:off x="4496786" y="1940197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3" y="15558"/>
                  <a:pt x="15558" y="14273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13" name="任意多边形: 形状 112"/>
          <p:cNvSpPr/>
          <p:nvPr>
            <p:custDataLst>
              <p:tags r:id="rId88"/>
            </p:custDataLst>
          </p:nvPr>
        </p:nvSpPr>
        <p:spPr>
          <a:xfrm>
            <a:off x="1123186" y="1930245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14" name="任意多边形: 形状 113"/>
          <p:cNvSpPr/>
          <p:nvPr>
            <p:custDataLst>
              <p:tags r:id="rId89"/>
            </p:custDataLst>
          </p:nvPr>
        </p:nvSpPr>
        <p:spPr>
          <a:xfrm>
            <a:off x="443832" y="1367248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223" name="任意多边形: 形状 222"/>
          <p:cNvSpPr/>
          <p:nvPr>
            <p:custDataLst>
              <p:tags r:id="rId90"/>
            </p:custDataLst>
          </p:nvPr>
        </p:nvSpPr>
        <p:spPr>
          <a:xfrm>
            <a:off x="1134339" y="790524"/>
            <a:ext cx="16054" cy="16052"/>
          </a:xfrm>
          <a:custGeom>
            <a:avLst/>
            <a:gdLst>
              <a:gd name="connsiteX0" fmla="*/ 4252 w 16054"/>
              <a:gd name="connsiteY0" fmla="*/ 820 h 16052"/>
              <a:gd name="connsiteX1" fmla="*/ 15234 w 16054"/>
              <a:gd name="connsiteY1" fmla="*/ 11802 h 16052"/>
              <a:gd name="connsiteX2" fmla="*/ 11803 w 16054"/>
              <a:gd name="connsiteY2" fmla="*/ 15233 h 16052"/>
              <a:gd name="connsiteX3" fmla="*/ 820 w 16054"/>
              <a:gd name="connsiteY3" fmla="*/ 4251 h 16052"/>
              <a:gd name="connsiteX4" fmla="*/ 4252 w 16054"/>
              <a:gd name="connsiteY4" fmla="*/ 820 h 16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054" h="16052">
                <a:moveTo>
                  <a:pt x="4252" y="820"/>
                </a:moveTo>
                <a:cubicBezTo>
                  <a:pt x="11459" y="-2440"/>
                  <a:pt x="18495" y="4596"/>
                  <a:pt x="15234" y="11802"/>
                </a:cubicBezTo>
                <a:cubicBezTo>
                  <a:pt x="14548" y="13346"/>
                  <a:pt x="13346" y="14547"/>
                  <a:pt x="11803" y="15233"/>
                </a:cubicBezTo>
                <a:cubicBezTo>
                  <a:pt x="4595" y="18493"/>
                  <a:pt x="-2440" y="11458"/>
                  <a:pt x="820" y="4251"/>
                </a:cubicBezTo>
                <a:cubicBezTo>
                  <a:pt x="1507" y="2879"/>
                  <a:pt x="2708" y="1506"/>
                  <a:pt x="4252" y="820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16" name="任意多边形: 形状 115"/>
          <p:cNvSpPr/>
          <p:nvPr>
            <p:custDataLst>
              <p:tags r:id="rId91"/>
            </p:custDataLst>
          </p:nvPr>
        </p:nvSpPr>
        <p:spPr>
          <a:xfrm>
            <a:off x="226249" y="488866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5" y="19779"/>
                  <a:pt x="12622" y="16292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80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17" name="任意多边形: 形状 116"/>
          <p:cNvSpPr/>
          <p:nvPr>
            <p:custDataLst>
              <p:tags r:id="rId92"/>
            </p:custDataLst>
          </p:nvPr>
        </p:nvSpPr>
        <p:spPr>
          <a:xfrm>
            <a:off x="169108" y="3403540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3079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18" name="任意多边形: 形状 117"/>
          <p:cNvSpPr/>
          <p:nvPr>
            <p:custDataLst>
              <p:tags r:id="rId93"/>
            </p:custDataLst>
          </p:nvPr>
        </p:nvSpPr>
        <p:spPr>
          <a:xfrm>
            <a:off x="2361387" y="1609747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4" y="15558"/>
                  <a:pt x="15558" y="14273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427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19" name="任意多边形: 形状 118"/>
          <p:cNvSpPr/>
          <p:nvPr>
            <p:custDataLst>
              <p:tags r:id="rId94"/>
            </p:custDataLst>
          </p:nvPr>
        </p:nvSpPr>
        <p:spPr>
          <a:xfrm>
            <a:off x="1199376" y="3491052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2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2896" y="1611"/>
                  <a:pt x="1611" y="3080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20" name="任意多边形: 形状 119"/>
          <p:cNvSpPr/>
          <p:nvPr>
            <p:custDataLst>
              <p:tags r:id="rId95"/>
            </p:custDataLst>
          </p:nvPr>
        </p:nvSpPr>
        <p:spPr>
          <a:xfrm>
            <a:off x="4872584" y="2558273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21" name="任意多边形: 形状 120"/>
          <p:cNvSpPr/>
          <p:nvPr>
            <p:custDataLst>
              <p:tags r:id="rId96"/>
            </p:custDataLst>
          </p:nvPr>
        </p:nvSpPr>
        <p:spPr>
          <a:xfrm>
            <a:off x="4877044" y="2264163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8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9" y="14274"/>
                  <a:pt x="16293" y="12622"/>
                </a:cubicBezTo>
                <a:cubicBezTo>
                  <a:pt x="19779" y="4915"/>
                  <a:pt x="12255" y="-2610"/>
                  <a:pt x="4548" y="877"/>
                </a:cubicBezTo>
                <a:cubicBezTo>
                  <a:pt x="2895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22" name="任意多边形: 形状 121"/>
          <p:cNvSpPr/>
          <p:nvPr>
            <p:custDataLst>
              <p:tags r:id="rId97"/>
            </p:custDataLst>
          </p:nvPr>
        </p:nvSpPr>
        <p:spPr>
          <a:xfrm>
            <a:off x="2948252" y="3268470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5" y="19779"/>
                  <a:pt x="12622" y="16292"/>
                </a:cubicBezTo>
                <a:cubicBezTo>
                  <a:pt x="14274" y="15558"/>
                  <a:pt x="15558" y="14273"/>
                  <a:pt x="16293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24" name="任意多边形: 形状 123"/>
          <p:cNvSpPr/>
          <p:nvPr>
            <p:custDataLst>
              <p:tags r:id="rId98"/>
            </p:custDataLst>
          </p:nvPr>
        </p:nvSpPr>
        <p:spPr>
          <a:xfrm>
            <a:off x="2028748" y="1105490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4" y="15558"/>
                  <a:pt x="15558" y="14273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25" name="任意多边形: 形状 124"/>
          <p:cNvSpPr/>
          <p:nvPr>
            <p:custDataLst>
              <p:tags r:id="rId99"/>
            </p:custDataLst>
          </p:nvPr>
        </p:nvSpPr>
        <p:spPr>
          <a:xfrm>
            <a:off x="2156048" y="2568982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26" name="任意多边形: 形状 125"/>
          <p:cNvSpPr/>
          <p:nvPr>
            <p:custDataLst>
              <p:tags r:id="rId100"/>
            </p:custDataLst>
          </p:nvPr>
        </p:nvSpPr>
        <p:spPr>
          <a:xfrm>
            <a:off x="1325499" y="1636306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4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33" name="任意多边形: 形状 32"/>
          <p:cNvSpPr/>
          <p:nvPr>
            <p:custDataLst>
              <p:tags r:id="rId101"/>
            </p:custDataLst>
          </p:nvPr>
        </p:nvSpPr>
        <p:spPr>
          <a:xfrm rot="20940692">
            <a:off x="9150350" y="2639060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5" y="19779"/>
                  <a:pt x="12622" y="16292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80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34" name="任意多边形: 形状 33"/>
          <p:cNvSpPr/>
          <p:nvPr>
            <p:custDataLst>
              <p:tags r:id="rId102"/>
            </p:custDataLst>
          </p:nvPr>
        </p:nvSpPr>
        <p:spPr>
          <a:xfrm rot="20940692">
            <a:off x="9879965" y="2311400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5" y="19779"/>
                  <a:pt x="12622" y="16292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35" name="任意多边形: 形状 34"/>
          <p:cNvSpPr/>
          <p:nvPr>
            <p:custDataLst>
              <p:tags r:id="rId103"/>
            </p:custDataLst>
          </p:nvPr>
        </p:nvSpPr>
        <p:spPr>
          <a:xfrm rot="20940692">
            <a:off x="7746365" y="2341245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5" y="19779"/>
                  <a:pt x="12622" y="16292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36" name="任意多边形: 形状 35"/>
          <p:cNvSpPr/>
          <p:nvPr>
            <p:custDataLst>
              <p:tags r:id="rId104"/>
            </p:custDataLst>
          </p:nvPr>
        </p:nvSpPr>
        <p:spPr>
          <a:xfrm rot="20940692">
            <a:off x="7724775" y="1765300"/>
            <a:ext cx="21590" cy="21590"/>
          </a:xfrm>
          <a:custGeom>
            <a:avLst/>
            <a:gdLst>
              <a:gd name="connsiteX0" fmla="*/ 877 w 17170"/>
              <a:gd name="connsiteY0" fmla="*/ 4547 h 17169"/>
              <a:gd name="connsiteX1" fmla="*/ 12623 w 17170"/>
              <a:gd name="connsiteY1" fmla="*/ 16293 h 17169"/>
              <a:gd name="connsiteX2" fmla="*/ 16293 w 17170"/>
              <a:gd name="connsiteY2" fmla="*/ 12622 h 17169"/>
              <a:gd name="connsiteX3" fmla="*/ 4547 w 17170"/>
              <a:gd name="connsiteY3" fmla="*/ 877 h 17169"/>
              <a:gd name="connsiteX4" fmla="*/ 877 w 17170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70" h="17169">
                <a:moveTo>
                  <a:pt x="877" y="4547"/>
                </a:moveTo>
                <a:cubicBezTo>
                  <a:pt x="-2610" y="12255"/>
                  <a:pt x="4915" y="19779"/>
                  <a:pt x="12623" y="16293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80" y="4914"/>
                  <a:pt x="12255" y="-2610"/>
                  <a:pt x="4547" y="877"/>
                </a:cubicBezTo>
                <a:cubicBezTo>
                  <a:pt x="2896" y="1611"/>
                  <a:pt x="1612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37" name="任意多边形: 形状 36"/>
          <p:cNvSpPr/>
          <p:nvPr>
            <p:custDataLst>
              <p:tags r:id="rId105"/>
            </p:custDataLst>
          </p:nvPr>
        </p:nvSpPr>
        <p:spPr>
          <a:xfrm rot="20940692">
            <a:off x="6340475" y="2604770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38" name="任意多边形: 形状 37"/>
          <p:cNvSpPr/>
          <p:nvPr>
            <p:custDataLst>
              <p:tags r:id="rId106"/>
            </p:custDataLst>
          </p:nvPr>
        </p:nvSpPr>
        <p:spPr>
          <a:xfrm rot="20940692">
            <a:off x="7096125" y="2491105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39" name="任意多边形: 形状 38"/>
          <p:cNvSpPr/>
          <p:nvPr>
            <p:custDataLst>
              <p:tags r:id="rId107"/>
            </p:custDataLst>
          </p:nvPr>
        </p:nvSpPr>
        <p:spPr>
          <a:xfrm rot="20940692">
            <a:off x="8771255" y="4627245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40" name="任意多边形: 形状 39"/>
          <p:cNvSpPr/>
          <p:nvPr>
            <p:custDataLst>
              <p:tags r:id="rId108"/>
            </p:custDataLst>
          </p:nvPr>
        </p:nvSpPr>
        <p:spPr>
          <a:xfrm rot="20940692">
            <a:off x="7376160" y="2139950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41" name="任意多边形: 形状 40"/>
          <p:cNvSpPr/>
          <p:nvPr>
            <p:custDataLst>
              <p:tags r:id="rId109"/>
            </p:custDataLst>
          </p:nvPr>
        </p:nvSpPr>
        <p:spPr>
          <a:xfrm rot="20940692">
            <a:off x="7975600" y="3370580"/>
            <a:ext cx="21590" cy="21590"/>
          </a:xfrm>
          <a:custGeom>
            <a:avLst/>
            <a:gdLst>
              <a:gd name="connsiteX0" fmla="*/ 891 w 17183"/>
              <a:gd name="connsiteY0" fmla="*/ 4547 h 17169"/>
              <a:gd name="connsiteX1" fmla="*/ 12636 w 17183"/>
              <a:gd name="connsiteY1" fmla="*/ 16293 h 17169"/>
              <a:gd name="connsiteX2" fmla="*/ 16306 w 17183"/>
              <a:gd name="connsiteY2" fmla="*/ 12622 h 17169"/>
              <a:gd name="connsiteX3" fmla="*/ 4561 w 17183"/>
              <a:gd name="connsiteY3" fmla="*/ 877 h 17169"/>
              <a:gd name="connsiteX4" fmla="*/ 891 w 17183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3" h="17169">
                <a:moveTo>
                  <a:pt x="891" y="4547"/>
                </a:moveTo>
                <a:cubicBezTo>
                  <a:pt x="-2596" y="12255"/>
                  <a:pt x="4745" y="19779"/>
                  <a:pt x="12636" y="16293"/>
                </a:cubicBezTo>
                <a:cubicBezTo>
                  <a:pt x="14288" y="15558"/>
                  <a:pt x="15572" y="14274"/>
                  <a:pt x="16306" y="12622"/>
                </a:cubicBezTo>
                <a:cubicBezTo>
                  <a:pt x="19793" y="4914"/>
                  <a:pt x="12269" y="-2610"/>
                  <a:pt x="4561" y="877"/>
                </a:cubicBezTo>
                <a:cubicBezTo>
                  <a:pt x="3093" y="1611"/>
                  <a:pt x="1808" y="2896"/>
                  <a:pt x="891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42" name="任意多边形: 形状 41"/>
          <p:cNvSpPr/>
          <p:nvPr>
            <p:custDataLst>
              <p:tags r:id="rId110"/>
            </p:custDataLst>
          </p:nvPr>
        </p:nvSpPr>
        <p:spPr>
          <a:xfrm rot="20940692">
            <a:off x="7333615" y="3559810"/>
            <a:ext cx="21590" cy="21590"/>
          </a:xfrm>
          <a:custGeom>
            <a:avLst/>
            <a:gdLst>
              <a:gd name="connsiteX0" fmla="*/ 891 w 17197"/>
              <a:gd name="connsiteY0" fmla="*/ 4547 h 17169"/>
              <a:gd name="connsiteX1" fmla="*/ 12636 w 17197"/>
              <a:gd name="connsiteY1" fmla="*/ 16293 h 17169"/>
              <a:gd name="connsiteX2" fmla="*/ 16306 w 17197"/>
              <a:gd name="connsiteY2" fmla="*/ 12622 h 17169"/>
              <a:gd name="connsiteX3" fmla="*/ 4561 w 17197"/>
              <a:gd name="connsiteY3" fmla="*/ 877 h 17169"/>
              <a:gd name="connsiteX4" fmla="*/ 891 w 17197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97" h="17169">
                <a:moveTo>
                  <a:pt x="891" y="4547"/>
                </a:moveTo>
                <a:cubicBezTo>
                  <a:pt x="-2596" y="12255"/>
                  <a:pt x="4745" y="19779"/>
                  <a:pt x="12636" y="16293"/>
                </a:cubicBezTo>
                <a:cubicBezTo>
                  <a:pt x="14288" y="15558"/>
                  <a:pt x="15572" y="14274"/>
                  <a:pt x="16306" y="12622"/>
                </a:cubicBezTo>
                <a:cubicBezTo>
                  <a:pt x="19793" y="4914"/>
                  <a:pt x="12452" y="-2610"/>
                  <a:pt x="4561" y="877"/>
                </a:cubicBezTo>
                <a:cubicBezTo>
                  <a:pt x="3093" y="1611"/>
                  <a:pt x="1625" y="2896"/>
                  <a:pt x="891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43" name="任意多边形: 形状 42"/>
          <p:cNvSpPr/>
          <p:nvPr>
            <p:custDataLst>
              <p:tags r:id="rId111"/>
            </p:custDataLst>
          </p:nvPr>
        </p:nvSpPr>
        <p:spPr>
          <a:xfrm rot="20940692">
            <a:off x="7098665" y="3988435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3" y="15558"/>
                  <a:pt x="15558" y="14273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44" name="任意多边形: 形状 43"/>
          <p:cNvSpPr/>
          <p:nvPr>
            <p:custDataLst>
              <p:tags r:id="rId112"/>
            </p:custDataLst>
          </p:nvPr>
        </p:nvSpPr>
        <p:spPr>
          <a:xfrm rot="20940692">
            <a:off x="6601460" y="3994785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2896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45" name="任意多边形: 形状 44"/>
          <p:cNvSpPr/>
          <p:nvPr>
            <p:custDataLst>
              <p:tags r:id="rId113"/>
            </p:custDataLst>
          </p:nvPr>
        </p:nvSpPr>
        <p:spPr>
          <a:xfrm rot="20940692">
            <a:off x="8198485" y="1624330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5" y="19779"/>
                  <a:pt x="12622" y="16293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46" name="任意多边形: 形状 45"/>
          <p:cNvSpPr/>
          <p:nvPr>
            <p:custDataLst>
              <p:tags r:id="rId114"/>
            </p:custDataLst>
          </p:nvPr>
        </p:nvSpPr>
        <p:spPr>
          <a:xfrm rot="20940692">
            <a:off x="8888095" y="2254250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47" name="任意多边形: 形状 46"/>
          <p:cNvSpPr/>
          <p:nvPr>
            <p:custDataLst>
              <p:tags r:id="rId115"/>
            </p:custDataLst>
          </p:nvPr>
        </p:nvSpPr>
        <p:spPr>
          <a:xfrm rot="20940692">
            <a:off x="8323580" y="1960245"/>
            <a:ext cx="21590" cy="21590"/>
          </a:xfrm>
          <a:custGeom>
            <a:avLst/>
            <a:gdLst>
              <a:gd name="connsiteX0" fmla="*/ 891 w 17183"/>
              <a:gd name="connsiteY0" fmla="*/ 4547 h 17169"/>
              <a:gd name="connsiteX1" fmla="*/ 12636 w 17183"/>
              <a:gd name="connsiteY1" fmla="*/ 16292 h 17169"/>
              <a:gd name="connsiteX2" fmla="*/ 16306 w 17183"/>
              <a:gd name="connsiteY2" fmla="*/ 12622 h 17169"/>
              <a:gd name="connsiteX3" fmla="*/ 4562 w 17183"/>
              <a:gd name="connsiteY3" fmla="*/ 877 h 17169"/>
              <a:gd name="connsiteX4" fmla="*/ 891 w 17183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3" h="17169">
                <a:moveTo>
                  <a:pt x="891" y="4547"/>
                </a:moveTo>
                <a:cubicBezTo>
                  <a:pt x="-2596" y="12255"/>
                  <a:pt x="4744" y="19779"/>
                  <a:pt x="12636" y="16292"/>
                </a:cubicBezTo>
                <a:cubicBezTo>
                  <a:pt x="14288" y="15558"/>
                  <a:pt x="15572" y="14274"/>
                  <a:pt x="16306" y="12622"/>
                </a:cubicBezTo>
                <a:cubicBezTo>
                  <a:pt x="19793" y="4914"/>
                  <a:pt x="12269" y="-2610"/>
                  <a:pt x="4562" y="877"/>
                </a:cubicBezTo>
                <a:cubicBezTo>
                  <a:pt x="3093" y="1611"/>
                  <a:pt x="1625" y="3079"/>
                  <a:pt x="891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48" name="任意多边形: 形状 47"/>
          <p:cNvSpPr/>
          <p:nvPr>
            <p:custDataLst>
              <p:tags r:id="rId116"/>
            </p:custDataLst>
          </p:nvPr>
        </p:nvSpPr>
        <p:spPr>
          <a:xfrm rot="20940692">
            <a:off x="8468360" y="2115185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8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9" y="14274"/>
                  <a:pt x="16293" y="12622"/>
                </a:cubicBezTo>
                <a:cubicBezTo>
                  <a:pt x="19779" y="4914"/>
                  <a:pt x="12255" y="-2610"/>
                  <a:pt x="4548" y="877"/>
                </a:cubicBezTo>
                <a:cubicBezTo>
                  <a:pt x="2895" y="1611"/>
                  <a:pt x="1611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49" name="任意多边形: 形状 48"/>
          <p:cNvSpPr/>
          <p:nvPr>
            <p:custDataLst>
              <p:tags r:id="rId117"/>
            </p:custDataLst>
          </p:nvPr>
        </p:nvSpPr>
        <p:spPr>
          <a:xfrm rot="20940692">
            <a:off x="9895205" y="2805430"/>
            <a:ext cx="21590" cy="21590"/>
          </a:xfrm>
          <a:custGeom>
            <a:avLst/>
            <a:gdLst>
              <a:gd name="connsiteX0" fmla="*/ 877 w 17182"/>
              <a:gd name="connsiteY0" fmla="*/ 4547 h 17169"/>
              <a:gd name="connsiteX1" fmla="*/ 12622 w 17182"/>
              <a:gd name="connsiteY1" fmla="*/ 16293 h 17169"/>
              <a:gd name="connsiteX2" fmla="*/ 16292 w 17182"/>
              <a:gd name="connsiteY2" fmla="*/ 12622 h 17169"/>
              <a:gd name="connsiteX3" fmla="*/ 4547 w 17182"/>
              <a:gd name="connsiteY3" fmla="*/ 877 h 17169"/>
              <a:gd name="connsiteX4" fmla="*/ 877 w 17182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2" h="17169">
                <a:moveTo>
                  <a:pt x="877" y="4547"/>
                </a:moveTo>
                <a:cubicBezTo>
                  <a:pt x="-2610" y="12255"/>
                  <a:pt x="4915" y="19779"/>
                  <a:pt x="12622" y="16293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4"/>
                  <a:pt x="12438" y="-2610"/>
                  <a:pt x="4547" y="877"/>
                </a:cubicBezTo>
                <a:cubicBezTo>
                  <a:pt x="3080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50" name="任意多边形: 形状 49"/>
          <p:cNvSpPr/>
          <p:nvPr>
            <p:custDataLst>
              <p:tags r:id="rId118"/>
            </p:custDataLst>
          </p:nvPr>
        </p:nvSpPr>
        <p:spPr>
          <a:xfrm rot="20940692">
            <a:off x="10431145" y="2942590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8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9" y="14274"/>
                  <a:pt x="16293" y="12622"/>
                </a:cubicBezTo>
                <a:cubicBezTo>
                  <a:pt x="19779" y="4914"/>
                  <a:pt x="12255" y="-2610"/>
                  <a:pt x="4548" y="877"/>
                </a:cubicBezTo>
                <a:cubicBezTo>
                  <a:pt x="2895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51" name="任意多边形: 形状 50"/>
          <p:cNvSpPr/>
          <p:nvPr>
            <p:custDataLst>
              <p:tags r:id="rId119"/>
            </p:custDataLst>
          </p:nvPr>
        </p:nvSpPr>
        <p:spPr>
          <a:xfrm rot="20940692">
            <a:off x="6924675" y="5319395"/>
            <a:ext cx="21590" cy="21590"/>
          </a:xfrm>
          <a:custGeom>
            <a:avLst/>
            <a:gdLst>
              <a:gd name="connsiteX0" fmla="*/ 891 w 17183"/>
              <a:gd name="connsiteY0" fmla="*/ 4547 h 17169"/>
              <a:gd name="connsiteX1" fmla="*/ 12636 w 17183"/>
              <a:gd name="connsiteY1" fmla="*/ 16293 h 17169"/>
              <a:gd name="connsiteX2" fmla="*/ 16306 w 17183"/>
              <a:gd name="connsiteY2" fmla="*/ 12622 h 17169"/>
              <a:gd name="connsiteX3" fmla="*/ 4561 w 17183"/>
              <a:gd name="connsiteY3" fmla="*/ 877 h 17169"/>
              <a:gd name="connsiteX4" fmla="*/ 891 w 17183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3" h="17169">
                <a:moveTo>
                  <a:pt x="891" y="4547"/>
                </a:moveTo>
                <a:cubicBezTo>
                  <a:pt x="-2596" y="12255"/>
                  <a:pt x="4745" y="19779"/>
                  <a:pt x="12636" y="16293"/>
                </a:cubicBezTo>
                <a:cubicBezTo>
                  <a:pt x="14287" y="15558"/>
                  <a:pt x="15572" y="14274"/>
                  <a:pt x="16306" y="12622"/>
                </a:cubicBezTo>
                <a:cubicBezTo>
                  <a:pt x="19793" y="4914"/>
                  <a:pt x="12269" y="-2610"/>
                  <a:pt x="4561" y="877"/>
                </a:cubicBezTo>
                <a:cubicBezTo>
                  <a:pt x="2909" y="1611"/>
                  <a:pt x="1625" y="3079"/>
                  <a:pt x="891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52" name="任意多边形: 形状 51"/>
          <p:cNvSpPr/>
          <p:nvPr>
            <p:custDataLst>
              <p:tags r:id="rId120"/>
            </p:custDataLst>
          </p:nvPr>
        </p:nvSpPr>
        <p:spPr>
          <a:xfrm rot="20940692">
            <a:off x="7341235" y="5240020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2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53" name="任意多边形: 形状 52"/>
          <p:cNvSpPr/>
          <p:nvPr>
            <p:custDataLst>
              <p:tags r:id="rId121"/>
            </p:custDataLst>
          </p:nvPr>
        </p:nvSpPr>
        <p:spPr>
          <a:xfrm rot="20940692">
            <a:off x="7085330" y="4599940"/>
            <a:ext cx="21590" cy="21590"/>
          </a:xfrm>
          <a:custGeom>
            <a:avLst/>
            <a:gdLst>
              <a:gd name="connsiteX0" fmla="*/ 877 w 17183"/>
              <a:gd name="connsiteY0" fmla="*/ 4547 h 17169"/>
              <a:gd name="connsiteX1" fmla="*/ 12622 w 17183"/>
              <a:gd name="connsiteY1" fmla="*/ 16292 h 17169"/>
              <a:gd name="connsiteX2" fmla="*/ 16293 w 17183"/>
              <a:gd name="connsiteY2" fmla="*/ 12622 h 17169"/>
              <a:gd name="connsiteX3" fmla="*/ 4547 w 17183"/>
              <a:gd name="connsiteY3" fmla="*/ 877 h 17169"/>
              <a:gd name="connsiteX4" fmla="*/ 877 w 17183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3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4"/>
                  <a:pt x="12439" y="-2610"/>
                  <a:pt x="4547" y="877"/>
                </a:cubicBezTo>
                <a:cubicBezTo>
                  <a:pt x="2896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54" name="任意多边形: 形状 53"/>
          <p:cNvSpPr/>
          <p:nvPr>
            <p:custDataLst>
              <p:tags r:id="rId122"/>
            </p:custDataLst>
          </p:nvPr>
        </p:nvSpPr>
        <p:spPr>
          <a:xfrm rot="20940692">
            <a:off x="9081135" y="3910330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5" y="19779"/>
                  <a:pt x="12622" y="16292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80" y="1611"/>
                  <a:pt x="1611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55" name="任意多边形: 形状 54"/>
          <p:cNvSpPr/>
          <p:nvPr>
            <p:custDataLst>
              <p:tags r:id="rId123"/>
            </p:custDataLst>
          </p:nvPr>
        </p:nvSpPr>
        <p:spPr>
          <a:xfrm rot="20940692">
            <a:off x="8636635" y="1490980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8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9" y="14274"/>
                  <a:pt x="16293" y="12622"/>
                </a:cubicBezTo>
                <a:cubicBezTo>
                  <a:pt x="19779" y="4914"/>
                  <a:pt x="12255" y="-2610"/>
                  <a:pt x="4548" y="877"/>
                </a:cubicBezTo>
                <a:cubicBezTo>
                  <a:pt x="2895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56" name="任意多边形: 形状 55"/>
          <p:cNvSpPr/>
          <p:nvPr>
            <p:custDataLst>
              <p:tags r:id="rId124"/>
            </p:custDataLst>
          </p:nvPr>
        </p:nvSpPr>
        <p:spPr>
          <a:xfrm rot="20940692">
            <a:off x="9366250" y="2106930"/>
            <a:ext cx="21590" cy="21590"/>
          </a:xfrm>
          <a:custGeom>
            <a:avLst/>
            <a:gdLst>
              <a:gd name="connsiteX0" fmla="*/ 877 w 17183"/>
              <a:gd name="connsiteY0" fmla="*/ 4547 h 17169"/>
              <a:gd name="connsiteX1" fmla="*/ 12623 w 17183"/>
              <a:gd name="connsiteY1" fmla="*/ 16293 h 17169"/>
              <a:gd name="connsiteX2" fmla="*/ 16293 w 17183"/>
              <a:gd name="connsiteY2" fmla="*/ 12622 h 17169"/>
              <a:gd name="connsiteX3" fmla="*/ 4547 w 17183"/>
              <a:gd name="connsiteY3" fmla="*/ 877 h 17169"/>
              <a:gd name="connsiteX4" fmla="*/ 877 w 17183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3" h="17169">
                <a:moveTo>
                  <a:pt x="877" y="4547"/>
                </a:moveTo>
                <a:cubicBezTo>
                  <a:pt x="-2610" y="12255"/>
                  <a:pt x="4915" y="19779"/>
                  <a:pt x="12623" y="16293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80" y="4914"/>
                  <a:pt x="12439" y="-2610"/>
                  <a:pt x="4547" y="877"/>
                </a:cubicBezTo>
                <a:cubicBezTo>
                  <a:pt x="3080" y="1611"/>
                  <a:pt x="1612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57" name="任意多边形: 形状 56"/>
          <p:cNvSpPr/>
          <p:nvPr>
            <p:custDataLst>
              <p:tags r:id="rId125"/>
            </p:custDataLst>
          </p:nvPr>
        </p:nvSpPr>
        <p:spPr>
          <a:xfrm rot="20940692">
            <a:off x="10485755" y="3956685"/>
            <a:ext cx="21590" cy="21590"/>
          </a:xfrm>
          <a:custGeom>
            <a:avLst/>
            <a:gdLst>
              <a:gd name="connsiteX0" fmla="*/ 891 w 17197"/>
              <a:gd name="connsiteY0" fmla="*/ 4547 h 17169"/>
              <a:gd name="connsiteX1" fmla="*/ 12637 w 17197"/>
              <a:gd name="connsiteY1" fmla="*/ 16292 h 17169"/>
              <a:gd name="connsiteX2" fmla="*/ 16307 w 17197"/>
              <a:gd name="connsiteY2" fmla="*/ 12622 h 17169"/>
              <a:gd name="connsiteX3" fmla="*/ 4561 w 17197"/>
              <a:gd name="connsiteY3" fmla="*/ 877 h 17169"/>
              <a:gd name="connsiteX4" fmla="*/ 891 w 17197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97" h="17169">
                <a:moveTo>
                  <a:pt x="891" y="4547"/>
                </a:moveTo>
                <a:cubicBezTo>
                  <a:pt x="-2596" y="12255"/>
                  <a:pt x="4745" y="19779"/>
                  <a:pt x="12637" y="16292"/>
                </a:cubicBezTo>
                <a:cubicBezTo>
                  <a:pt x="14288" y="15558"/>
                  <a:pt x="15572" y="14273"/>
                  <a:pt x="16307" y="12622"/>
                </a:cubicBezTo>
                <a:cubicBezTo>
                  <a:pt x="19794" y="4914"/>
                  <a:pt x="12453" y="-2610"/>
                  <a:pt x="4561" y="877"/>
                </a:cubicBezTo>
                <a:cubicBezTo>
                  <a:pt x="2910" y="1611"/>
                  <a:pt x="1626" y="2896"/>
                  <a:pt x="891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58" name="任意多边形: 形状 57"/>
          <p:cNvSpPr/>
          <p:nvPr>
            <p:custDataLst>
              <p:tags r:id="rId126"/>
            </p:custDataLst>
          </p:nvPr>
        </p:nvSpPr>
        <p:spPr>
          <a:xfrm rot="20940692">
            <a:off x="7694930" y="4351655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3079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59" name="任意多边形: 形状 58"/>
          <p:cNvSpPr/>
          <p:nvPr>
            <p:custDataLst>
              <p:tags r:id="rId127"/>
            </p:custDataLst>
          </p:nvPr>
        </p:nvSpPr>
        <p:spPr>
          <a:xfrm rot="20940692">
            <a:off x="7522210" y="5048250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2896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60" name="任意多边形: 形状 59"/>
          <p:cNvSpPr/>
          <p:nvPr>
            <p:custDataLst>
              <p:tags r:id="rId128"/>
            </p:custDataLst>
          </p:nvPr>
        </p:nvSpPr>
        <p:spPr>
          <a:xfrm rot="20940692">
            <a:off x="9381490" y="4438650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8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9" y="14274"/>
                  <a:pt x="16293" y="12622"/>
                </a:cubicBezTo>
                <a:cubicBezTo>
                  <a:pt x="19779" y="4915"/>
                  <a:pt x="12255" y="-2610"/>
                  <a:pt x="4548" y="877"/>
                </a:cubicBezTo>
                <a:cubicBezTo>
                  <a:pt x="3079" y="1611"/>
                  <a:pt x="1611" y="3080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61" name="任意多边形: 形状 60"/>
          <p:cNvSpPr/>
          <p:nvPr>
            <p:custDataLst>
              <p:tags r:id="rId129"/>
            </p:custDataLst>
          </p:nvPr>
        </p:nvSpPr>
        <p:spPr>
          <a:xfrm rot="20940692">
            <a:off x="9738995" y="2733675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5" y="19779"/>
                  <a:pt x="12622" y="16293"/>
                </a:cubicBezTo>
                <a:cubicBezTo>
                  <a:pt x="14274" y="15558"/>
                  <a:pt x="15558" y="14274"/>
                  <a:pt x="16292" y="12622"/>
                </a:cubicBezTo>
                <a:cubicBezTo>
                  <a:pt x="19780" y="4915"/>
                  <a:pt x="12255" y="-2610"/>
                  <a:pt x="4547" y="877"/>
                </a:cubicBezTo>
                <a:cubicBezTo>
                  <a:pt x="3080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62" name="任意多边形: 形状 61"/>
          <p:cNvSpPr/>
          <p:nvPr>
            <p:custDataLst>
              <p:tags r:id="rId130"/>
            </p:custDataLst>
          </p:nvPr>
        </p:nvSpPr>
        <p:spPr>
          <a:xfrm rot="20940692">
            <a:off x="9850755" y="3258820"/>
            <a:ext cx="21590" cy="21590"/>
          </a:xfrm>
          <a:custGeom>
            <a:avLst/>
            <a:gdLst>
              <a:gd name="connsiteX0" fmla="*/ 891 w 17183"/>
              <a:gd name="connsiteY0" fmla="*/ 4547 h 17169"/>
              <a:gd name="connsiteX1" fmla="*/ 12636 w 17183"/>
              <a:gd name="connsiteY1" fmla="*/ 16292 h 17169"/>
              <a:gd name="connsiteX2" fmla="*/ 16306 w 17183"/>
              <a:gd name="connsiteY2" fmla="*/ 12622 h 17169"/>
              <a:gd name="connsiteX3" fmla="*/ 4561 w 17183"/>
              <a:gd name="connsiteY3" fmla="*/ 877 h 17169"/>
              <a:gd name="connsiteX4" fmla="*/ 891 w 17183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3" h="17169">
                <a:moveTo>
                  <a:pt x="891" y="4547"/>
                </a:moveTo>
                <a:cubicBezTo>
                  <a:pt x="-2596" y="12255"/>
                  <a:pt x="4745" y="19779"/>
                  <a:pt x="12636" y="16292"/>
                </a:cubicBezTo>
                <a:cubicBezTo>
                  <a:pt x="14287" y="15558"/>
                  <a:pt x="15572" y="14274"/>
                  <a:pt x="16306" y="12622"/>
                </a:cubicBezTo>
                <a:cubicBezTo>
                  <a:pt x="19793" y="4914"/>
                  <a:pt x="12269" y="-2610"/>
                  <a:pt x="4561" y="877"/>
                </a:cubicBezTo>
                <a:cubicBezTo>
                  <a:pt x="2910" y="1611"/>
                  <a:pt x="1625" y="2896"/>
                  <a:pt x="891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63" name="任意多边形: 形状 62"/>
          <p:cNvSpPr/>
          <p:nvPr>
            <p:custDataLst>
              <p:tags r:id="rId131"/>
            </p:custDataLst>
          </p:nvPr>
        </p:nvSpPr>
        <p:spPr>
          <a:xfrm rot="20940692">
            <a:off x="10141585" y="3227705"/>
            <a:ext cx="21590" cy="21590"/>
          </a:xfrm>
          <a:custGeom>
            <a:avLst/>
            <a:gdLst>
              <a:gd name="connsiteX0" fmla="*/ 877 w 17183"/>
              <a:gd name="connsiteY0" fmla="*/ 4547 h 17169"/>
              <a:gd name="connsiteX1" fmla="*/ 12622 w 17183"/>
              <a:gd name="connsiteY1" fmla="*/ 16292 h 17169"/>
              <a:gd name="connsiteX2" fmla="*/ 16292 w 17183"/>
              <a:gd name="connsiteY2" fmla="*/ 12622 h 17169"/>
              <a:gd name="connsiteX3" fmla="*/ 4547 w 17183"/>
              <a:gd name="connsiteY3" fmla="*/ 877 h 17169"/>
              <a:gd name="connsiteX4" fmla="*/ 877 w 17183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3" h="17169">
                <a:moveTo>
                  <a:pt x="877" y="4547"/>
                </a:moveTo>
                <a:cubicBezTo>
                  <a:pt x="-2610" y="12255"/>
                  <a:pt x="4915" y="19779"/>
                  <a:pt x="12622" y="16292"/>
                </a:cubicBezTo>
                <a:cubicBezTo>
                  <a:pt x="14274" y="15558"/>
                  <a:pt x="15558" y="14273"/>
                  <a:pt x="16292" y="12622"/>
                </a:cubicBezTo>
                <a:cubicBezTo>
                  <a:pt x="19780" y="4914"/>
                  <a:pt x="12439" y="-2610"/>
                  <a:pt x="4547" y="877"/>
                </a:cubicBezTo>
                <a:cubicBezTo>
                  <a:pt x="3080" y="1611"/>
                  <a:pt x="1611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64" name="任意多边形: 形状 63"/>
          <p:cNvSpPr/>
          <p:nvPr>
            <p:custDataLst>
              <p:tags r:id="rId132"/>
            </p:custDataLst>
          </p:nvPr>
        </p:nvSpPr>
        <p:spPr>
          <a:xfrm rot="20940692">
            <a:off x="10415270" y="3325495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3" y="15558"/>
                  <a:pt x="15558" y="14273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65" name="任意多边形: 形状 64"/>
          <p:cNvSpPr/>
          <p:nvPr>
            <p:custDataLst>
              <p:tags r:id="rId133"/>
            </p:custDataLst>
          </p:nvPr>
        </p:nvSpPr>
        <p:spPr>
          <a:xfrm rot="20940692">
            <a:off x="7335520" y="3732530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66" name="任意多边形: 形状 65"/>
          <p:cNvSpPr/>
          <p:nvPr>
            <p:custDataLst>
              <p:tags r:id="rId134"/>
            </p:custDataLst>
          </p:nvPr>
        </p:nvSpPr>
        <p:spPr>
          <a:xfrm rot="20940692">
            <a:off x="6837045" y="3568065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67" name="任意多边形: 形状 66"/>
          <p:cNvSpPr/>
          <p:nvPr>
            <p:custDataLst>
              <p:tags r:id="rId135"/>
            </p:custDataLst>
          </p:nvPr>
        </p:nvSpPr>
        <p:spPr>
          <a:xfrm rot="20940692">
            <a:off x="6768465" y="5866765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3079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68" name="任意多边形: 形状 67"/>
          <p:cNvSpPr/>
          <p:nvPr>
            <p:custDataLst>
              <p:tags r:id="rId136"/>
            </p:custDataLst>
          </p:nvPr>
        </p:nvSpPr>
        <p:spPr>
          <a:xfrm rot="20940692">
            <a:off x="8480425" y="3070225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4" y="15558"/>
                  <a:pt x="15558" y="14273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427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69" name="任意多边形: 形状 68"/>
          <p:cNvSpPr/>
          <p:nvPr>
            <p:custDataLst>
              <p:tags r:id="rId137"/>
            </p:custDataLst>
          </p:nvPr>
        </p:nvSpPr>
        <p:spPr>
          <a:xfrm rot="20940692">
            <a:off x="10946130" y="4070985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70" name="任意多边形: 形状 69"/>
          <p:cNvSpPr/>
          <p:nvPr>
            <p:custDataLst>
              <p:tags r:id="rId138"/>
            </p:custDataLst>
          </p:nvPr>
        </p:nvSpPr>
        <p:spPr>
          <a:xfrm rot="20940692">
            <a:off x="10875010" y="3681095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8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9" y="14274"/>
                  <a:pt x="16293" y="12622"/>
                </a:cubicBezTo>
                <a:cubicBezTo>
                  <a:pt x="19779" y="4915"/>
                  <a:pt x="12255" y="-2610"/>
                  <a:pt x="4548" y="877"/>
                </a:cubicBezTo>
                <a:cubicBezTo>
                  <a:pt x="2895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71" name="任意多边形: 形状 70"/>
          <p:cNvSpPr/>
          <p:nvPr>
            <p:custDataLst>
              <p:tags r:id="rId139"/>
            </p:custDataLst>
          </p:nvPr>
        </p:nvSpPr>
        <p:spPr>
          <a:xfrm rot="20940692">
            <a:off x="9488170" y="5153025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5" y="19779"/>
                  <a:pt x="12622" y="16292"/>
                </a:cubicBezTo>
                <a:cubicBezTo>
                  <a:pt x="14274" y="15558"/>
                  <a:pt x="15558" y="14273"/>
                  <a:pt x="16293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72" name="任意多边形: 形状 71"/>
          <p:cNvSpPr/>
          <p:nvPr>
            <p:custDataLst>
              <p:tags r:id="rId140"/>
            </p:custDataLst>
          </p:nvPr>
        </p:nvSpPr>
        <p:spPr>
          <a:xfrm rot="20940692">
            <a:off x="6781800" y="4932045"/>
            <a:ext cx="21590" cy="21590"/>
          </a:xfrm>
          <a:custGeom>
            <a:avLst/>
            <a:gdLst>
              <a:gd name="connsiteX0" fmla="*/ 891 w 17183"/>
              <a:gd name="connsiteY0" fmla="*/ 4547 h 17169"/>
              <a:gd name="connsiteX1" fmla="*/ 12636 w 17183"/>
              <a:gd name="connsiteY1" fmla="*/ 16292 h 17169"/>
              <a:gd name="connsiteX2" fmla="*/ 16306 w 17183"/>
              <a:gd name="connsiteY2" fmla="*/ 12622 h 17169"/>
              <a:gd name="connsiteX3" fmla="*/ 4561 w 17183"/>
              <a:gd name="connsiteY3" fmla="*/ 877 h 17169"/>
              <a:gd name="connsiteX4" fmla="*/ 891 w 17183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3" h="17169">
                <a:moveTo>
                  <a:pt x="891" y="4547"/>
                </a:moveTo>
                <a:cubicBezTo>
                  <a:pt x="-2596" y="12255"/>
                  <a:pt x="4745" y="19779"/>
                  <a:pt x="12636" y="16292"/>
                </a:cubicBezTo>
                <a:cubicBezTo>
                  <a:pt x="14288" y="15558"/>
                  <a:pt x="15572" y="14274"/>
                  <a:pt x="16306" y="12622"/>
                </a:cubicBezTo>
                <a:cubicBezTo>
                  <a:pt x="19793" y="4914"/>
                  <a:pt x="12269" y="-2610"/>
                  <a:pt x="4561" y="877"/>
                </a:cubicBezTo>
                <a:cubicBezTo>
                  <a:pt x="2910" y="1611"/>
                  <a:pt x="1625" y="3079"/>
                  <a:pt x="891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73" name="任意多边形: 形状 72"/>
          <p:cNvSpPr/>
          <p:nvPr>
            <p:custDataLst>
              <p:tags r:id="rId141"/>
            </p:custDataLst>
          </p:nvPr>
        </p:nvSpPr>
        <p:spPr>
          <a:xfrm rot="20940692">
            <a:off x="8020685" y="2466975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4" y="15558"/>
                  <a:pt x="15558" y="14273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74" name="任意多边形: 形状 73"/>
          <p:cNvSpPr/>
          <p:nvPr>
            <p:custDataLst>
              <p:tags r:id="rId142"/>
            </p:custDataLst>
          </p:nvPr>
        </p:nvSpPr>
        <p:spPr>
          <a:xfrm rot="20940692">
            <a:off x="8522970" y="4379595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75" name="任意多边形: 形状 74"/>
          <p:cNvSpPr/>
          <p:nvPr>
            <p:custDataLst>
              <p:tags r:id="rId143"/>
            </p:custDataLst>
          </p:nvPr>
        </p:nvSpPr>
        <p:spPr>
          <a:xfrm rot="20940692">
            <a:off x="7459980" y="3304540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4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82" name="任意多边形: 形状 181"/>
          <p:cNvSpPr/>
          <p:nvPr>
            <p:custDataLst>
              <p:tags r:id="rId144"/>
            </p:custDataLst>
          </p:nvPr>
        </p:nvSpPr>
        <p:spPr>
          <a:xfrm rot="20940692">
            <a:off x="7811770" y="5784215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2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2896" y="1611"/>
                  <a:pt x="1611" y="3080"/>
                  <a:pt x="877" y="4547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pic>
        <p:nvPicPr>
          <p:cNvPr id="188" name="图片 187" descr="射线光"/>
          <p:cNvPicPr>
            <a:picLocks noChangeAspect="1"/>
          </p:cNvPicPr>
          <p:nvPr>
            <p:custDataLst>
              <p:tags r:id="rId145"/>
            </p:custDataLst>
          </p:nvPr>
        </p:nvPicPr>
        <p:blipFill>
          <a:blip r:embed="rId190">
            <a:alphaModFix amt="70000"/>
          </a:blip>
          <a:stretch>
            <a:fillRect/>
          </a:stretch>
        </p:blipFill>
        <p:spPr>
          <a:xfrm rot="20460000">
            <a:off x="6732270" y="4107180"/>
            <a:ext cx="1357630" cy="252095"/>
          </a:xfrm>
          <a:prstGeom prst="rect">
            <a:avLst/>
          </a:prstGeom>
        </p:spPr>
      </p:pic>
      <p:pic>
        <p:nvPicPr>
          <p:cNvPr id="189" name="图形 1078"/>
          <p:cNvPicPr>
            <a:picLocks noChangeAspect="1"/>
          </p:cNvPicPr>
          <p:nvPr>
            <p:custDataLst>
              <p:tags r:id="rId146"/>
            </p:custDataLst>
          </p:nvPr>
        </p:nvPicPr>
        <p:blipFill>
          <a:blip r:embed="rId191"/>
          <a:stretch>
            <a:fillRect/>
          </a:stretch>
        </p:blipFill>
        <p:spPr>
          <a:xfrm rot="13827710">
            <a:off x="9335770" y="2884805"/>
            <a:ext cx="1837690" cy="1927225"/>
          </a:xfrm>
          <a:custGeom>
            <a:avLst/>
            <a:gdLst>
              <a:gd name="connsiteX0" fmla="*/ -306 w 1837944"/>
              <a:gd name="connsiteY0" fmla="*/ -320 h 1927097"/>
              <a:gd name="connsiteX1" fmla="*/ 1837639 w 1837944"/>
              <a:gd name="connsiteY1" fmla="*/ -320 h 1927097"/>
              <a:gd name="connsiteX2" fmla="*/ 1837639 w 1837944"/>
              <a:gd name="connsiteY2" fmla="*/ 1926778 h 1927097"/>
              <a:gd name="connsiteX3" fmla="*/ -306 w 1837944"/>
              <a:gd name="connsiteY3" fmla="*/ 1926778 h 1927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37944" h="1927097">
                <a:moveTo>
                  <a:pt x="-306" y="-320"/>
                </a:moveTo>
                <a:lnTo>
                  <a:pt x="1837639" y="-320"/>
                </a:lnTo>
                <a:lnTo>
                  <a:pt x="1837639" y="1926778"/>
                </a:lnTo>
                <a:lnTo>
                  <a:pt x="-306" y="1926778"/>
                </a:lnTo>
                <a:close/>
              </a:path>
            </a:pathLst>
          </a:custGeom>
        </p:spPr>
      </p:pic>
      <p:pic>
        <p:nvPicPr>
          <p:cNvPr id="191" name="图形 1072"/>
          <p:cNvPicPr>
            <a:picLocks noChangeAspect="1"/>
          </p:cNvPicPr>
          <p:nvPr>
            <p:custDataLst>
              <p:tags r:id="rId147"/>
            </p:custDataLst>
          </p:nvPr>
        </p:nvPicPr>
        <p:blipFill>
          <a:blip r:embed="rId192">
            <a:alphaModFix amt="80000"/>
          </a:blip>
          <a:stretch>
            <a:fillRect/>
          </a:stretch>
        </p:blipFill>
        <p:spPr>
          <a:xfrm rot="18199088">
            <a:off x="7348220" y="4540250"/>
            <a:ext cx="1254125" cy="692785"/>
          </a:xfrm>
          <a:custGeom>
            <a:avLst/>
            <a:gdLst>
              <a:gd name="connsiteX0" fmla="*/ -248 w 1490472"/>
              <a:gd name="connsiteY0" fmla="*/ -162 h 973836"/>
              <a:gd name="connsiteX1" fmla="*/ 1490224 w 1490472"/>
              <a:gd name="connsiteY1" fmla="*/ -162 h 973836"/>
              <a:gd name="connsiteX2" fmla="*/ 1490224 w 1490472"/>
              <a:gd name="connsiteY2" fmla="*/ 973674 h 973836"/>
              <a:gd name="connsiteX3" fmla="*/ -248 w 1490472"/>
              <a:gd name="connsiteY3" fmla="*/ 973674 h 973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90472" h="973836">
                <a:moveTo>
                  <a:pt x="-248" y="-162"/>
                </a:moveTo>
                <a:lnTo>
                  <a:pt x="1490224" y="-162"/>
                </a:lnTo>
                <a:lnTo>
                  <a:pt x="1490224" y="973674"/>
                </a:lnTo>
                <a:lnTo>
                  <a:pt x="-248" y="973674"/>
                </a:lnTo>
                <a:close/>
              </a:path>
            </a:pathLst>
          </a:custGeom>
        </p:spPr>
      </p:pic>
      <p:pic>
        <p:nvPicPr>
          <p:cNvPr id="192" name="图形 1072"/>
          <p:cNvPicPr>
            <a:picLocks noChangeAspect="1"/>
          </p:cNvPicPr>
          <p:nvPr>
            <p:custDataLst>
              <p:tags r:id="rId148"/>
            </p:custDataLst>
          </p:nvPr>
        </p:nvPicPr>
        <p:blipFill>
          <a:blip r:embed="rId193">
            <a:alphaModFix amt="70000"/>
          </a:blip>
          <a:stretch>
            <a:fillRect/>
          </a:stretch>
        </p:blipFill>
        <p:spPr>
          <a:xfrm rot="12967046">
            <a:off x="9578975" y="3811270"/>
            <a:ext cx="1286510" cy="692785"/>
          </a:xfrm>
          <a:custGeom>
            <a:avLst/>
            <a:gdLst>
              <a:gd name="connsiteX0" fmla="*/ -248 w 1490472"/>
              <a:gd name="connsiteY0" fmla="*/ -162 h 973836"/>
              <a:gd name="connsiteX1" fmla="*/ 1490224 w 1490472"/>
              <a:gd name="connsiteY1" fmla="*/ -162 h 973836"/>
              <a:gd name="connsiteX2" fmla="*/ 1490224 w 1490472"/>
              <a:gd name="connsiteY2" fmla="*/ 973674 h 973836"/>
              <a:gd name="connsiteX3" fmla="*/ -248 w 1490472"/>
              <a:gd name="connsiteY3" fmla="*/ 973674 h 973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90472" h="973836">
                <a:moveTo>
                  <a:pt x="-248" y="-162"/>
                </a:moveTo>
                <a:lnTo>
                  <a:pt x="1490224" y="-162"/>
                </a:lnTo>
                <a:lnTo>
                  <a:pt x="1490224" y="973674"/>
                </a:lnTo>
                <a:lnTo>
                  <a:pt x="-248" y="973674"/>
                </a:lnTo>
                <a:close/>
              </a:path>
            </a:pathLst>
          </a:custGeom>
        </p:spPr>
      </p:pic>
      <p:pic>
        <p:nvPicPr>
          <p:cNvPr id="193" name="图形 1078"/>
          <p:cNvPicPr>
            <a:picLocks noChangeAspect="1"/>
          </p:cNvPicPr>
          <p:nvPr>
            <p:custDataLst>
              <p:tags r:id="rId149"/>
            </p:custDataLst>
          </p:nvPr>
        </p:nvPicPr>
        <p:blipFill>
          <a:blip r:embed="rId191"/>
          <a:srcRect r="37925"/>
          <a:stretch>
            <a:fillRect/>
          </a:stretch>
        </p:blipFill>
        <p:spPr>
          <a:xfrm rot="6949851">
            <a:off x="7675880" y="905510"/>
            <a:ext cx="1140460" cy="1927225"/>
          </a:xfrm>
          <a:custGeom>
            <a:avLst/>
            <a:gdLst>
              <a:gd name="connsiteX0" fmla="*/ -306 w 1837944"/>
              <a:gd name="connsiteY0" fmla="*/ -320 h 1927097"/>
              <a:gd name="connsiteX1" fmla="*/ 1837639 w 1837944"/>
              <a:gd name="connsiteY1" fmla="*/ -320 h 1927097"/>
              <a:gd name="connsiteX2" fmla="*/ 1837639 w 1837944"/>
              <a:gd name="connsiteY2" fmla="*/ 1926778 h 1927097"/>
              <a:gd name="connsiteX3" fmla="*/ -306 w 1837944"/>
              <a:gd name="connsiteY3" fmla="*/ 1926778 h 1927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37944" h="1927097">
                <a:moveTo>
                  <a:pt x="-306" y="-320"/>
                </a:moveTo>
                <a:lnTo>
                  <a:pt x="1837639" y="-320"/>
                </a:lnTo>
                <a:lnTo>
                  <a:pt x="1837639" y="1926778"/>
                </a:lnTo>
                <a:lnTo>
                  <a:pt x="-306" y="1926778"/>
                </a:lnTo>
                <a:close/>
              </a:path>
            </a:pathLst>
          </a:custGeom>
        </p:spPr>
      </p:pic>
      <p:pic>
        <p:nvPicPr>
          <p:cNvPr id="194" name="图形 1078"/>
          <p:cNvPicPr>
            <a:picLocks noChangeAspect="1"/>
          </p:cNvPicPr>
          <p:nvPr>
            <p:custDataLst>
              <p:tags r:id="rId150"/>
            </p:custDataLst>
          </p:nvPr>
        </p:nvPicPr>
        <p:blipFill>
          <a:blip r:embed="rId191"/>
          <a:stretch>
            <a:fillRect/>
          </a:stretch>
        </p:blipFill>
        <p:spPr>
          <a:xfrm rot="227056">
            <a:off x="6669405" y="4164330"/>
            <a:ext cx="1419225" cy="1727835"/>
          </a:xfrm>
          <a:custGeom>
            <a:avLst/>
            <a:gdLst>
              <a:gd name="connsiteX0" fmla="*/ -306 w 1837944"/>
              <a:gd name="connsiteY0" fmla="*/ -320 h 1927097"/>
              <a:gd name="connsiteX1" fmla="*/ 1837639 w 1837944"/>
              <a:gd name="connsiteY1" fmla="*/ -320 h 1927097"/>
              <a:gd name="connsiteX2" fmla="*/ 1837639 w 1837944"/>
              <a:gd name="connsiteY2" fmla="*/ 1926778 h 1927097"/>
              <a:gd name="connsiteX3" fmla="*/ -306 w 1837944"/>
              <a:gd name="connsiteY3" fmla="*/ 1926778 h 1927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37944" h="1927097">
                <a:moveTo>
                  <a:pt x="-306" y="-320"/>
                </a:moveTo>
                <a:lnTo>
                  <a:pt x="1837639" y="-320"/>
                </a:lnTo>
                <a:lnTo>
                  <a:pt x="1837639" y="1926778"/>
                </a:lnTo>
                <a:lnTo>
                  <a:pt x="-306" y="1926778"/>
                </a:lnTo>
                <a:close/>
              </a:path>
            </a:pathLst>
          </a:custGeom>
        </p:spPr>
      </p:pic>
      <p:pic>
        <p:nvPicPr>
          <p:cNvPr id="195" name="图片 194" descr="射线光"/>
          <p:cNvPicPr>
            <a:picLocks noChangeAspect="1"/>
          </p:cNvPicPr>
          <p:nvPr>
            <p:custDataLst>
              <p:tags r:id="rId151"/>
            </p:custDataLst>
          </p:nvPr>
        </p:nvPicPr>
        <p:blipFill>
          <a:blip r:embed="rId190">
            <a:alphaModFix amt="60000"/>
          </a:blip>
          <a:stretch>
            <a:fillRect/>
          </a:stretch>
        </p:blipFill>
        <p:spPr>
          <a:xfrm rot="1980000">
            <a:off x="7177405" y="2550795"/>
            <a:ext cx="1327150" cy="144145"/>
          </a:xfrm>
          <a:prstGeom prst="rect">
            <a:avLst/>
          </a:prstGeom>
        </p:spPr>
      </p:pic>
      <p:sp>
        <p:nvSpPr>
          <p:cNvPr id="205" name="任意多边形: 形状 1017"/>
          <p:cNvSpPr/>
          <p:nvPr>
            <p:custDataLst>
              <p:tags r:id="rId152"/>
            </p:custDataLst>
          </p:nvPr>
        </p:nvSpPr>
        <p:spPr>
          <a:xfrm rot="11460692">
            <a:off x="9273383" y="2120551"/>
            <a:ext cx="12930" cy="1293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2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2896" y="1611"/>
                  <a:pt x="1611" y="3080"/>
                  <a:pt x="877" y="4547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207" name="任意多边形: 形状 122"/>
          <p:cNvSpPr/>
          <p:nvPr>
            <p:custDataLst>
              <p:tags r:id="rId153"/>
            </p:custDataLst>
          </p:nvPr>
        </p:nvSpPr>
        <p:spPr>
          <a:xfrm rot="7567627">
            <a:off x="8929011" y="2060690"/>
            <a:ext cx="142605" cy="289027"/>
          </a:xfrm>
          <a:custGeom>
            <a:avLst/>
            <a:gdLst>
              <a:gd name="connsiteX0" fmla="*/ 1582064 w 1582064"/>
              <a:gd name="connsiteY0" fmla="*/ 791032 h 1582064"/>
              <a:gd name="connsiteX1" fmla="*/ 791032 w 1582064"/>
              <a:gd name="connsiteY1" fmla="*/ 1582064 h 1582064"/>
              <a:gd name="connsiteX2" fmla="*/ 0 w 1582064"/>
              <a:gd name="connsiteY2" fmla="*/ 791032 h 1582064"/>
              <a:gd name="connsiteX3" fmla="*/ 791032 w 1582064"/>
              <a:gd name="connsiteY3" fmla="*/ 0 h 1582064"/>
              <a:gd name="connsiteX4" fmla="*/ 1582064 w 1582064"/>
              <a:gd name="connsiteY4" fmla="*/ 791032 h 1582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3" h="1833">
                <a:moveTo>
                  <a:pt x="236" y="0"/>
                </a:moveTo>
                <a:lnTo>
                  <a:pt x="252" y="8"/>
                </a:lnTo>
                <a:cubicBezTo>
                  <a:pt x="640" y="219"/>
                  <a:pt x="903" y="631"/>
                  <a:pt x="903" y="1104"/>
                </a:cubicBezTo>
                <a:cubicBezTo>
                  <a:pt x="903" y="1372"/>
                  <a:pt x="818" y="1621"/>
                  <a:pt x="674" y="1825"/>
                </a:cubicBezTo>
                <a:lnTo>
                  <a:pt x="667" y="1833"/>
                </a:lnTo>
                <a:lnTo>
                  <a:pt x="652" y="1825"/>
                </a:lnTo>
                <a:cubicBezTo>
                  <a:pt x="264" y="1614"/>
                  <a:pt x="0" y="1203"/>
                  <a:pt x="0" y="730"/>
                </a:cubicBezTo>
                <a:cubicBezTo>
                  <a:pt x="0" y="461"/>
                  <a:pt x="85" y="212"/>
                  <a:pt x="230" y="8"/>
                </a:cubicBezTo>
                <a:lnTo>
                  <a:pt x="236" y="0"/>
                </a:lnTo>
                <a:close/>
              </a:path>
            </a:pathLst>
          </a:custGeom>
          <a:gradFill>
            <a:gsLst>
              <a:gs pos="41000">
                <a:schemeClr val="accent1">
                  <a:lumMod val="40000"/>
                  <a:lumOff val="60000"/>
                </a:schemeClr>
              </a:gs>
              <a:gs pos="79000">
                <a:schemeClr val="accent1"/>
              </a:gs>
            </a:gsLst>
            <a:lin ang="10800000"/>
          </a:gradFill>
          <a:ln w="7620" cap="flat">
            <a:noFill/>
            <a:prstDash val="solid"/>
            <a:miter/>
          </a:ln>
          <a:effectLst>
            <a:softEdge rad="101600"/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208" name="任意多边形: 形状 122"/>
          <p:cNvSpPr/>
          <p:nvPr>
            <p:custDataLst>
              <p:tags r:id="rId154"/>
            </p:custDataLst>
          </p:nvPr>
        </p:nvSpPr>
        <p:spPr>
          <a:xfrm rot="18531036">
            <a:off x="9105543" y="1757597"/>
            <a:ext cx="142605" cy="332001"/>
          </a:xfrm>
          <a:custGeom>
            <a:avLst/>
            <a:gdLst>
              <a:gd name="connsiteX0" fmla="*/ 1582064 w 1582064"/>
              <a:gd name="connsiteY0" fmla="*/ 791032 h 1582064"/>
              <a:gd name="connsiteX1" fmla="*/ 791032 w 1582064"/>
              <a:gd name="connsiteY1" fmla="*/ 1582064 h 1582064"/>
              <a:gd name="connsiteX2" fmla="*/ 0 w 1582064"/>
              <a:gd name="connsiteY2" fmla="*/ 791032 h 1582064"/>
              <a:gd name="connsiteX3" fmla="*/ 791032 w 1582064"/>
              <a:gd name="connsiteY3" fmla="*/ 0 h 1582064"/>
              <a:gd name="connsiteX4" fmla="*/ 1582064 w 1582064"/>
              <a:gd name="connsiteY4" fmla="*/ 791032 h 1582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3" h="1833">
                <a:moveTo>
                  <a:pt x="236" y="0"/>
                </a:moveTo>
                <a:lnTo>
                  <a:pt x="252" y="8"/>
                </a:lnTo>
                <a:cubicBezTo>
                  <a:pt x="640" y="219"/>
                  <a:pt x="903" y="631"/>
                  <a:pt x="903" y="1104"/>
                </a:cubicBezTo>
                <a:cubicBezTo>
                  <a:pt x="903" y="1372"/>
                  <a:pt x="818" y="1621"/>
                  <a:pt x="674" y="1825"/>
                </a:cubicBezTo>
                <a:lnTo>
                  <a:pt x="667" y="1833"/>
                </a:lnTo>
                <a:lnTo>
                  <a:pt x="652" y="1825"/>
                </a:lnTo>
                <a:cubicBezTo>
                  <a:pt x="264" y="1614"/>
                  <a:pt x="0" y="1203"/>
                  <a:pt x="0" y="730"/>
                </a:cubicBezTo>
                <a:cubicBezTo>
                  <a:pt x="0" y="461"/>
                  <a:pt x="85" y="212"/>
                  <a:pt x="230" y="8"/>
                </a:cubicBezTo>
                <a:lnTo>
                  <a:pt x="236" y="0"/>
                </a:lnTo>
                <a:close/>
              </a:path>
            </a:pathLst>
          </a:custGeom>
          <a:gradFill>
            <a:gsLst>
              <a:gs pos="41000">
                <a:schemeClr val="bg2">
                  <a:lumMod val="30000"/>
                  <a:lumOff val="70000"/>
                </a:schemeClr>
              </a:gs>
              <a:gs pos="79000">
                <a:schemeClr val="bg2"/>
              </a:gs>
            </a:gsLst>
            <a:lin ang="10800000"/>
          </a:gradFill>
          <a:ln w="7620" cap="flat">
            <a:noFill/>
            <a:prstDash val="solid"/>
            <a:miter/>
          </a:ln>
          <a:effectLst>
            <a:softEdge rad="101600"/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290" name="任意多边形: 形状 289"/>
          <p:cNvSpPr/>
          <p:nvPr userDrawn="1">
            <p:custDataLst>
              <p:tags r:id="rId155"/>
            </p:custDataLst>
          </p:nvPr>
        </p:nvSpPr>
        <p:spPr>
          <a:xfrm>
            <a:off x="0" y="3251274"/>
            <a:ext cx="127000" cy="127000"/>
          </a:xfrm>
          <a:custGeom>
            <a:avLst/>
            <a:gdLst>
              <a:gd name="connsiteX0" fmla="*/ 0 w 127000"/>
              <a:gd name="connsiteY0" fmla="*/ 0 h 127000"/>
              <a:gd name="connsiteX1" fmla="*/ 127000 w 127000"/>
              <a:gd name="connsiteY1" fmla="*/ 0 h 127000"/>
              <a:gd name="connsiteX2" fmla="*/ 127000 w 127000"/>
              <a:gd name="connsiteY2" fmla="*/ 127000 h 127000"/>
              <a:gd name="connsiteX3" fmla="*/ 0 w 127000"/>
              <a:gd name="connsiteY3" fmla="*/ 127000 h 127000"/>
              <a:gd name="connsiteX4" fmla="*/ 0 w 127000"/>
              <a:gd name="connsiteY4" fmla="*/ 0 h 12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00" h="127000">
                <a:moveTo>
                  <a:pt x="0" y="0"/>
                </a:moveTo>
                <a:lnTo>
                  <a:pt x="127000" y="0"/>
                </a:lnTo>
                <a:lnTo>
                  <a:pt x="127000" y="127000"/>
                </a:lnTo>
                <a:lnTo>
                  <a:pt x="0" y="1270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41000">
                <a:schemeClr val="bg2">
                  <a:lumMod val="40000"/>
                  <a:lumOff val="60000"/>
                </a:schemeClr>
              </a:gs>
              <a:gs pos="79000">
                <a:schemeClr val="bg2"/>
              </a:gs>
            </a:gsLst>
            <a:lin ang="10800000"/>
          </a:gradFill>
          <a:ln w="7620" cap="flat">
            <a:noFill/>
            <a:prstDash val="solid"/>
            <a:miter/>
          </a:ln>
          <a:effectLst>
            <a:softEdge rad="190500"/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17" name="任意多边形: 形状 316"/>
          <p:cNvSpPr/>
          <p:nvPr userDrawn="1">
            <p:custDataLst>
              <p:tags r:id="rId156"/>
            </p:custDataLst>
          </p:nvPr>
        </p:nvSpPr>
        <p:spPr>
          <a:xfrm>
            <a:off x="6674982" y="1214403"/>
            <a:ext cx="4921804" cy="4556900"/>
          </a:xfrm>
          <a:custGeom>
            <a:avLst/>
            <a:gdLst>
              <a:gd name="connsiteX0" fmla="*/ 1103257 w 4921804"/>
              <a:gd name="connsiteY0" fmla="*/ 0 h 4556900"/>
              <a:gd name="connsiteX1" fmla="*/ 4921804 w 4921804"/>
              <a:gd name="connsiteY1" fmla="*/ 2742076 h 4556900"/>
              <a:gd name="connsiteX2" fmla="*/ 0 w 4921804"/>
              <a:gd name="connsiteY2" fmla="*/ 4556900 h 4556900"/>
              <a:gd name="connsiteX3" fmla="*/ 1103257 w 4921804"/>
              <a:gd name="connsiteY3" fmla="*/ 0 h 455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21804" h="4556900">
                <a:moveTo>
                  <a:pt x="1103257" y="0"/>
                </a:moveTo>
                <a:lnTo>
                  <a:pt x="4921804" y="2742076"/>
                </a:lnTo>
                <a:lnTo>
                  <a:pt x="0" y="4556900"/>
                </a:lnTo>
                <a:lnTo>
                  <a:pt x="1103257" y="0"/>
                </a:lnTo>
                <a:close/>
              </a:path>
            </a:pathLst>
          </a:custGeom>
          <a:solidFill>
            <a:schemeClr val="tx1">
              <a:alpha val="40000"/>
            </a:schemeClr>
          </a:solidFill>
          <a:ln>
            <a:noFill/>
          </a:ln>
          <a:effectLst>
            <a:glow rad="228600">
              <a:schemeClr val="tx1">
                <a:alpha val="4000"/>
              </a:schemeClr>
            </a:glow>
            <a:softEdge rad="393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24" name="任意多边形: 形状 323"/>
          <p:cNvSpPr/>
          <p:nvPr>
            <p:custDataLst>
              <p:tags r:id="rId157"/>
            </p:custDataLst>
          </p:nvPr>
        </p:nvSpPr>
        <p:spPr>
          <a:xfrm flipH="1">
            <a:off x="5894290" y="288558"/>
            <a:ext cx="6297710" cy="6435959"/>
          </a:xfrm>
          <a:custGeom>
            <a:avLst/>
            <a:gdLst>
              <a:gd name="connsiteX0" fmla="*/ 5009624 w 6475510"/>
              <a:gd name="connsiteY0" fmla="*/ 0 h 6435959"/>
              <a:gd name="connsiteX1" fmla="*/ 6475510 w 6475510"/>
              <a:gd name="connsiteY1" fmla="*/ 6435959 h 6435959"/>
              <a:gd name="connsiteX2" fmla="*/ 0 w 6475510"/>
              <a:gd name="connsiteY2" fmla="*/ 4069205 h 6435959"/>
              <a:gd name="connsiteX3" fmla="*/ 0 w 6475510"/>
              <a:gd name="connsiteY3" fmla="*/ 3600663 h 6435959"/>
              <a:gd name="connsiteX0-1" fmla="*/ 5022566 w 6488452"/>
              <a:gd name="connsiteY0-2" fmla="*/ 0 h 6435959"/>
              <a:gd name="connsiteX1-3" fmla="*/ 6488452 w 6488452"/>
              <a:gd name="connsiteY1-4" fmla="*/ 6435959 h 6435959"/>
              <a:gd name="connsiteX2-5" fmla="*/ 12942 w 6488452"/>
              <a:gd name="connsiteY2-6" fmla="*/ 4069205 h 6435959"/>
              <a:gd name="connsiteX3-7" fmla="*/ 0 w 6488452"/>
              <a:gd name="connsiteY3-8" fmla="*/ 3906071 h 6435959"/>
              <a:gd name="connsiteX4" fmla="*/ 12942 w 6488452"/>
              <a:gd name="connsiteY4" fmla="*/ 3600663 h 6435959"/>
              <a:gd name="connsiteX5" fmla="*/ 5022566 w 6488452"/>
              <a:gd name="connsiteY5" fmla="*/ 0 h 6435959"/>
              <a:gd name="connsiteX0-9" fmla="*/ 0 w 6488452"/>
              <a:gd name="connsiteY0-10" fmla="*/ 3906071 h 6435959"/>
              <a:gd name="connsiteX1-11" fmla="*/ 12942 w 6488452"/>
              <a:gd name="connsiteY1-12" fmla="*/ 3600663 h 6435959"/>
              <a:gd name="connsiteX2-13" fmla="*/ 5022566 w 6488452"/>
              <a:gd name="connsiteY2-14" fmla="*/ 0 h 6435959"/>
              <a:gd name="connsiteX3-15" fmla="*/ 6488452 w 6488452"/>
              <a:gd name="connsiteY3-16" fmla="*/ 6435959 h 6435959"/>
              <a:gd name="connsiteX4-17" fmla="*/ 12942 w 6488452"/>
              <a:gd name="connsiteY4-18" fmla="*/ 4069205 h 6435959"/>
              <a:gd name="connsiteX5-19" fmla="*/ 91440 w 6488452"/>
              <a:gd name="connsiteY5-20" fmla="*/ 3997511 h 6435959"/>
              <a:gd name="connsiteX0-21" fmla="*/ 0 w 6488452"/>
              <a:gd name="connsiteY0-22" fmla="*/ 3906071 h 6435959"/>
              <a:gd name="connsiteX1-23" fmla="*/ 12942 w 6488452"/>
              <a:gd name="connsiteY1-24" fmla="*/ 3600663 h 6435959"/>
              <a:gd name="connsiteX2-25" fmla="*/ 5022566 w 6488452"/>
              <a:gd name="connsiteY2-26" fmla="*/ 0 h 6435959"/>
              <a:gd name="connsiteX3-27" fmla="*/ 6488452 w 6488452"/>
              <a:gd name="connsiteY3-28" fmla="*/ 6435959 h 6435959"/>
              <a:gd name="connsiteX4-29" fmla="*/ 12942 w 6488452"/>
              <a:gd name="connsiteY4-30" fmla="*/ 4069205 h 6435959"/>
              <a:gd name="connsiteX0-31" fmla="*/ 0 w 6475510"/>
              <a:gd name="connsiteY0-32" fmla="*/ 3600663 h 6435959"/>
              <a:gd name="connsiteX1-33" fmla="*/ 5009624 w 6475510"/>
              <a:gd name="connsiteY1-34" fmla="*/ 0 h 6435959"/>
              <a:gd name="connsiteX2-35" fmla="*/ 6475510 w 6475510"/>
              <a:gd name="connsiteY2-36" fmla="*/ 6435959 h 6435959"/>
              <a:gd name="connsiteX3-37" fmla="*/ 0 w 6475510"/>
              <a:gd name="connsiteY3-38" fmla="*/ 4069205 h 6435959"/>
              <a:gd name="connsiteX0-39" fmla="*/ 177800 w 6475510"/>
              <a:gd name="connsiteY0-40" fmla="*/ 3473663 h 6435959"/>
              <a:gd name="connsiteX1-41" fmla="*/ 5009624 w 6475510"/>
              <a:gd name="connsiteY1-42" fmla="*/ 0 h 6435959"/>
              <a:gd name="connsiteX2-43" fmla="*/ 6475510 w 6475510"/>
              <a:gd name="connsiteY2-44" fmla="*/ 6435959 h 6435959"/>
              <a:gd name="connsiteX3-45" fmla="*/ 0 w 6475510"/>
              <a:gd name="connsiteY3-46" fmla="*/ 4069205 h 6435959"/>
              <a:gd name="connsiteX0-47" fmla="*/ 0 w 6297710"/>
              <a:gd name="connsiteY0-48" fmla="*/ 3473663 h 6435959"/>
              <a:gd name="connsiteX1-49" fmla="*/ 4831824 w 6297710"/>
              <a:gd name="connsiteY1-50" fmla="*/ 0 h 6435959"/>
              <a:gd name="connsiteX2-51" fmla="*/ 6297710 w 6297710"/>
              <a:gd name="connsiteY2-52" fmla="*/ 6435959 h 6435959"/>
              <a:gd name="connsiteX3-53" fmla="*/ 0 w 6297710"/>
              <a:gd name="connsiteY3-54" fmla="*/ 4132705 h 643595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6297710" h="6435959">
                <a:moveTo>
                  <a:pt x="0" y="3473663"/>
                </a:moveTo>
                <a:lnTo>
                  <a:pt x="4831824" y="0"/>
                </a:lnTo>
                <a:lnTo>
                  <a:pt x="6297710" y="6435959"/>
                </a:lnTo>
                <a:lnTo>
                  <a:pt x="0" y="4132705"/>
                </a:lnTo>
              </a:path>
            </a:pathLst>
          </a:custGeom>
          <a:noFill/>
          <a:ln>
            <a:gradFill>
              <a:gsLst>
                <a:gs pos="100000">
                  <a:schemeClr val="tx1">
                    <a:alpha val="28000"/>
                  </a:schemeClr>
                </a:gs>
                <a:gs pos="0">
                  <a:schemeClr val="tx1">
                    <a:alpha val="28000"/>
                    <a:lumMod val="50000"/>
                    <a:lumOff val="50000"/>
                  </a:schemeClr>
                </a:gs>
              </a:gsLst>
              <a:lin ang="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25" name="任意多边形: 形状 324"/>
          <p:cNvSpPr/>
          <p:nvPr>
            <p:custDataLst>
              <p:tags r:id="rId158"/>
            </p:custDataLst>
          </p:nvPr>
        </p:nvSpPr>
        <p:spPr>
          <a:xfrm flipH="1">
            <a:off x="11953811" y="6772957"/>
            <a:ext cx="222715" cy="85043"/>
          </a:xfrm>
          <a:custGeom>
            <a:avLst/>
            <a:gdLst>
              <a:gd name="connsiteX0" fmla="*/ 1666228 w 9185547"/>
              <a:gd name="connsiteY0" fmla="*/ 0 h 6861180"/>
              <a:gd name="connsiteX1" fmla="*/ 7421854 w 9185547"/>
              <a:gd name="connsiteY1" fmla="*/ 0 h 6861180"/>
              <a:gd name="connsiteX2" fmla="*/ 9185547 w 9185547"/>
              <a:gd name="connsiteY2" fmla="*/ 6861180 h 6861180"/>
              <a:gd name="connsiteX3" fmla="*/ 428903 w 9185547"/>
              <a:gd name="connsiteY3" fmla="*/ 6861180 h 6861180"/>
              <a:gd name="connsiteX4" fmla="*/ 0 w 9185547"/>
              <a:gd name="connsiteY4" fmla="*/ 6704419 h 6861180"/>
              <a:gd name="connsiteX5" fmla="*/ 0 w 9185547"/>
              <a:gd name="connsiteY5" fmla="*/ 1127823 h 6861180"/>
              <a:gd name="connsiteX0-1" fmla="*/ 9185547 w 9276987"/>
              <a:gd name="connsiteY0-2" fmla="*/ 6861180 h 6952620"/>
              <a:gd name="connsiteX1-3" fmla="*/ 428903 w 9276987"/>
              <a:gd name="connsiteY1-4" fmla="*/ 6861180 h 6952620"/>
              <a:gd name="connsiteX2-5" fmla="*/ 0 w 9276987"/>
              <a:gd name="connsiteY2-6" fmla="*/ 6704419 h 6952620"/>
              <a:gd name="connsiteX3-7" fmla="*/ 0 w 9276987"/>
              <a:gd name="connsiteY3-8" fmla="*/ 1127823 h 6952620"/>
              <a:gd name="connsiteX4-9" fmla="*/ 1666228 w 9276987"/>
              <a:gd name="connsiteY4-10" fmla="*/ 0 h 6952620"/>
              <a:gd name="connsiteX5-11" fmla="*/ 7421854 w 9276987"/>
              <a:gd name="connsiteY5-12" fmla="*/ 0 h 6952620"/>
              <a:gd name="connsiteX6" fmla="*/ 9276987 w 9276987"/>
              <a:gd name="connsiteY6" fmla="*/ 6952620 h 6952620"/>
              <a:gd name="connsiteX0-13" fmla="*/ 428903 w 9276987"/>
              <a:gd name="connsiteY0-14" fmla="*/ 6861180 h 6952620"/>
              <a:gd name="connsiteX1-15" fmla="*/ 0 w 9276987"/>
              <a:gd name="connsiteY1-16" fmla="*/ 6704419 h 6952620"/>
              <a:gd name="connsiteX2-17" fmla="*/ 0 w 9276987"/>
              <a:gd name="connsiteY2-18" fmla="*/ 1127823 h 6952620"/>
              <a:gd name="connsiteX3-19" fmla="*/ 1666228 w 9276987"/>
              <a:gd name="connsiteY3-20" fmla="*/ 0 h 6952620"/>
              <a:gd name="connsiteX4-21" fmla="*/ 7421854 w 9276987"/>
              <a:gd name="connsiteY4-22" fmla="*/ 0 h 6952620"/>
              <a:gd name="connsiteX5-23" fmla="*/ 9276987 w 9276987"/>
              <a:gd name="connsiteY5-24" fmla="*/ 6952620 h 6952620"/>
              <a:gd name="connsiteX0-25" fmla="*/ 428903 w 7421854"/>
              <a:gd name="connsiteY0-26" fmla="*/ 6861180 h 6861180"/>
              <a:gd name="connsiteX1-27" fmla="*/ 0 w 7421854"/>
              <a:gd name="connsiteY1-28" fmla="*/ 6704419 h 6861180"/>
              <a:gd name="connsiteX2-29" fmla="*/ 0 w 7421854"/>
              <a:gd name="connsiteY2-30" fmla="*/ 1127823 h 6861180"/>
              <a:gd name="connsiteX3-31" fmla="*/ 1666228 w 7421854"/>
              <a:gd name="connsiteY3-32" fmla="*/ 0 h 6861180"/>
              <a:gd name="connsiteX4-33" fmla="*/ 7421854 w 7421854"/>
              <a:gd name="connsiteY4-34" fmla="*/ 0 h 6861180"/>
              <a:gd name="connsiteX0-35" fmla="*/ 428903 w 1666228"/>
              <a:gd name="connsiteY0-36" fmla="*/ 6861180 h 6861180"/>
              <a:gd name="connsiteX1-37" fmla="*/ 0 w 1666228"/>
              <a:gd name="connsiteY1-38" fmla="*/ 6704419 h 6861180"/>
              <a:gd name="connsiteX2-39" fmla="*/ 0 w 1666228"/>
              <a:gd name="connsiteY2-40" fmla="*/ 1127823 h 6861180"/>
              <a:gd name="connsiteX3-41" fmla="*/ 1666228 w 1666228"/>
              <a:gd name="connsiteY3-42" fmla="*/ 0 h 6861180"/>
              <a:gd name="connsiteX0-43" fmla="*/ 428903 w 428903"/>
              <a:gd name="connsiteY0-44" fmla="*/ 5733357 h 5733357"/>
              <a:gd name="connsiteX1-45" fmla="*/ 0 w 428903"/>
              <a:gd name="connsiteY1-46" fmla="*/ 5576596 h 5733357"/>
              <a:gd name="connsiteX2-47" fmla="*/ 0 w 428903"/>
              <a:gd name="connsiteY2-48" fmla="*/ 0 h 5733357"/>
              <a:gd name="connsiteX0-49" fmla="*/ 428903 w 428903"/>
              <a:gd name="connsiteY0-50" fmla="*/ 156761 h 156761"/>
              <a:gd name="connsiteX1-51" fmla="*/ 0 w 428903"/>
              <a:gd name="connsiteY1-52" fmla="*/ 0 h 156761"/>
              <a:gd name="connsiteX0-53" fmla="*/ 222715 w 222715"/>
              <a:gd name="connsiteY0-54" fmla="*/ 85043 h 85043"/>
              <a:gd name="connsiteX1-55" fmla="*/ 0 w 222715"/>
              <a:gd name="connsiteY1-56" fmla="*/ 0 h 8504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222715" h="85043">
                <a:moveTo>
                  <a:pt x="222715" y="85043"/>
                </a:moveTo>
                <a:lnTo>
                  <a:pt x="0" y="0"/>
                </a:lnTo>
              </a:path>
            </a:pathLst>
          </a:custGeom>
          <a:noFill/>
          <a:ln>
            <a:solidFill>
              <a:schemeClr val="tx1">
                <a:alpha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27" name="任意多边形: 形状 326"/>
          <p:cNvSpPr/>
          <p:nvPr>
            <p:custDataLst>
              <p:tags r:id="rId159"/>
            </p:custDataLst>
          </p:nvPr>
        </p:nvSpPr>
        <p:spPr>
          <a:xfrm flipH="1">
            <a:off x="3199130" y="0"/>
            <a:ext cx="1763395" cy="6848475"/>
          </a:xfrm>
          <a:custGeom>
            <a:avLst/>
            <a:gdLst>
              <a:gd name="connsiteX0" fmla="*/ 1666154 w 9183883"/>
              <a:gd name="connsiteY0" fmla="*/ 0 h 6861180"/>
              <a:gd name="connsiteX1" fmla="*/ 7420191 w 9183883"/>
              <a:gd name="connsiteY1" fmla="*/ 0 h 6861180"/>
              <a:gd name="connsiteX2" fmla="*/ 9183883 w 9183883"/>
              <a:gd name="connsiteY2" fmla="*/ 6861180 h 6861180"/>
              <a:gd name="connsiteX3" fmla="*/ 424968 w 9183883"/>
              <a:gd name="connsiteY3" fmla="*/ 6861180 h 6861180"/>
              <a:gd name="connsiteX4" fmla="*/ 0 w 9183883"/>
              <a:gd name="connsiteY4" fmla="*/ 6705858 h 6861180"/>
              <a:gd name="connsiteX5" fmla="*/ 0 w 9183883"/>
              <a:gd name="connsiteY5" fmla="*/ 1127773 h 6861180"/>
              <a:gd name="connsiteX0-1" fmla="*/ 1666154 w 9183883"/>
              <a:gd name="connsiteY0-2" fmla="*/ 0 h 6861180"/>
              <a:gd name="connsiteX1-3" fmla="*/ 7420191 w 9183883"/>
              <a:gd name="connsiteY1-4" fmla="*/ 0 h 6861180"/>
              <a:gd name="connsiteX2-5" fmla="*/ 9183883 w 9183883"/>
              <a:gd name="connsiteY2-6" fmla="*/ 6861180 h 6861180"/>
              <a:gd name="connsiteX3-7" fmla="*/ 424968 w 9183883"/>
              <a:gd name="connsiteY3-8" fmla="*/ 6861180 h 6861180"/>
              <a:gd name="connsiteX4-9" fmla="*/ 0 w 9183883"/>
              <a:gd name="connsiteY4-10" fmla="*/ 6705858 h 6861180"/>
              <a:gd name="connsiteX5-11" fmla="*/ 0 w 9183883"/>
              <a:gd name="connsiteY5-12" fmla="*/ 1127773 h 6861180"/>
              <a:gd name="connsiteX6" fmla="*/ 1757594 w 9183883"/>
              <a:gd name="connsiteY6" fmla="*/ 91440 h 6861180"/>
              <a:gd name="connsiteX0-13" fmla="*/ 7420191 w 9183883"/>
              <a:gd name="connsiteY0-14" fmla="*/ 0 h 6861180"/>
              <a:gd name="connsiteX1-15" fmla="*/ 9183883 w 9183883"/>
              <a:gd name="connsiteY1-16" fmla="*/ 6861180 h 6861180"/>
              <a:gd name="connsiteX2-17" fmla="*/ 424968 w 9183883"/>
              <a:gd name="connsiteY2-18" fmla="*/ 6861180 h 6861180"/>
              <a:gd name="connsiteX3-19" fmla="*/ 0 w 9183883"/>
              <a:gd name="connsiteY3-20" fmla="*/ 6705858 h 6861180"/>
              <a:gd name="connsiteX4-21" fmla="*/ 0 w 9183883"/>
              <a:gd name="connsiteY4-22" fmla="*/ 1127773 h 6861180"/>
              <a:gd name="connsiteX5-23" fmla="*/ 1757594 w 9183883"/>
              <a:gd name="connsiteY5-24" fmla="*/ 91440 h 6861180"/>
              <a:gd name="connsiteX0-25" fmla="*/ 7420191 w 9183883"/>
              <a:gd name="connsiteY0-26" fmla="*/ 0 h 6861180"/>
              <a:gd name="connsiteX1-27" fmla="*/ 9183883 w 9183883"/>
              <a:gd name="connsiteY1-28" fmla="*/ 6861180 h 6861180"/>
              <a:gd name="connsiteX2-29" fmla="*/ 424968 w 9183883"/>
              <a:gd name="connsiteY2-30" fmla="*/ 6861180 h 6861180"/>
              <a:gd name="connsiteX3-31" fmla="*/ 0 w 9183883"/>
              <a:gd name="connsiteY3-32" fmla="*/ 6705858 h 6861180"/>
              <a:gd name="connsiteX4-33" fmla="*/ 0 w 9183883"/>
              <a:gd name="connsiteY4-34" fmla="*/ 1127773 h 6861180"/>
              <a:gd name="connsiteX0-35" fmla="*/ 7420191 w 9183883"/>
              <a:gd name="connsiteY0-36" fmla="*/ 0 h 6861180"/>
              <a:gd name="connsiteX1-37" fmla="*/ 9183883 w 9183883"/>
              <a:gd name="connsiteY1-38" fmla="*/ 6861180 h 6861180"/>
              <a:gd name="connsiteX2-39" fmla="*/ 424968 w 9183883"/>
              <a:gd name="connsiteY2-40" fmla="*/ 6861180 h 6861180"/>
              <a:gd name="connsiteX3-41" fmla="*/ 0 w 9183883"/>
              <a:gd name="connsiteY3-42" fmla="*/ 6705858 h 6861180"/>
              <a:gd name="connsiteX0-43" fmla="*/ 6995223 w 8758915"/>
              <a:gd name="connsiteY0-44" fmla="*/ 0 h 6861180"/>
              <a:gd name="connsiteX1-45" fmla="*/ 8758915 w 8758915"/>
              <a:gd name="connsiteY1-46" fmla="*/ 6861180 h 6861180"/>
              <a:gd name="connsiteX2-47" fmla="*/ 0 w 8758915"/>
              <a:gd name="connsiteY2-48" fmla="*/ 6861180 h 6861180"/>
              <a:gd name="connsiteX0-49" fmla="*/ 0 w 1763692"/>
              <a:gd name="connsiteY0-50" fmla="*/ 0 h 6861180"/>
              <a:gd name="connsiteX1-51" fmla="*/ 1763692 w 1763692"/>
              <a:gd name="connsiteY1-52" fmla="*/ 6861180 h 686118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1763692" h="6861180">
                <a:moveTo>
                  <a:pt x="0" y="0"/>
                </a:moveTo>
                <a:lnTo>
                  <a:pt x="1763692" y="6861180"/>
                </a:lnTo>
              </a:path>
            </a:pathLst>
          </a:custGeom>
          <a:noFill/>
          <a:ln>
            <a:solidFill>
              <a:schemeClr val="tx1">
                <a:alpha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28" name="任意多边形: 形状 327"/>
          <p:cNvSpPr/>
          <p:nvPr>
            <p:custDataLst>
              <p:tags r:id="rId160"/>
            </p:custDataLst>
          </p:nvPr>
        </p:nvSpPr>
        <p:spPr>
          <a:xfrm flipH="1">
            <a:off x="4434205" y="2540"/>
            <a:ext cx="1617345" cy="6855460"/>
          </a:xfrm>
          <a:custGeom>
            <a:avLst/>
            <a:gdLst>
              <a:gd name="connsiteX0" fmla="*/ 3639884 w 7951823"/>
              <a:gd name="connsiteY0" fmla="*/ 0 h 6858605"/>
              <a:gd name="connsiteX1" fmla="*/ 6334588 w 7951823"/>
              <a:gd name="connsiteY1" fmla="*/ 0 h 6858605"/>
              <a:gd name="connsiteX2" fmla="*/ 7951823 w 7951823"/>
              <a:gd name="connsiteY2" fmla="*/ 6858605 h 6858605"/>
              <a:gd name="connsiteX3" fmla="*/ 3714954 w 7951823"/>
              <a:gd name="connsiteY3" fmla="*/ 6858605 h 6858605"/>
              <a:gd name="connsiteX4" fmla="*/ 0 w 7951823"/>
              <a:gd name="connsiteY4" fmla="*/ 5500815 h 6858605"/>
              <a:gd name="connsiteX5" fmla="*/ 0 w 7951823"/>
              <a:gd name="connsiteY5" fmla="*/ 2573521 h 6858605"/>
              <a:gd name="connsiteX0-1" fmla="*/ 3714954 w 7951823"/>
              <a:gd name="connsiteY0-2" fmla="*/ 6858605 h 6950045"/>
              <a:gd name="connsiteX1-3" fmla="*/ 0 w 7951823"/>
              <a:gd name="connsiteY1-4" fmla="*/ 5500815 h 6950045"/>
              <a:gd name="connsiteX2-5" fmla="*/ 0 w 7951823"/>
              <a:gd name="connsiteY2-6" fmla="*/ 2573521 h 6950045"/>
              <a:gd name="connsiteX3-7" fmla="*/ 3639884 w 7951823"/>
              <a:gd name="connsiteY3-8" fmla="*/ 0 h 6950045"/>
              <a:gd name="connsiteX4-9" fmla="*/ 6334588 w 7951823"/>
              <a:gd name="connsiteY4-10" fmla="*/ 0 h 6950045"/>
              <a:gd name="connsiteX5-11" fmla="*/ 7951823 w 7951823"/>
              <a:gd name="connsiteY5-12" fmla="*/ 6858605 h 6950045"/>
              <a:gd name="connsiteX6" fmla="*/ 3806394 w 7951823"/>
              <a:gd name="connsiteY6" fmla="*/ 6950045 h 6950045"/>
              <a:gd name="connsiteX0-13" fmla="*/ 3714954 w 7951823"/>
              <a:gd name="connsiteY0-14" fmla="*/ 6858605 h 6858605"/>
              <a:gd name="connsiteX1-15" fmla="*/ 0 w 7951823"/>
              <a:gd name="connsiteY1-16" fmla="*/ 5500815 h 6858605"/>
              <a:gd name="connsiteX2-17" fmla="*/ 0 w 7951823"/>
              <a:gd name="connsiteY2-18" fmla="*/ 2573521 h 6858605"/>
              <a:gd name="connsiteX3-19" fmla="*/ 3639884 w 7951823"/>
              <a:gd name="connsiteY3-20" fmla="*/ 0 h 6858605"/>
              <a:gd name="connsiteX4-21" fmla="*/ 6334588 w 7951823"/>
              <a:gd name="connsiteY4-22" fmla="*/ 0 h 6858605"/>
              <a:gd name="connsiteX5-23" fmla="*/ 7951823 w 7951823"/>
              <a:gd name="connsiteY5-24" fmla="*/ 6858605 h 6858605"/>
              <a:gd name="connsiteX0-25" fmla="*/ 0 w 7951823"/>
              <a:gd name="connsiteY0-26" fmla="*/ 5500815 h 6858605"/>
              <a:gd name="connsiteX1-27" fmla="*/ 0 w 7951823"/>
              <a:gd name="connsiteY1-28" fmla="*/ 2573521 h 6858605"/>
              <a:gd name="connsiteX2-29" fmla="*/ 3639884 w 7951823"/>
              <a:gd name="connsiteY2-30" fmla="*/ 0 h 6858605"/>
              <a:gd name="connsiteX3-31" fmla="*/ 6334588 w 7951823"/>
              <a:gd name="connsiteY3-32" fmla="*/ 0 h 6858605"/>
              <a:gd name="connsiteX4-33" fmla="*/ 7951823 w 7951823"/>
              <a:gd name="connsiteY4-34" fmla="*/ 6858605 h 6858605"/>
              <a:gd name="connsiteX0-35" fmla="*/ 0 w 7951823"/>
              <a:gd name="connsiteY0-36" fmla="*/ 2573521 h 6858605"/>
              <a:gd name="connsiteX1-37" fmla="*/ 3639884 w 7951823"/>
              <a:gd name="connsiteY1-38" fmla="*/ 0 h 6858605"/>
              <a:gd name="connsiteX2-39" fmla="*/ 6334588 w 7951823"/>
              <a:gd name="connsiteY2-40" fmla="*/ 0 h 6858605"/>
              <a:gd name="connsiteX3-41" fmla="*/ 7951823 w 7951823"/>
              <a:gd name="connsiteY3-42" fmla="*/ 6858605 h 6858605"/>
              <a:gd name="connsiteX0-43" fmla="*/ 0 w 4311939"/>
              <a:gd name="connsiteY0-44" fmla="*/ 0 h 6858605"/>
              <a:gd name="connsiteX1-45" fmla="*/ 2694704 w 4311939"/>
              <a:gd name="connsiteY1-46" fmla="*/ 0 h 6858605"/>
              <a:gd name="connsiteX2-47" fmla="*/ 4311939 w 4311939"/>
              <a:gd name="connsiteY2-48" fmla="*/ 6858605 h 6858605"/>
              <a:gd name="connsiteX0-49" fmla="*/ 0 w 1617235"/>
              <a:gd name="connsiteY0-50" fmla="*/ 0 h 6858605"/>
              <a:gd name="connsiteX1-51" fmla="*/ 1617235 w 1617235"/>
              <a:gd name="connsiteY1-52" fmla="*/ 6858605 h 685860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1617235" h="6858605">
                <a:moveTo>
                  <a:pt x="0" y="0"/>
                </a:moveTo>
                <a:lnTo>
                  <a:pt x="1617235" y="6858605"/>
                </a:lnTo>
              </a:path>
            </a:pathLst>
          </a:custGeom>
          <a:noFill/>
          <a:ln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29" name="任意多边形: 形状 328"/>
          <p:cNvSpPr/>
          <p:nvPr>
            <p:custDataLst>
              <p:tags r:id="rId161"/>
            </p:custDataLst>
          </p:nvPr>
        </p:nvSpPr>
        <p:spPr>
          <a:xfrm flipH="1">
            <a:off x="8665196" y="5567931"/>
            <a:ext cx="3526804" cy="1290069"/>
          </a:xfrm>
          <a:custGeom>
            <a:avLst/>
            <a:gdLst>
              <a:gd name="connsiteX0" fmla="*/ 3636420 w 7950670"/>
              <a:gd name="connsiteY0" fmla="*/ 0 h 6858605"/>
              <a:gd name="connsiteX1" fmla="*/ 6333436 w 7950670"/>
              <a:gd name="connsiteY1" fmla="*/ 0 h 6858605"/>
              <a:gd name="connsiteX2" fmla="*/ 7950670 w 7950670"/>
              <a:gd name="connsiteY2" fmla="*/ 6858605 h 6858605"/>
              <a:gd name="connsiteX3" fmla="*/ 3717304 w 7950670"/>
              <a:gd name="connsiteY3" fmla="*/ 6858605 h 6858605"/>
              <a:gd name="connsiteX4" fmla="*/ 0 w 7950670"/>
              <a:gd name="connsiteY4" fmla="*/ 5499956 h 6858605"/>
              <a:gd name="connsiteX5" fmla="*/ 0 w 7950670"/>
              <a:gd name="connsiteY5" fmla="*/ 2571071 h 6858605"/>
              <a:gd name="connsiteX0-1" fmla="*/ 0 w 7950670"/>
              <a:gd name="connsiteY0-2" fmla="*/ 2571071 h 6858605"/>
              <a:gd name="connsiteX1-3" fmla="*/ 3636420 w 7950670"/>
              <a:gd name="connsiteY1-4" fmla="*/ 0 h 6858605"/>
              <a:gd name="connsiteX2-5" fmla="*/ 6333436 w 7950670"/>
              <a:gd name="connsiteY2-6" fmla="*/ 0 h 6858605"/>
              <a:gd name="connsiteX3-7" fmla="*/ 7950670 w 7950670"/>
              <a:gd name="connsiteY3-8" fmla="*/ 6858605 h 6858605"/>
              <a:gd name="connsiteX4-9" fmla="*/ 3717304 w 7950670"/>
              <a:gd name="connsiteY4-10" fmla="*/ 6858605 h 6858605"/>
              <a:gd name="connsiteX5-11" fmla="*/ 0 w 7950670"/>
              <a:gd name="connsiteY5-12" fmla="*/ 5499956 h 6858605"/>
              <a:gd name="connsiteX6" fmla="*/ 91440 w 7950670"/>
              <a:gd name="connsiteY6" fmla="*/ 2662511 h 6858605"/>
              <a:gd name="connsiteX0-13" fmla="*/ 0 w 7950670"/>
              <a:gd name="connsiteY0-14" fmla="*/ 2571071 h 6858605"/>
              <a:gd name="connsiteX1-15" fmla="*/ 3636420 w 7950670"/>
              <a:gd name="connsiteY1-16" fmla="*/ 0 h 6858605"/>
              <a:gd name="connsiteX2-17" fmla="*/ 6333436 w 7950670"/>
              <a:gd name="connsiteY2-18" fmla="*/ 0 h 6858605"/>
              <a:gd name="connsiteX3-19" fmla="*/ 7950670 w 7950670"/>
              <a:gd name="connsiteY3-20" fmla="*/ 6858605 h 6858605"/>
              <a:gd name="connsiteX4-21" fmla="*/ 3717304 w 7950670"/>
              <a:gd name="connsiteY4-22" fmla="*/ 6858605 h 6858605"/>
              <a:gd name="connsiteX5-23" fmla="*/ 0 w 7950670"/>
              <a:gd name="connsiteY5-24" fmla="*/ 5499956 h 6858605"/>
              <a:gd name="connsiteX0-25" fmla="*/ 3636420 w 7950670"/>
              <a:gd name="connsiteY0-26" fmla="*/ 0 h 6858605"/>
              <a:gd name="connsiteX1-27" fmla="*/ 6333436 w 7950670"/>
              <a:gd name="connsiteY1-28" fmla="*/ 0 h 6858605"/>
              <a:gd name="connsiteX2-29" fmla="*/ 7950670 w 7950670"/>
              <a:gd name="connsiteY2-30" fmla="*/ 6858605 h 6858605"/>
              <a:gd name="connsiteX3-31" fmla="*/ 3717304 w 7950670"/>
              <a:gd name="connsiteY3-32" fmla="*/ 6858605 h 6858605"/>
              <a:gd name="connsiteX4-33" fmla="*/ 0 w 7950670"/>
              <a:gd name="connsiteY4-34" fmla="*/ 5499956 h 6858605"/>
              <a:gd name="connsiteX0-35" fmla="*/ 6333436 w 7950670"/>
              <a:gd name="connsiteY0-36" fmla="*/ 0 h 6858605"/>
              <a:gd name="connsiteX1-37" fmla="*/ 7950670 w 7950670"/>
              <a:gd name="connsiteY1-38" fmla="*/ 6858605 h 6858605"/>
              <a:gd name="connsiteX2-39" fmla="*/ 3717304 w 7950670"/>
              <a:gd name="connsiteY2-40" fmla="*/ 6858605 h 6858605"/>
              <a:gd name="connsiteX3-41" fmla="*/ 0 w 7950670"/>
              <a:gd name="connsiteY3-42" fmla="*/ 5499956 h 6858605"/>
              <a:gd name="connsiteX0-43" fmla="*/ 7950670 w 7950670"/>
              <a:gd name="connsiteY0-44" fmla="*/ 1358649 h 1358649"/>
              <a:gd name="connsiteX1-45" fmla="*/ 3717304 w 7950670"/>
              <a:gd name="connsiteY1-46" fmla="*/ 1358649 h 1358649"/>
              <a:gd name="connsiteX2-47" fmla="*/ 0 w 7950670"/>
              <a:gd name="connsiteY2-48" fmla="*/ 0 h 1358649"/>
              <a:gd name="connsiteX0-49" fmla="*/ 3717304 w 3717304"/>
              <a:gd name="connsiteY0-50" fmla="*/ 1358649 h 1358649"/>
              <a:gd name="connsiteX1-51" fmla="*/ 0 w 3717304"/>
              <a:gd name="connsiteY1-52" fmla="*/ 0 h 1358649"/>
              <a:gd name="connsiteX0-53" fmla="*/ 3526804 w 3526804"/>
              <a:gd name="connsiteY0-54" fmla="*/ 1290069 h 1290069"/>
              <a:gd name="connsiteX1-55" fmla="*/ 0 w 3526804"/>
              <a:gd name="connsiteY1-56" fmla="*/ 0 h 129006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3526804" h="1290069">
                <a:moveTo>
                  <a:pt x="3526804" y="1290069"/>
                </a:moveTo>
                <a:lnTo>
                  <a:pt x="0" y="0"/>
                </a:lnTo>
              </a:path>
            </a:pathLst>
          </a:custGeom>
          <a:noFill/>
          <a:ln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30" name="任意多边形: 形状 329"/>
          <p:cNvSpPr/>
          <p:nvPr>
            <p:custDataLst>
              <p:tags r:id="rId162"/>
            </p:custDataLst>
          </p:nvPr>
        </p:nvSpPr>
        <p:spPr>
          <a:xfrm flipH="1">
            <a:off x="8720680" y="0"/>
            <a:ext cx="3471320" cy="2444071"/>
          </a:xfrm>
          <a:custGeom>
            <a:avLst/>
            <a:gdLst>
              <a:gd name="connsiteX0" fmla="*/ 3636420 w 7950670"/>
              <a:gd name="connsiteY0" fmla="*/ 0 h 6858605"/>
              <a:gd name="connsiteX1" fmla="*/ 6333436 w 7950670"/>
              <a:gd name="connsiteY1" fmla="*/ 0 h 6858605"/>
              <a:gd name="connsiteX2" fmla="*/ 7950670 w 7950670"/>
              <a:gd name="connsiteY2" fmla="*/ 6858605 h 6858605"/>
              <a:gd name="connsiteX3" fmla="*/ 3717304 w 7950670"/>
              <a:gd name="connsiteY3" fmla="*/ 6858605 h 6858605"/>
              <a:gd name="connsiteX4" fmla="*/ 0 w 7950670"/>
              <a:gd name="connsiteY4" fmla="*/ 5499956 h 6858605"/>
              <a:gd name="connsiteX5" fmla="*/ 0 w 7950670"/>
              <a:gd name="connsiteY5" fmla="*/ 2571071 h 6858605"/>
              <a:gd name="connsiteX0-1" fmla="*/ 6333436 w 7950670"/>
              <a:gd name="connsiteY0-2" fmla="*/ 0 h 6858605"/>
              <a:gd name="connsiteX1-3" fmla="*/ 7950670 w 7950670"/>
              <a:gd name="connsiteY1-4" fmla="*/ 6858605 h 6858605"/>
              <a:gd name="connsiteX2-5" fmla="*/ 3717304 w 7950670"/>
              <a:gd name="connsiteY2-6" fmla="*/ 6858605 h 6858605"/>
              <a:gd name="connsiteX3-7" fmla="*/ 0 w 7950670"/>
              <a:gd name="connsiteY3-8" fmla="*/ 5499956 h 6858605"/>
              <a:gd name="connsiteX4-9" fmla="*/ 0 w 7950670"/>
              <a:gd name="connsiteY4-10" fmla="*/ 2571071 h 6858605"/>
              <a:gd name="connsiteX5-11" fmla="*/ 3636420 w 7950670"/>
              <a:gd name="connsiteY5-12" fmla="*/ 0 h 6858605"/>
              <a:gd name="connsiteX6" fmla="*/ 6424876 w 7950670"/>
              <a:gd name="connsiteY6" fmla="*/ 91440 h 6858605"/>
              <a:gd name="connsiteX0-13" fmla="*/ 6333436 w 7950670"/>
              <a:gd name="connsiteY0-14" fmla="*/ 0 h 6858605"/>
              <a:gd name="connsiteX1-15" fmla="*/ 7950670 w 7950670"/>
              <a:gd name="connsiteY1-16" fmla="*/ 6858605 h 6858605"/>
              <a:gd name="connsiteX2-17" fmla="*/ 3717304 w 7950670"/>
              <a:gd name="connsiteY2-18" fmla="*/ 6858605 h 6858605"/>
              <a:gd name="connsiteX3-19" fmla="*/ 0 w 7950670"/>
              <a:gd name="connsiteY3-20" fmla="*/ 5499956 h 6858605"/>
              <a:gd name="connsiteX4-21" fmla="*/ 0 w 7950670"/>
              <a:gd name="connsiteY4-22" fmla="*/ 2571071 h 6858605"/>
              <a:gd name="connsiteX5-23" fmla="*/ 3636420 w 7950670"/>
              <a:gd name="connsiteY5-24" fmla="*/ 0 h 6858605"/>
              <a:gd name="connsiteX0-25" fmla="*/ 7950670 w 7950670"/>
              <a:gd name="connsiteY0-26" fmla="*/ 6858605 h 6858605"/>
              <a:gd name="connsiteX1-27" fmla="*/ 3717304 w 7950670"/>
              <a:gd name="connsiteY1-28" fmla="*/ 6858605 h 6858605"/>
              <a:gd name="connsiteX2-29" fmla="*/ 0 w 7950670"/>
              <a:gd name="connsiteY2-30" fmla="*/ 5499956 h 6858605"/>
              <a:gd name="connsiteX3-31" fmla="*/ 0 w 7950670"/>
              <a:gd name="connsiteY3-32" fmla="*/ 2571071 h 6858605"/>
              <a:gd name="connsiteX4-33" fmla="*/ 3636420 w 7950670"/>
              <a:gd name="connsiteY4-34" fmla="*/ 0 h 6858605"/>
              <a:gd name="connsiteX0-35" fmla="*/ 3717304 w 3717304"/>
              <a:gd name="connsiteY0-36" fmla="*/ 6858605 h 6858605"/>
              <a:gd name="connsiteX1-37" fmla="*/ 0 w 3717304"/>
              <a:gd name="connsiteY1-38" fmla="*/ 5499956 h 6858605"/>
              <a:gd name="connsiteX2-39" fmla="*/ 0 w 3717304"/>
              <a:gd name="connsiteY2-40" fmla="*/ 2571071 h 6858605"/>
              <a:gd name="connsiteX3-41" fmla="*/ 3636420 w 3717304"/>
              <a:gd name="connsiteY3-42" fmla="*/ 0 h 6858605"/>
              <a:gd name="connsiteX0-43" fmla="*/ 0 w 3636420"/>
              <a:gd name="connsiteY0-44" fmla="*/ 5499956 h 5499956"/>
              <a:gd name="connsiteX1-45" fmla="*/ 0 w 3636420"/>
              <a:gd name="connsiteY1-46" fmla="*/ 2571071 h 5499956"/>
              <a:gd name="connsiteX2-47" fmla="*/ 3636420 w 3636420"/>
              <a:gd name="connsiteY2-48" fmla="*/ 0 h 5499956"/>
              <a:gd name="connsiteX0-49" fmla="*/ 0 w 3636420"/>
              <a:gd name="connsiteY0-50" fmla="*/ 2571071 h 2571071"/>
              <a:gd name="connsiteX1-51" fmla="*/ 3636420 w 3636420"/>
              <a:gd name="connsiteY1-52" fmla="*/ 0 h 2571071"/>
              <a:gd name="connsiteX0-53" fmla="*/ 0 w 3471320"/>
              <a:gd name="connsiteY0-54" fmla="*/ 2444071 h 2444071"/>
              <a:gd name="connsiteX1-55" fmla="*/ 3471320 w 3471320"/>
              <a:gd name="connsiteY1-56" fmla="*/ 0 h 244407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3471320" h="2444071">
                <a:moveTo>
                  <a:pt x="0" y="2444071"/>
                </a:moveTo>
                <a:lnTo>
                  <a:pt x="3471320" y="0"/>
                </a:lnTo>
              </a:path>
            </a:pathLst>
          </a:custGeom>
          <a:noFill/>
          <a:ln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31" name="任意多边形: 形状 330"/>
          <p:cNvSpPr/>
          <p:nvPr>
            <p:custDataLst>
              <p:tags r:id="rId163"/>
            </p:custDataLst>
          </p:nvPr>
        </p:nvSpPr>
        <p:spPr>
          <a:xfrm flipH="1">
            <a:off x="7790436" y="1"/>
            <a:ext cx="4401564" cy="3185626"/>
          </a:xfrm>
          <a:custGeom>
            <a:avLst/>
            <a:gdLst>
              <a:gd name="connsiteX0" fmla="*/ 4566664 w 7348198"/>
              <a:gd name="connsiteY0" fmla="*/ 0 h 6858605"/>
              <a:gd name="connsiteX1" fmla="*/ 5810481 w 7348198"/>
              <a:gd name="connsiteY1" fmla="*/ 0 h 6858605"/>
              <a:gd name="connsiteX2" fmla="*/ 7348198 w 7348198"/>
              <a:gd name="connsiteY2" fmla="*/ 6858605 h 6858605"/>
              <a:gd name="connsiteX3" fmla="*/ 5401041 w 7348198"/>
              <a:gd name="connsiteY3" fmla="*/ 6858605 h 6858605"/>
              <a:gd name="connsiteX4" fmla="*/ 0 w 7348198"/>
              <a:gd name="connsiteY4" fmla="*/ 4884561 h 6858605"/>
              <a:gd name="connsiteX5" fmla="*/ 0 w 7348198"/>
              <a:gd name="connsiteY5" fmla="*/ 3306276 h 6858605"/>
              <a:gd name="connsiteX0-1" fmla="*/ 5810481 w 7348198"/>
              <a:gd name="connsiteY0-2" fmla="*/ 0 h 6858605"/>
              <a:gd name="connsiteX1-3" fmla="*/ 7348198 w 7348198"/>
              <a:gd name="connsiteY1-4" fmla="*/ 6858605 h 6858605"/>
              <a:gd name="connsiteX2-5" fmla="*/ 5401041 w 7348198"/>
              <a:gd name="connsiteY2-6" fmla="*/ 6858605 h 6858605"/>
              <a:gd name="connsiteX3-7" fmla="*/ 0 w 7348198"/>
              <a:gd name="connsiteY3-8" fmla="*/ 4884561 h 6858605"/>
              <a:gd name="connsiteX4-9" fmla="*/ 0 w 7348198"/>
              <a:gd name="connsiteY4-10" fmla="*/ 3306276 h 6858605"/>
              <a:gd name="connsiteX5-11" fmla="*/ 4566664 w 7348198"/>
              <a:gd name="connsiteY5-12" fmla="*/ 0 h 6858605"/>
              <a:gd name="connsiteX6" fmla="*/ 5901921 w 7348198"/>
              <a:gd name="connsiteY6" fmla="*/ 91440 h 6858605"/>
              <a:gd name="connsiteX0-13" fmla="*/ 5810481 w 7348198"/>
              <a:gd name="connsiteY0-14" fmla="*/ 0 h 6858605"/>
              <a:gd name="connsiteX1-15" fmla="*/ 7348198 w 7348198"/>
              <a:gd name="connsiteY1-16" fmla="*/ 6858605 h 6858605"/>
              <a:gd name="connsiteX2-17" fmla="*/ 5401041 w 7348198"/>
              <a:gd name="connsiteY2-18" fmla="*/ 6858605 h 6858605"/>
              <a:gd name="connsiteX3-19" fmla="*/ 0 w 7348198"/>
              <a:gd name="connsiteY3-20" fmla="*/ 4884561 h 6858605"/>
              <a:gd name="connsiteX4-21" fmla="*/ 0 w 7348198"/>
              <a:gd name="connsiteY4-22" fmla="*/ 3306276 h 6858605"/>
              <a:gd name="connsiteX5-23" fmla="*/ 4566664 w 7348198"/>
              <a:gd name="connsiteY5-24" fmla="*/ 0 h 6858605"/>
              <a:gd name="connsiteX0-25" fmla="*/ 7348198 w 7348198"/>
              <a:gd name="connsiteY0-26" fmla="*/ 6858605 h 6858605"/>
              <a:gd name="connsiteX1-27" fmla="*/ 5401041 w 7348198"/>
              <a:gd name="connsiteY1-28" fmla="*/ 6858605 h 6858605"/>
              <a:gd name="connsiteX2-29" fmla="*/ 0 w 7348198"/>
              <a:gd name="connsiteY2-30" fmla="*/ 4884561 h 6858605"/>
              <a:gd name="connsiteX3-31" fmla="*/ 0 w 7348198"/>
              <a:gd name="connsiteY3-32" fmla="*/ 3306276 h 6858605"/>
              <a:gd name="connsiteX4-33" fmla="*/ 4566664 w 7348198"/>
              <a:gd name="connsiteY4-34" fmla="*/ 0 h 6858605"/>
              <a:gd name="connsiteX0-35" fmla="*/ 5401041 w 5401041"/>
              <a:gd name="connsiteY0-36" fmla="*/ 6858605 h 6858605"/>
              <a:gd name="connsiteX1-37" fmla="*/ 0 w 5401041"/>
              <a:gd name="connsiteY1-38" fmla="*/ 4884561 h 6858605"/>
              <a:gd name="connsiteX2-39" fmla="*/ 0 w 5401041"/>
              <a:gd name="connsiteY2-40" fmla="*/ 3306276 h 6858605"/>
              <a:gd name="connsiteX3-41" fmla="*/ 4566664 w 5401041"/>
              <a:gd name="connsiteY3-42" fmla="*/ 0 h 6858605"/>
              <a:gd name="connsiteX0-43" fmla="*/ 0 w 4566664"/>
              <a:gd name="connsiteY0-44" fmla="*/ 4884561 h 4884561"/>
              <a:gd name="connsiteX1-45" fmla="*/ 0 w 4566664"/>
              <a:gd name="connsiteY1-46" fmla="*/ 3306276 h 4884561"/>
              <a:gd name="connsiteX2-47" fmla="*/ 4566664 w 4566664"/>
              <a:gd name="connsiteY2-48" fmla="*/ 0 h 4884561"/>
              <a:gd name="connsiteX0-49" fmla="*/ 0 w 4566664"/>
              <a:gd name="connsiteY0-50" fmla="*/ 3306276 h 3306276"/>
              <a:gd name="connsiteX1-51" fmla="*/ 4566664 w 4566664"/>
              <a:gd name="connsiteY1-52" fmla="*/ 0 h 3306276"/>
              <a:gd name="connsiteX0-53" fmla="*/ 0 w 4401564"/>
              <a:gd name="connsiteY0-54" fmla="*/ 3185626 h 3185626"/>
              <a:gd name="connsiteX1-55" fmla="*/ 4401564 w 4401564"/>
              <a:gd name="connsiteY1-56" fmla="*/ 0 h 318562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4401564" h="3185626">
                <a:moveTo>
                  <a:pt x="0" y="3185626"/>
                </a:moveTo>
                <a:lnTo>
                  <a:pt x="4401564" y="0"/>
                </a:lnTo>
              </a:path>
            </a:pathLst>
          </a:custGeom>
          <a:noFill/>
          <a:ln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32" name="任意多边形: 形状 331"/>
          <p:cNvSpPr/>
          <p:nvPr>
            <p:custDataLst>
              <p:tags r:id="rId164"/>
            </p:custDataLst>
          </p:nvPr>
        </p:nvSpPr>
        <p:spPr>
          <a:xfrm flipH="1">
            <a:off x="6984141" y="4953516"/>
            <a:ext cx="5207859" cy="1904484"/>
          </a:xfrm>
          <a:custGeom>
            <a:avLst/>
            <a:gdLst>
              <a:gd name="connsiteX0" fmla="*/ 4567131 w 7347438"/>
              <a:gd name="connsiteY0" fmla="*/ 0 h 6858605"/>
              <a:gd name="connsiteX1" fmla="*/ 5809720 w 7347438"/>
              <a:gd name="connsiteY1" fmla="*/ 0 h 6858605"/>
              <a:gd name="connsiteX2" fmla="*/ 7347438 w 7347438"/>
              <a:gd name="connsiteY2" fmla="*/ 6858605 h 6858605"/>
              <a:gd name="connsiteX3" fmla="*/ 5398359 w 7347438"/>
              <a:gd name="connsiteY3" fmla="*/ 6858605 h 6858605"/>
              <a:gd name="connsiteX4" fmla="*/ 0 w 7347438"/>
              <a:gd name="connsiteY4" fmla="*/ 4885541 h 6858605"/>
              <a:gd name="connsiteX5" fmla="*/ 0 w 7347438"/>
              <a:gd name="connsiteY5" fmla="*/ 3306614 h 6858605"/>
              <a:gd name="connsiteX0-1" fmla="*/ 5809720 w 7347438"/>
              <a:gd name="connsiteY0-2" fmla="*/ 0 h 6858605"/>
              <a:gd name="connsiteX1-3" fmla="*/ 7347438 w 7347438"/>
              <a:gd name="connsiteY1-4" fmla="*/ 6858605 h 6858605"/>
              <a:gd name="connsiteX2-5" fmla="*/ 5398359 w 7347438"/>
              <a:gd name="connsiteY2-6" fmla="*/ 6858605 h 6858605"/>
              <a:gd name="connsiteX3-7" fmla="*/ 0 w 7347438"/>
              <a:gd name="connsiteY3-8" fmla="*/ 4885541 h 6858605"/>
              <a:gd name="connsiteX4-9" fmla="*/ 0 w 7347438"/>
              <a:gd name="connsiteY4-10" fmla="*/ 3306614 h 6858605"/>
              <a:gd name="connsiteX5-11" fmla="*/ 4567131 w 7347438"/>
              <a:gd name="connsiteY5-12" fmla="*/ 0 h 6858605"/>
              <a:gd name="connsiteX6" fmla="*/ 5901160 w 7347438"/>
              <a:gd name="connsiteY6" fmla="*/ 91440 h 6858605"/>
              <a:gd name="connsiteX0-13" fmla="*/ 5809720 w 7347438"/>
              <a:gd name="connsiteY0-14" fmla="*/ 0 h 6858605"/>
              <a:gd name="connsiteX1-15" fmla="*/ 7347438 w 7347438"/>
              <a:gd name="connsiteY1-16" fmla="*/ 6858605 h 6858605"/>
              <a:gd name="connsiteX2-17" fmla="*/ 5398359 w 7347438"/>
              <a:gd name="connsiteY2-18" fmla="*/ 6858605 h 6858605"/>
              <a:gd name="connsiteX3-19" fmla="*/ 0 w 7347438"/>
              <a:gd name="connsiteY3-20" fmla="*/ 4885541 h 6858605"/>
              <a:gd name="connsiteX4-21" fmla="*/ 0 w 7347438"/>
              <a:gd name="connsiteY4-22" fmla="*/ 3306614 h 6858605"/>
              <a:gd name="connsiteX5-23" fmla="*/ 4567131 w 7347438"/>
              <a:gd name="connsiteY5-24" fmla="*/ 0 h 6858605"/>
              <a:gd name="connsiteX0-25" fmla="*/ 7347438 w 7347438"/>
              <a:gd name="connsiteY0-26" fmla="*/ 6858605 h 6858605"/>
              <a:gd name="connsiteX1-27" fmla="*/ 5398359 w 7347438"/>
              <a:gd name="connsiteY1-28" fmla="*/ 6858605 h 6858605"/>
              <a:gd name="connsiteX2-29" fmla="*/ 0 w 7347438"/>
              <a:gd name="connsiteY2-30" fmla="*/ 4885541 h 6858605"/>
              <a:gd name="connsiteX3-31" fmla="*/ 0 w 7347438"/>
              <a:gd name="connsiteY3-32" fmla="*/ 3306614 h 6858605"/>
              <a:gd name="connsiteX4-33" fmla="*/ 4567131 w 7347438"/>
              <a:gd name="connsiteY4-34" fmla="*/ 0 h 6858605"/>
              <a:gd name="connsiteX0-35" fmla="*/ 5398359 w 5398359"/>
              <a:gd name="connsiteY0-36" fmla="*/ 6858605 h 6858605"/>
              <a:gd name="connsiteX1-37" fmla="*/ 0 w 5398359"/>
              <a:gd name="connsiteY1-38" fmla="*/ 4885541 h 6858605"/>
              <a:gd name="connsiteX2-39" fmla="*/ 0 w 5398359"/>
              <a:gd name="connsiteY2-40" fmla="*/ 3306614 h 6858605"/>
              <a:gd name="connsiteX3-41" fmla="*/ 4567131 w 5398359"/>
              <a:gd name="connsiteY3-42" fmla="*/ 0 h 6858605"/>
              <a:gd name="connsiteX0-43" fmla="*/ 5398359 w 5398359"/>
              <a:gd name="connsiteY0-44" fmla="*/ 3551991 h 3551991"/>
              <a:gd name="connsiteX1-45" fmla="*/ 0 w 5398359"/>
              <a:gd name="connsiteY1-46" fmla="*/ 1578927 h 3551991"/>
              <a:gd name="connsiteX2-47" fmla="*/ 0 w 5398359"/>
              <a:gd name="connsiteY2-48" fmla="*/ 0 h 3551991"/>
              <a:gd name="connsiteX0-49" fmla="*/ 5398359 w 5398359"/>
              <a:gd name="connsiteY0-50" fmla="*/ 1973064 h 1973064"/>
              <a:gd name="connsiteX1-51" fmla="*/ 0 w 5398359"/>
              <a:gd name="connsiteY1-52" fmla="*/ 0 h 1973064"/>
              <a:gd name="connsiteX0-53" fmla="*/ 5207859 w 5207859"/>
              <a:gd name="connsiteY0-54" fmla="*/ 1904484 h 1904484"/>
              <a:gd name="connsiteX1-55" fmla="*/ 0 w 5207859"/>
              <a:gd name="connsiteY1-56" fmla="*/ 0 h 190448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5207859" h="1904484">
                <a:moveTo>
                  <a:pt x="5207859" y="1904484"/>
                </a:moveTo>
                <a:lnTo>
                  <a:pt x="0" y="0"/>
                </a:lnTo>
              </a:path>
            </a:pathLst>
          </a:custGeom>
          <a:noFill/>
          <a:ln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33" name="任意多边形: 形状 332"/>
          <p:cNvSpPr/>
          <p:nvPr>
            <p:custDataLst>
              <p:tags r:id="rId165"/>
            </p:custDataLst>
          </p:nvPr>
        </p:nvSpPr>
        <p:spPr>
          <a:xfrm flipH="1">
            <a:off x="5038090" y="2540"/>
            <a:ext cx="1537970" cy="6855460"/>
          </a:xfrm>
          <a:custGeom>
            <a:avLst/>
            <a:gdLst>
              <a:gd name="connsiteX0" fmla="*/ 4567131 w 7347438"/>
              <a:gd name="connsiteY0" fmla="*/ 0 h 6858605"/>
              <a:gd name="connsiteX1" fmla="*/ 5809720 w 7347438"/>
              <a:gd name="connsiteY1" fmla="*/ 0 h 6858605"/>
              <a:gd name="connsiteX2" fmla="*/ 7347438 w 7347438"/>
              <a:gd name="connsiteY2" fmla="*/ 6858605 h 6858605"/>
              <a:gd name="connsiteX3" fmla="*/ 5398359 w 7347438"/>
              <a:gd name="connsiteY3" fmla="*/ 6858605 h 6858605"/>
              <a:gd name="connsiteX4" fmla="*/ 0 w 7347438"/>
              <a:gd name="connsiteY4" fmla="*/ 4885541 h 6858605"/>
              <a:gd name="connsiteX5" fmla="*/ 0 w 7347438"/>
              <a:gd name="connsiteY5" fmla="*/ 3306614 h 6858605"/>
              <a:gd name="connsiteX0-1" fmla="*/ 4567131 w 7347438"/>
              <a:gd name="connsiteY0-2" fmla="*/ 0 h 6858605"/>
              <a:gd name="connsiteX1-3" fmla="*/ 5809720 w 7347438"/>
              <a:gd name="connsiteY1-4" fmla="*/ 0 h 6858605"/>
              <a:gd name="connsiteX2-5" fmla="*/ 7347438 w 7347438"/>
              <a:gd name="connsiteY2-6" fmla="*/ 6858605 h 6858605"/>
              <a:gd name="connsiteX3-7" fmla="*/ 5398359 w 7347438"/>
              <a:gd name="connsiteY3-8" fmla="*/ 6858605 h 6858605"/>
              <a:gd name="connsiteX4-9" fmla="*/ 0 w 7347438"/>
              <a:gd name="connsiteY4-10" fmla="*/ 4885541 h 6858605"/>
              <a:gd name="connsiteX5-11" fmla="*/ 0 w 7347438"/>
              <a:gd name="connsiteY5-12" fmla="*/ 3306614 h 6858605"/>
              <a:gd name="connsiteX6" fmla="*/ 4658571 w 7347438"/>
              <a:gd name="connsiteY6" fmla="*/ 91440 h 6858605"/>
              <a:gd name="connsiteX0-13" fmla="*/ 4567131 w 7347438"/>
              <a:gd name="connsiteY0-14" fmla="*/ 0 h 6858605"/>
              <a:gd name="connsiteX1-15" fmla="*/ 5809720 w 7347438"/>
              <a:gd name="connsiteY1-16" fmla="*/ 0 h 6858605"/>
              <a:gd name="connsiteX2-17" fmla="*/ 7347438 w 7347438"/>
              <a:gd name="connsiteY2-18" fmla="*/ 6858605 h 6858605"/>
              <a:gd name="connsiteX3-19" fmla="*/ 5398359 w 7347438"/>
              <a:gd name="connsiteY3-20" fmla="*/ 6858605 h 6858605"/>
              <a:gd name="connsiteX4-21" fmla="*/ 0 w 7347438"/>
              <a:gd name="connsiteY4-22" fmla="*/ 4885541 h 6858605"/>
              <a:gd name="connsiteX5-23" fmla="*/ 0 w 7347438"/>
              <a:gd name="connsiteY5-24" fmla="*/ 3306614 h 6858605"/>
              <a:gd name="connsiteX0-25" fmla="*/ 5809720 w 7347438"/>
              <a:gd name="connsiteY0-26" fmla="*/ 0 h 6858605"/>
              <a:gd name="connsiteX1-27" fmla="*/ 7347438 w 7347438"/>
              <a:gd name="connsiteY1-28" fmla="*/ 6858605 h 6858605"/>
              <a:gd name="connsiteX2-29" fmla="*/ 5398359 w 7347438"/>
              <a:gd name="connsiteY2-30" fmla="*/ 6858605 h 6858605"/>
              <a:gd name="connsiteX3-31" fmla="*/ 0 w 7347438"/>
              <a:gd name="connsiteY3-32" fmla="*/ 4885541 h 6858605"/>
              <a:gd name="connsiteX4-33" fmla="*/ 0 w 7347438"/>
              <a:gd name="connsiteY4-34" fmla="*/ 3306614 h 6858605"/>
              <a:gd name="connsiteX0-35" fmla="*/ 5809720 w 7347438"/>
              <a:gd name="connsiteY0-36" fmla="*/ 0 h 6858605"/>
              <a:gd name="connsiteX1-37" fmla="*/ 7347438 w 7347438"/>
              <a:gd name="connsiteY1-38" fmla="*/ 6858605 h 6858605"/>
              <a:gd name="connsiteX2-39" fmla="*/ 5398359 w 7347438"/>
              <a:gd name="connsiteY2-40" fmla="*/ 6858605 h 6858605"/>
              <a:gd name="connsiteX3-41" fmla="*/ 0 w 7347438"/>
              <a:gd name="connsiteY3-42" fmla="*/ 4885541 h 6858605"/>
              <a:gd name="connsiteX0-43" fmla="*/ 411361 w 1949079"/>
              <a:gd name="connsiteY0-44" fmla="*/ 0 h 6858605"/>
              <a:gd name="connsiteX1-45" fmla="*/ 1949079 w 1949079"/>
              <a:gd name="connsiteY1-46" fmla="*/ 6858605 h 6858605"/>
              <a:gd name="connsiteX2-47" fmla="*/ 0 w 1949079"/>
              <a:gd name="connsiteY2-48" fmla="*/ 6858605 h 6858605"/>
              <a:gd name="connsiteX0-49" fmla="*/ 0 w 1537718"/>
              <a:gd name="connsiteY0-50" fmla="*/ 0 h 6858605"/>
              <a:gd name="connsiteX1-51" fmla="*/ 1537718 w 1537718"/>
              <a:gd name="connsiteY1-52" fmla="*/ 6858605 h 685860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1537718" h="6858605">
                <a:moveTo>
                  <a:pt x="0" y="0"/>
                </a:moveTo>
                <a:lnTo>
                  <a:pt x="1537718" y="6858605"/>
                </a:lnTo>
              </a:path>
            </a:pathLst>
          </a:custGeom>
          <a:noFill/>
          <a:ln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34" name="任意多边形: 形状 333"/>
          <p:cNvSpPr/>
          <p:nvPr>
            <p:custDataLst>
              <p:tags r:id="rId166"/>
            </p:custDataLst>
          </p:nvPr>
        </p:nvSpPr>
        <p:spPr>
          <a:xfrm flipH="1">
            <a:off x="3819525" y="2540"/>
            <a:ext cx="1667510" cy="6855460"/>
          </a:xfrm>
          <a:custGeom>
            <a:avLst/>
            <a:gdLst>
              <a:gd name="connsiteX0" fmla="*/ 2786209 w 8566203"/>
              <a:gd name="connsiteY0" fmla="*/ 0 h 6858605"/>
              <a:gd name="connsiteX1" fmla="*/ 6898713 w 8566203"/>
              <a:gd name="connsiteY1" fmla="*/ 0 h 6858605"/>
              <a:gd name="connsiteX2" fmla="*/ 8566203 w 8566203"/>
              <a:gd name="connsiteY2" fmla="*/ 6858605 h 6858605"/>
              <a:gd name="connsiteX3" fmla="*/ 2120368 w 8566203"/>
              <a:gd name="connsiteY3" fmla="*/ 6858605 h 6858605"/>
              <a:gd name="connsiteX4" fmla="*/ 0 w 8566203"/>
              <a:gd name="connsiteY4" fmla="*/ 6083625 h 6858605"/>
              <a:gd name="connsiteX5" fmla="*/ 0 w 8566203"/>
              <a:gd name="connsiteY5" fmla="*/ 1940596 h 6858605"/>
              <a:gd name="connsiteX0-1" fmla="*/ 2786209 w 8566203"/>
              <a:gd name="connsiteY0-2" fmla="*/ 0 h 6858605"/>
              <a:gd name="connsiteX1-3" fmla="*/ 6898713 w 8566203"/>
              <a:gd name="connsiteY1-4" fmla="*/ 0 h 6858605"/>
              <a:gd name="connsiteX2-5" fmla="*/ 8566203 w 8566203"/>
              <a:gd name="connsiteY2-6" fmla="*/ 6858605 h 6858605"/>
              <a:gd name="connsiteX3-7" fmla="*/ 2120368 w 8566203"/>
              <a:gd name="connsiteY3-8" fmla="*/ 6858605 h 6858605"/>
              <a:gd name="connsiteX4-9" fmla="*/ 0 w 8566203"/>
              <a:gd name="connsiteY4-10" fmla="*/ 6083625 h 6858605"/>
              <a:gd name="connsiteX5-11" fmla="*/ 0 w 8566203"/>
              <a:gd name="connsiteY5-12" fmla="*/ 1940596 h 6858605"/>
              <a:gd name="connsiteX6" fmla="*/ 2877649 w 8566203"/>
              <a:gd name="connsiteY6" fmla="*/ 91440 h 6858605"/>
              <a:gd name="connsiteX0-13" fmla="*/ 2786209 w 8566203"/>
              <a:gd name="connsiteY0-14" fmla="*/ 0 h 6858605"/>
              <a:gd name="connsiteX1-15" fmla="*/ 6898713 w 8566203"/>
              <a:gd name="connsiteY1-16" fmla="*/ 0 h 6858605"/>
              <a:gd name="connsiteX2-17" fmla="*/ 8566203 w 8566203"/>
              <a:gd name="connsiteY2-18" fmla="*/ 6858605 h 6858605"/>
              <a:gd name="connsiteX3-19" fmla="*/ 2120368 w 8566203"/>
              <a:gd name="connsiteY3-20" fmla="*/ 6858605 h 6858605"/>
              <a:gd name="connsiteX4-21" fmla="*/ 0 w 8566203"/>
              <a:gd name="connsiteY4-22" fmla="*/ 6083625 h 6858605"/>
              <a:gd name="connsiteX5-23" fmla="*/ 0 w 8566203"/>
              <a:gd name="connsiteY5-24" fmla="*/ 1940596 h 6858605"/>
              <a:gd name="connsiteX0-25" fmla="*/ 6898713 w 8566203"/>
              <a:gd name="connsiteY0-26" fmla="*/ 0 h 6858605"/>
              <a:gd name="connsiteX1-27" fmla="*/ 8566203 w 8566203"/>
              <a:gd name="connsiteY1-28" fmla="*/ 6858605 h 6858605"/>
              <a:gd name="connsiteX2-29" fmla="*/ 2120368 w 8566203"/>
              <a:gd name="connsiteY2-30" fmla="*/ 6858605 h 6858605"/>
              <a:gd name="connsiteX3-31" fmla="*/ 0 w 8566203"/>
              <a:gd name="connsiteY3-32" fmla="*/ 6083625 h 6858605"/>
              <a:gd name="connsiteX4-33" fmla="*/ 0 w 8566203"/>
              <a:gd name="connsiteY4-34" fmla="*/ 1940596 h 6858605"/>
              <a:gd name="connsiteX0-35" fmla="*/ 6898713 w 8566203"/>
              <a:gd name="connsiteY0-36" fmla="*/ 0 h 6858605"/>
              <a:gd name="connsiteX1-37" fmla="*/ 8566203 w 8566203"/>
              <a:gd name="connsiteY1-38" fmla="*/ 6858605 h 6858605"/>
              <a:gd name="connsiteX2-39" fmla="*/ 2120368 w 8566203"/>
              <a:gd name="connsiteY2-40" fmla="*/ 6858605 h 6858605"/>
              <a:gd name="connsiteX3-41" fmla="*/ 0 w 8566203"/>
              <a:gd name="connsiteY3-42" fmla="*/ 6083625 h 6858605"/>
              <a:gd name="connsiteX0-43" fmla="*/ 4778345 w 6445835"/>
              <a:gd name="connsiteY0-44" fmla="*/ 0 h 6858605"/>
              <a:gd name="connsiteX1-45" fmla="*/ 6445835 w 6445835"/>
              <a:gd name="connsiteY1-46" fmla="*/ 6858605 h 6858605"/>
              <a:gd name="connsiteX2-47" fmla="*/ 0 w 6445835"/>
              <a:gd name="connsiteY2-48" fmla="*/ 6858605 h 6858605"/>
              <a:gd name="connsiteX0-49" fmla="*/ 0 w 1667490"/>
              <a:gd name="connsiteY0-50" fmla="*/ 0 h 6858605"/>
              <a:gd name="connsiteX1-51" fmla="*/ 1667490 w 1667490"/>
              <a:gd name="connsiteY1-52" fmla="*/ 6858605 h 685860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1667490" h="6858605">
                <a:moveTo>
                  <a:pt x="0" y="0"/>
                </a:moveTo>
                <a:lnTo>
                  <a:pt x="1667490" y="6858605"/>
                </a:lnTo>
              </a:path>
            </a:pathLst>
          </a:custGeom>
          <a:noFill/>
          <a:ln>
            <a:solidFill>
              <a:schemeClr val="tx1">
                <a:alpha val="8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35" name="任意多边形: 形状 334"/>
          <p:cNvSpPr/>
          <p:nvPr>
            <p:custDataLst>
              <p:tags r:id="rId167"/>
            </p:custDataLst>
          </p:nvPr>
        </p:nvSpPr>
        <p:spPr>
          <a:xfrm flipH="1">
            <a:off x="10263816" y="6147208"/>
            <a:ext cx="1928184" cy="710792"/>
          </a:xfrm>
          <a:custGeom>
            <a:avLst/>
            <a:gdLst>
              <a:gd name="connsiteX0" fmla="*/ 2788808 w 8566177"/>
              <a:gd name="connsiteY0" fmla="*/ 0 h 6858605"/>
              <a:gd name="connsiteX1" fmla="*/ 6898687 w 8566177"/>
              <a:gd name="connsiteY1" fmla="*/ 0 h 6858605"/>
              <a:gd name="connsiteX2" fmla="*/ 8566177 w 8566177"/>
              <a:gd name="connsiteY2" fmla="*/ 6858605 h 6858605"/>
              <a:gd name="connsiteX3" fmla="*/ 2116443 w 8566177"/>
              <a:gd name="connsiteY3" fmla="*/ 6858605 h 6858605"/>
              <a:gd name="connsiteX4" fmla="*/ 0 w 8566177"/>
              <a:gd name="connsiteY4" fmla="*/ 6085060 h 6858605"/>
              <a:gd name="connsiteX5" fmla="*/ 0 w 8566177"/>
              <a:gd name="connsiteY5" fmla="*/ 1942407 h 6858605"/>
              <a:gd name="connsiteX0-1" fmla="*/ 6898687 w 8566177"/>
              <a:gd name="connsiteY0-2" fmla="*/ 0 h 6858605"/>
              <a:gd name="connsiteX1-3" fmla="*/ 8566177 w 8566177"/>
              <a:gd name="connsiteY1-4" fmla="*/ 6858605 h 6858605"/>
              <a:gd name="connsiteX2-5" fmla="*/ 2116443 w 8566177"/>
              <a:gd name="connsiteY2-6" fmla="*/ 6858605 h 6858605"/>
              <a:gd name="connsiteX3-7" fmla="*/ 0 w 8566177"/>
              <a:gd name="connsiteY3-8" fmla="*/ 6085060 h 6858605"/>
              <a:gd name="connsiteX4-9" fmla="*/ 0 w 8566177"/>
              <a:gd name="connsiteY4-10" fmla="*/ 1942407 h 6858605"/>
              <a:gd name="connsiteX5-11" fmla="*/ 2788808 w 8566177"/>
              <a:gd name="connsiteY5-12" fmla="*/ 0 h 6858605"/>
              <a:gd name="connsiteX6" fmla="*/ 6990127 w 8566177"/>
              <a:gd name="connsiteY6" fmla="*/ 91440 h 6858605"/>
              <a:gd name="connsiteX0-13" fmla="*/ 6898687 w 8566177"/>
              <a:gd name="connsiteY0-14" fmla="*/ 0 h 6858605"/>
              <a:gd name="connsiteX1-15" fmla="*/ 8566177 w 8566177"/>
              <a:gd name="connsiteY1-16" fmla="*/ 6858605 h 6858605"/>
              <a:gd name="connsiteX2-17" fmla="*/ 2116443 w 8566177"/>
              <a:gd name="connsiteY2-18" fmla="*/ 6858605 h 6858605"/>
              <a:gd name="connsiteX3-19" fmla="*/ 0 w 8566177"/>
              <a:gd name="connsiteY3-20" fmla="*/ 6085060 h 6858605"/>
              <a:gd name="connsiteX4-21" fmla="*/ 0 w 8566177"/>
              <a:gd name="connsiteY4-22" fmla="*/ 1942407 h 6858605"/>
              <a:gd name="connsiteX5-23" fmla="*/ 2788808 w 8566177"/>
              <a:gd name="connsiteY5-24" fmla="*/ 0 h 6858605"/>
              <a:gd name="connsiteX0-25" fmla="*/ 8566177 w 8566177"/>
              <a:gd name="connsiteY0-26" fmla="*/ 6858605 h 6858605"/>
              <a:gd name="connsiteX1-27" fmla="*/ 2116443 w 8566177"/>
              <a:gd name="connsiteY1-28" fmla="*/ 6858605 h 6858605"/>
              <a:gd name="connsiteX2-29" fmla="*/ 0 w 8566177"/>
              <a:gd name="connsiteY2-30" fmla="*/ 6085060 h 6858605"/>
              <a:gd name="connsiteX3-31" fmla="*/ 0 w 8566177"/>
              <a:gd name="connsiteY3-32" fmla="*/ 1942407 h 6858605"/>
              <a:gd name="connsiteX4-33" fmla="*/ 2788808 w 8566177"/>
              <a:gd name="connsiteY4-34" fmla="*/ 0 h 6858605"/>
              <a:gd name="connsiteX0-35" fmla="*/ 2116443 w 2788808"/>
              <a:gd name="connsiteY0-36" fmla="*/ 6858605 h 6858605"/>
              <a:gd name="connsiteX1-37" fmla="*/ 0 w 2788808"/>
              <a:gd name="connsiteY1-38" fmla="*/ 6085060 h 6858605"/>
              <a:gd name="connsiteX2-39" fmla="*/ 0 w 2788808"/>
              <a:gd name="connsiteY2-40" fmla="*/ 1942407 h 6858605"/>
              <a:gd name="connsiteX3-41" fmla="*/ 2788808 w 2788808"/>
              <a:gd name="connsiteY3-42" fmla="*/ 0 h 6858605"/>
              <a:gd name="connsiteX0-43" fmla="*/ 2116443 w 2116443"/>
              <a:gd name="connsiteY0-44" fmla="*/ 4916198 h 4916198"/>
              <a:gd name="connsiteX1-45" fmla="*/ 0 w 2116443"/>
              <a:gd name="connsiteY1-46" fmla="*/ 4142653 h 4916198"/>
              <a:gd name="connsiteX2-47" fmla="*/ 0 w 2116443"/>
              <a:gd name="connsiteY2-48" fmla="*/ 0 h 4916198"/>
              <a:gd name="connsiteX0-49" fmla="*/ 2116443 w 2116443"/>
              <a:gd name="connsiteY0-50" fmla="*/ 773545 h 773545"/>
              <a:gd name="connsiteX1-51" fmla="*/ 0 w 2116443"/>
              <a:gd name="connsiteY1-52" fmla="*/ 0 h 773545"/>
              <a:gd name="connsiteX0-53" fmla="*/ 1928184 w 1928184"/>
              <a:gd name="connsiteY0-54" fmla="*/ 710792 h 710792"/>
              <a:gd name="connsiteX1-55" fmla="*/ 0 w 1928184"/>
              <a:gd name="connsiteY1-56" fmla="*/ 0 h 71079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1928184" h="710792">
                <a:moveTo>
                  <a:pt x="1928184" y="710792"/>
                </a:moveTo>
                <a:lnTo>
                  <a:pt x="0" y="0"/>
                </a:lnTo>
              </a:path>
            </a:pathLst>
          </a:custGeom>
          <a:noFill/>
          <a:ln>
            <a:solidFill>
              <a:schemeClr val="tx1">
                <a:alpha val="8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36" name="任意多边形: 形状 335"/>
          <p:cNvSpPr/>
          <p:nvPr>
            <p:custDataLst>
              <p:tags r:id="rId168"/>
            </p:custDataLst>
          </p:nvPr>
        </p:nvSpPr>
        <p:spPr>
          <a:xfrm flipH="1">
            <a:off x="9597250" y="1"/>
            <a:ext cx="2579258" cy="1790007"/>
          </a:xfrm>
          <a:custGeom>
            <a:avLst/>
            <a:gdLst>
              <a:gd name="connsiteX0" fmla="*/ 2788808 w 8566177"/>
              <a:gd name="connsiteY0" fmla="*/ 0 h 6858605"/>
              <a:gd name="connsiteX1" fmla="*/ 6898687 w 8566177"/>
              <a:gd name="connsiteY1" fmla="*/ 0 h 6858605"/>
              <a:gd name="connsiteX2" fmla="*/ 8566177 w 8566177"/>
              <a:gd name="connsiteY2" fmla="*/ 6858605 h 6858605"/>
              <a:gd name="connsiteX3" fmla="*/ 2116443 w 8566177"/>
              <a:gd name="connsiteY3" fmla="*/ 6858605 h 6858605"/>
              <a:gd name="connsiteX4" fmla="*/ 0 w 8566177"/>
              <a:gd name="connsiteY4" fmla="*/ 6085060 h 6858605"/>
              <a:gd name="connsiteX5" fmla="*/ 0 w 8566177"/>
              <a:gd name="connsiteY5" fmla="*/ 1942407 h 6858605"/>
              <a:gd name="connsiteX0-1" fmla="*/ 6898687 w 8566177"/>
              <a:gd name="connsiteY0-2" fmla="*/ 0 h 6858605"/>
              <a:gd name="connsiteX1-3" fmla="*/ 8566177 w 8566177"/>
              <a:gd name="connsiteY1-4" fmla="*/ 6858605 h 6858605"/>
              <a:gd name="connsiteX2-5" fmla="*/ 2116443 w 8566177"/>
              <a:gd name="connsiteY2-6" fmla="*/ 6858605 h 6858605"/>
              <a:gd name="connsiteX3-7" fmla="*/ 0 w 8566177"/>
              <a:gd name="connsiteY3-8" fmla="*/ 6085060 h 6858605"/>
              <a:gd name="connsiteX4-9" fmla="*/ 0 w 8566177"/>
              <a:gd name="connsiteY4-10" fmla="*/ 1942407 h 6858605"/>
              <a:gd name="connsiteX5-11" fmla="*/ 2788808 w 8566177"/>
              <a:gd name="connsiteY5-12" fmla="*/ 0 h 6858605"/>
              <a:gd name="connsiteX6" fmla="*/ 6990127 w 8566177"/>
              <a:gd name="connsiteY6" fmla="*/ 91440 h 6858605"/>
              <a:gd name="connsiteX0-13" fmla="*/ 6898687 w 8566177"/>
              <a:gd name="connsiteY0-14" fmla="*/ 0 h 6858605"/>
              <a:gd name="connsiteX1-15" fmla="*/ 8566177 w 8566177"/>
              <a:gd name="connsiteY1-16" fmla="*/ 6858605 h 6858605"/>
              <a:gd name="connsiteX2-17" fmla="*/ 2116443 w 8566177"/>
              <a:gd name="connsiteY2-18" fmla="*/ 6858605 h 6858605"/>
              <a:gd name="connsiteX3-19" fmla="*/ 0 w 8566177"/>
              <a:gd name="connsiteY3-20" fmla="*/ 6085060 h 6858605"/>
              <a:gd name="connsiteX4-21" fmla="*/ 0 w 8566177"/>
              <a:gd name="connsiteY4-22" fmla="*/ 1942407 h 6858605"/>
              <a:gd name="connsiteX5-23" fmla="*/ 2788808 w 8566177"/>
              <a:gd name="connsiteY5-24" fmla="*/ 0 h 6858605"/>
              <a:gd name="connsiteX0-25" fmla="*/ 8566177 w 8566177"/>
              <a:gd name="connsiteY0-26" fmla="*/ 6858605 h 6858605"/>
              <a:gd name="connsiteX1-27" fmla="*/ 2116443 w 8566177"/>
              <a:gd name="connsiteY1-28" fmla="*/ 6858605 h 6858605"/>
              <a:gd name="connsiteX2-29" fmla="*/ 0 w 8566177"/>
              <a:gd name="connsiteY2-30" fmla="*/ 6085060 h 6858605"/>
              <a:gd name="connsiteX3-31" fmla="*/ 0 w 8566177"/>
              <a:gd name="connsiteY3-32" fmla="*/ 1942407 h 6858605"/>
              <a:gd name="connsiteX4-33" fmla="*/ 2788808 w 8566177"/>
              <a:gd name="connsiteY4-34" fmla="*/ 0 h 6858605"/>
              <a:gd name="connsiteX0-35" fmla="*/ 2116443 w 2788808"/>
              <a:gd name="connsiteY0-36" fmla="*/ 6858605 h 6858605"/>
              <a:gd name="connsiteX1-37" fmla="*/ 0 w 2788808"/>
              <a:gd name="connsiteY1-38" fmla="*/ 6085060 h 6858605"/>
              <a:gd name="connsiteX2-39" fmla="*/ 0 w 2788808"/>
              <a:gd name="connsiteY2-40" fmla="*/ 1942407 h 6858605"/>
              <a:gd name="connsiteX3-41" fmla="*/ 2788808 w 2788808"/>
              <a:gd name="connsiteY3-42" fmla="*/ 0 h 6858605"/>
              <a:gd name="connsiteX0-43" fmla="*/ 0 w 2788808"/>
              <a:gd name="connsiteY0-44" fmla="*/ 6085060 h 6085060"/>
              <a:gd name="connsiteX1-45" fmla="*/ 0 w 2788808"/>
              <a:gd name="connsiteY1-46" fmla="*/ 1942407 h 6085060"/>
              <a:gd name="connsiteX2-47" fmla="*/ 2788808 w 2788808"/>
              <a:gd name="connsiteY2-48" fmla="*/ 0 h 6085060"/>
              <a:gd name="connsiteX0-49" fmla="*/ 0 w 2788808"/>
              <a:gd name="connsiteY0-50" fmla="*/ 1942407 h 1942407"/>
              <a:gd name="connsiteX1-51" fmla="*/ 2788808 w 2788808"/>
              <a:gd name="connsiteY1-52" fmla="*/ 0 h 1942407"/>
              <a:gd name="connsiteX0-53" fmla="*/ 0 w 2579258"/>
              <a:gd name="connsiteY0-54" fmla="*/ 1790007 h 1790007"/>
              <a:gd name="connsiteX1-55" fmla="*/ 2579258 w 2579258"/>
              <a:gd name="connsiteY1-56" fmla="*/ 0 h 179000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2579258" h="1790007">
                <a:moveTo>
                  <a:pt x="0" y="1790007"/>
                </a:moveTo>
                <a:lnTo>
                  <a:pt x="2579258" y="0"/>
                </a:lnTo>
              </a:path>
            </a:pathLst>
          </a:custGeom>
          <a:noFill/>
          <a:ln>
            <a:solidFill>
              <a:schemeClr val="tx1">
                <a:alpha val="8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180" name="任意多边形: 形状 122"/>
          <p:cNvSpPr/>
          <p:nvPr>
            <p:custDataLst>
              <p:tags r:id="rId169"/>
            </p:custDataLst>
          </p:nvPr>
        </p:nvSpPr>
        <p:spPr>
          <a:xfrm rot="17509627">
            <a:off x="7376795" y="4959350"/>
            <a:ext cx="1623060" cy="1623060"/>
          </a:xfrm>
          <a:custGeom>
            <a:avLst/>
            <a:gdLst>
              <a:gd name="connsiteX0" fmla="*/ 1582064 w 1582064"/>
              <a:gd name="connsiteY0" fmla="*/ 791032 h 1582064"/>
              <a:gd name="connsiteX1" fmla="*/ 791032 w 1582064"/>
              <a:gd name="connsiteY1" fmla="*/ 1582064 h 1582064"/>
              <a:gd name="connsiteX2" fmla="*/ 0 w 1582064"/>
              <a:gd name="connsiteY2" fmla="*/ 791032 h 1582064"/>
              <a:gd name="connsiteX3" fmla="*/ 791032 w 1582064"/>
              <a:gd name="connsiteY3" fmla="*/ 0 h 1582064"/>
              <a:gd name="connsiteX4" fmla="*/ 1582064 w 1582064"/>
              <a:gd name="connsiteY4" fmla="*/ 791032 h 1582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82064" h="1582064">
                <a:moveTo>
                  <a:pt x="1582064" y="791032"/>
                </a:moveTo>
                <a:cubicBezTo>
                  <a:pt x="1582064" y="1227907"/>
                  <a:pt x="1227907" y="1582064"/>
                  <a:pt x="791032" y="1582064"/>
                </a:cubicBezTo>
                <a:cubicBezTo>
                  <a:pt x="354157" y="1582064"/>
                  <a:pt x="0" y="1227907"/>
                  <a:pt x="0" y="791032"/>
                </a:cubicBezTo>
                <a:cubicBezTo>
                  <a:pt x="0" y="354157"/>
                  <a:pt x="354157" y="0"/>
                  <a:pt x="791032" y="0"/>
                </a:cubicBezTo>
                <a:cubicBezTo>
                  <a:pt x="1227907" y="0"/>
                  <a:pt x="1582064" y="354157"/>
                  <a:pt x="1582064" y="791032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55000"/>
            </a:schemeClr>
          </a:solidFill>
          <a:ln w="7620" cap="flat">
            <a:noFill/>
            <a:prstDash val="solid"/>
            <a:miter/>
          </a:ln>
          <a:effectLst>
            <a:softEdge rad="520700"/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buClrTx/>
              <a:buSzTx/>
              <a:buFontTx/>
            </a:pPr>
            <a:endParaRPr lang="zh-CN" altLang="en-US">
              <a:cs typeface="微软雅黑" panose="020B0503020204020204" charset="-122"/>
              <a:sym typeface="+mn-ea"/>
            </a:endParaRPr>
          </a:p>
        </p:txBody>
      </p:sp>
      <p:sp>
        <p:nvSpPr>
          <p:cNvPr id="183" name="任意多边形: 形状 122"/>
          <p:cNvSpPr/>
          <p:nvPr>
            <p:custDataLst>
              <p:tags r:id="rId170"/>
            </p:custDataLst>
          </p:nvPr>
        </p:nvSpPr>
        <p:spPr>
          <a:xfrm rot="19380000">
            <a:off x="7846695" y="5451475"/>
            <a:ext cx="655955" cy="655955"/>
          </a:xfrm>
          <a:custGeom>
            <a:avLst/>
            <a:gdLst>
              <a:gd name="connsiteX0" fmla="*/ 1582064 w 1582064"/>
              <a:gd name="connsiteY0" fmla="*/ 791032 h 1582064"/>
              <a:gd name="connsiteX1" fmla="*/ 791032 w 1582064"/>
              <a:gd name="connsiteY1" fmla="*/ 1582064 h 1582064"/>
              <a:gd name="connsiteX2" fmla="*/ 0 w 1582064"/>
              <a:gd name="connsiteY2" fmla="*/ 791032 h 1582064"/>
              <a:gd name="connsiteX3" fmla="*/ 791032 w 1582064"/>
              <a:gd name="connsiteY3" fmla="*/ 0 h 1582064"/>
              <a:gd name="connsiteX4" fmla="*/ 1582064 w 1582064"/>
              <a:gd name="connsiteY4" fmla="*/ 791032 h 1582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82064" h="1582064">
                <a:moveTo>
                  <a:pt x="1582064" y="791032"/>
                </a:moveTo>
                <a:cubicBezTo>
                  <a:pt x="1582064" y="1227907"/>
                  <a:pt x="1227907" y="1582064"/>
                  <a:pt x="791032" y="1582064"/>
                </a:cubicBezTo>
                <a:cubicBezTo>
                  <a:pt x="354157" y="1582064"/>
                  <a:pt x="0" y="1227907"/>
                  <a:pt x="0" y="791032"/>
                </a:cubicBezTo>
                <a:cubicBezTo>
                  <a:pt x="0" y="354157"/>
                  <a:pt x="354157" y="0"/>
                  <a:pt x="791032" y="0"/>
                </a:cubicBezTo>
                <a:cubicBezTo>
                  <a:pt x="1227907" y="0"/>
                  <a:pt x="1582064" y="354157"/>
                  <a:pt x="1582064" y="791032"/>
                </a:cubicBezTo>
                <a:close/>
              </a:path>
            </a:pathLst>
          </a:custGeom>
          <a:gradFill>
            <a:gsLst>
              <a:gs pos="0">
                <a:schemeClr val="bg2">
                  <a:lumMod val="80000"/>
                  <a:lumOff val="20000"/>
                </a:schemeClr>
              </a:gs>
              <a:gs pos="100000">
                <a:schemeClr val="bg2"/>
              </a:gs>
              <a:gs pos="66000">
                <a:schemeClr val="bg2"/>
              </a:gs>
            </a:gsLst>
            <a:path path="circle">
              <a:fillToRect t="100000" r="100000"/>
            </a:path>
            <a:tileRect l="-100000" b="-100000"/>
          </a:gradFill>
          <a:ln w="7620" cap="flat">
            <a:noFill/>
            <a:prstDash val="solid"/>
            <a:miter/>
          </a:ln>
          <a:effectLst>
            <a:innerShdw blurRad="393700" dist="127000">
              <a:schemeClr val="bg2">
                <a:lumMod val="75000"/>
                <a:lumOff val="25000"/>
                <a:alpha val="65000"/>
              </a:schemeClr>
            </a:inn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buClrTx/>
              <a:buSzTx/>
              <a:buFontTx/>
            </a:pPr>
            <a:endParaRPr lang="zh-CN" altLang="en-US">
              <a:cs typeface="微软雅黑" panose="020B0503020204020204" charset="-122"/>
              <a:sym typeface="+mn-ea"/>
            </a:endParaRPr>
          </a:p>
        </p:txBody>
      </p:sp>
      <p:sp>
        <p:nvSpPr>
          <p:cNvPr id="184" name="任意多边形: 形状 122"/>
          <p:cNvSpPr/>
          <p:nvPr>
            <p:custDataLst>
              <p:tags r:id="rId171"/>
            </p:custDataLst>
          </p:nvPr>
        </p:nvSpPr>
        <p:spPr>
          <a:xfrm rot="17047627">
            <a:off x="8087360" y="5257800"/>
            <a:ext cx="238125" cy="482600"/>
          </a:xfrm>
          <a:custGeom>
            <a:avLst/>
            <a:gdLst>
              <a:gd name="connsiteX0" fmla="*/ 1582064 w 1582064"/>
              <a:gd name="connsiteY0" fmla="*/ 791032 h 1582064"/>
              <a:gd name="connsiteX1" fmla="*/ 791032 w 1582064"/>
              <a:gd name="connsiteY1" fmla="*/ 1582064 h 1582064"/>
              <a:gd name="connsiteX2" fmla="*/ 0 w 1582064"/>
              <a:gd name="connsiteY2" fmla="*/ 791032 h 1582064"/>
              <a:gd name="connsiteX3" fmla="*/ 791032 w 1582064"/>
              <a:gd name="connsiteY3" fmla="*/ 0 h 1582064"/>
              <a:gd name="connsiteX4" fmla="*/ 1582064 w 1582064"/>
              <a:gd name="connsiteY4" fmla="*/ 791032 h 1582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3" h="1833">
                <a:moveTo>
                  <a:pt x="236" y="0"/>
                </a:moveTo>
                <a:lnTo>
                  <a:pt x="252" y="8"/>
                </a:lnTo>
                <a:cubicBezTo>
                  <a:pt x="640" y="219"/>
                  <a:pt x="903" y="631"/>
                  <a:pt x="903" y="1104"/>
                </a:cubicBezTo>
                <a:cubicBezTo>
                  <a:pt x="903" y="1372"/>
                  <a:pt x="818" y="1621"/>
                  <a:pt x="674" y="1825"/>
                </a:cubicBezTo>
                <a:lnTo>
                  <a:pt x="667" y="1833"/>
                </a:lnTo>
                <a:lnTo>
                  <a:pt x="652" y="1825"/>
                </a:lnTo>
                <a:cubicBezTo>
                  <a:pt x="264" y="1614"/>
                  <a:pt x="0" y="1203"/>
                  <a:pt x="0" y="730"/>
                </a:cubicBezTo>
                <a:cubicBezTo>
                  <a:pt x="0" y="461"/>
                  <a:pt x="85" y="212"/>
                  <a:pt x="230" y="8"/>
                </a:cubicBezTo>
                <a:lnTo>
                  <a:pt x="236" y="0"/>
                </a:lnTo>
                <a:close/>
              </a:path>
            </a:pathLst>
          </a:custGeom>
          <a:gradFill>
            <a:gsLst>
              <a:gs pos="41000">
                <a:schemeClr val="accent1">
                  <a:lumMod val="40000"/>
                  <a:lumOff val="60000"/>
                </a:schemeClr>
              </a:gs>
              <a:gs pos="79000">
                <a:schemeClr val="accent1"/>
              </a:gs>
            </a:gsLst>
            <a:lin ang="10800000"/>
          </a:gradFill>
          <a:ln w="7620" cap="flat">
            <a:noFill/>
            <a:prstDash val="solid"/>
            <a:miter/>
          </a:ln>
          <a:effectLst>
            <a:softEdge rad="101600"/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85" name="任意多边形: 形状 122"/>
          <p:cNvSpPr/>
          <p:nvPr>
            <p:custDataLst>
              <p:tags r:id="rId172"/>
            </p:custDataLst>
          </p:nvPr>
        </p:nvSpPr>
        <p:spPr>
          <a:xfrm rot="6411036">
            <a:off x="7990205" y="5768340"/>
            <a:ext cx="238125" cy="554355"/>
          </a:xfrm>
          <a:custGeom>
            <a:avLst/>
            <a:gdLst>
              <a:gd name="connsiteX0" fmla="*/ 1582064 w 1582064"/>
              <a:gd name="connsiteY0" fmla="*/ 791032 h 1582064"/>
              <a:gd name="connsiteX1" fmla="*/ 791032 w 1582064"/>
              <a:gd name="connsiteY1" fmla="*/ 1582064 h 1582064"/>
              <a:gd name="connsiteX2" fmla="*/ 0 w 1582064"/>
              <a:gd name="connsiteY2" fmla="*/ 791032 h 1582064"/>
              <a:gd name="connsiteX3" fmla="*/ 791032 w 1582064"/>
              <a:gd name="connsiteY3" fmla="*/ 0 h 1582064"/>
              <a:gd name="connsiteX4" fmla="*/ 1582064 w 1582064"/>
              <a:gd name="connsiteY4" fmla="*/ 791032 h 1582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3" h="1833">
                <a:moveTo>
                  <a:pt x="236" y="0"/>
                </a:moveTo>
                <a:lnTo>
                  <a:pt x="252" y="8"/>
                </a:lnTo>
                <a:cubicBezTo>
                  <a:pt x="640" y="219"/>
                  <a:pt x="903" y="631"/>
                  <a:pt x="903" y="1104"/>
                </a:cubicBezTo>
                <a:cubicBezTo>
                  <a:pt x="903" y="1372"/>
                  <a:pt x="818" y="1621"/>
                  <a:pt x="674" y="1825"/>
                </a:cubicBezTo>
                <a:lnTo>
                  <a:pt x="667" y="1833"/>
                </a:lnTo>
                <a:lnTo>
                  <a:pt x="652" y="1825"/>
                </a:lnTo>
                <a:cubicBezTo>
                  <a:pt x="264" y="1614"/>
                  <a:pt x="0" y="1203"/>
                  <a:pt x="0" y="730"/>
                </a:cubicBezTo>
                <a:cubicBezTo>
                  <a:pt x="0" y="461"/>
                  <a:pt x="85" y="212"/>
                  <a:pt x="230" y="8"/>
                </a:cubicBezTo>
                <a:lnTo>
                  <a:pt x="236" y="0"/>
                </a:lnTo>
                <a:close/>
              </a:path>
            </a:pathLst>
          </a:custGeom>
          <a:gradFill>
            <a:gsLst>
              <a:gs pos="41000">
                <a:schemeClr val="bg2">
                  <a:lumMod val="50000"/>
                  <a:lumOff val="50000"/>
                </a:schemeClr>
              </a:gs>
              <a:gs pos="79000">
                <a:schemeClr val="bg2">
                  <a:lumMod val="90000"/>
                  <a:lumOff val="10000"/>
                </a:schemeClr>
              </a:gs>
            </a:gsLst>
            <a:lin ang="10800000"/>
          </a:gradFill>
          <a:ln w="7620" cap="flat">
            <a:noFill/>
            <a:prstDash val="solid"/>
            <a:miter/>
          </a:ln>
          <a:effectLst>
            <a:softEdge rad="101600"/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86" name="任意多边形: 形状 185"/>
          <p:cNvSpPr/>
          <p:nvPr>
            <p:custDataLst>
              <p:tags r:id="rId173"/>
            </p:custDataLst>
          </p:nvPr>
        </p:nvSpPr>
        <p:spPr>
          <a:xfrm rot="14681375">
            <a:off x="7967345" y="5446395"/>
            <a:ext cx="519430" cy="469265"/>
          </a:xfrm>
          <a:custGeom>
            <a:avLst/>
            <a:gdLst>
              <a:gd name="connsiteX0" fmla="*/ 0 w 236998"/>
              <a:gd name="connsiteY0" fmla="*/ 178644 h 213964"/>
              <a:gd name="connsiteX1" fmla="*/ 24563 w 236998"/>
              <a:gd name="connsiteY1" fmla="*/ 176715 h 213964"/>
              <a:gd name="connsiteX2" fmla="*/ 205577 w 236998"/>
              <a:gd name="connsiteY2" fmla="*/ 35288 h 213964"/>
              <a:gd name="connsiteX3" fmla="*/ 217208 w 236998"/>
              <a:gd name="connsiteY3" fmla="*/ 0 h 213964"/>
              <a:gd name="connsiteX4" fmla="*/ 225599 w 236998"/>
              <a:gd name="connsiteY4" fmla="*/ 12445 h 213964"/>
              <a:gd name="connsiteX5" fmla="*/ 236998 w 236998"/>
              <a:gd name="connsiteY5" fmla="*/ 68908 h 213964"/>
              <a:gd name="connsiteX6" fmla="*/ 91942 w 236998"/>
              <a:gd name="connsiteY6" fmla="*/ 213964 h 213964"/>
              <a:gd name="connsiteX7" fmla="*/ 35479 w 236998"/>
              <a:gd name="connsiteY7" fmla="*/ 202565 h 213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6998" h="213964">
                <a:moveTo>
                  <a:pt x="0" y="178644"/>
                </a:moveTo>
                <a:lnTo>
                  <a:pt x="24563" y="176715"/>
                </a:lnTo>
                <a:cubicBezTo>
                  <a:pt x="101880" y="163023"/>
                  <a:pt x="171236" y="112419"/>
                  <a:pt x="205577" y="35288"/>
                </a:cubicBezTo>
                <a:lnTo>
                  <a:pt x="217208" y="0"/>
                </a:lnTo>
                <a:lnTo>
                  <a:pt x="225599" y="12445"/>
                </a:lnTo>
                <a:cubicBezTo>
                  <a:pt x="232939" y="29800"/>
                  <a:pt x="236998" y="48879"/>
                  <a:pt x="236998" y="68908"/>
                </a:cubicBezTo>
                <a:cubicBezTo>
                  <a:pt x="236998" y="149020"/>
                  <a:pt x="172054" y="213964"/>
                  <a:pt x="91942" y="213964"/>
                </a:cubicBezTo>
                <a:cubicBezTo>
                  <a:pt x="71914" y="213964"/>
                  <a:pt x="52833" y="209905"/>
                  <a:pt x="35479" y="202565"/>
                </a:cubicBezTo>
                <a:close/>
              </a:path>
            </a:pathLst>
          </a:custGeom>
          <a:gradFill flip="none" rotWithShape="1">
            <a:gsLst>
              <a:gs pos="55000">
                <a:schemeClr val="bg2">
                  <a:lumMod val="84000"/>
                  <a:lumOff val="16000"/>
                  <a:alpha val="0"/>
                </a:schemeClr>
              </a:gs>
              <a:gs pos="85000">
                <a:schemeClr val="bg2">
                  <a:lumMod val="45000"/>
                  <a:lumOff val="55000"/>
                </a:schemeClr>
              </a:gs>
            </a:gsLst>
            <a:lin ang="3000000" scaled="0"/>
            <a:tileRect/>
          </a:gradFill>
          <a:ln w="7620" cap="flat">
            <a:noFill/>
            <a:prstDash val="solid"/>
            <a:miter/>
          </a:ln>
          <a:effectLst>
            <a:softEdge rad="0"/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buClrTx/>
              <a:buSzTx/>
              <a:buFontTx/>
            </a:pPr>
            <a:endParaRPr lang="zh-CN" altLang="en-US">
              <a:cs typeface="微软雅黑" panose="020B0503020204020204" charset="-122"/>
              <a:sym typeface="+mn-ea"/>
            </a:endParaRPr>
          </a:p>
        </p:txBody>
      </p:sp>
      <p:sp>
        <p:nvSpPr>
          <p:cNvPr id="203" name="任意多边形: 形状 122"/>
          <p:cNvSpPr>
            <a:spLocks noChangeAspect="1"/>
          </p:cNvSpPr>
          <p:nvPr>
            <p:custDataLst>
              <p:tags r:id="rId174"/>
            </p:custDataLst>
          </p:nvPr>
        </p:nvSpPr>
        <p:spPr>
          <a:xfrm rot="17509627">
            <a:off x="8424545" y="1457325"/>
            <a:ext cx="1224280" cy="1224280"/>
          </a:xfrm>
          <a:custGeom>
            <a:avLst/>
            <a:gdLst>
              <a:gd name="connsiteX0" fmla="*/ 1582064 w 1582064"/>
              <a:gd name="connsiteY0" fmla="*/ 791032 h 1582064"/>
              <a:gd name="connsiteX1" fmla="*/ 791032 w 1582064"/>
              <a:gd name="connsiteY1" fmla="*/ 1582064 h 1582064"/>
              <a:gd name="connsiteX2" fmla="*/ 0 w 1582064"/>
              <a:gd name="connsiteY2" fmla="*/ 791032 h 1582064"/>
              <a:gd name="connsiteX3" fmla="*/ 791032 w 1582064"/>
              <a:gd name="connsiteY3" fmla="*/ 0 h 1582064"/>
              <a:gd name="connsiteX4" fmla="*/ 1582064 w 1582064"/>
              <a:gd name="connsiteY4" fmla="*/ 791032 h 1582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82064" h="1582064">
                <a:moveTo>
                  <a:pt x="1582064" y="791032"/>
                </a:moveTo>
                <a:cubicBezTo>
                  <a:pt x="1582064" y="1227907"/>
                  <a:pt x="1227907" y="1582064"/>
                  <a:pt x="791032" y="1582064"/>
                </a:cubicBezTo>
                <a:cubicBezTo>
                  <a:pt x="354157" y="1582064"/>
                  <a:pt x="0" y="1227907"/>
                  <a:pt x="0" y="791032"/>
                </a:cubicBezTo>
                <a:cubicBezTo>
                  <a:pt x="0" y="354157"/>
                  <a:pt x="354157" y="0"/>
                  <a:pt x="791032" y="0"/>
                </a:cubicBezTo>
                <a:cubicBezTo>
                  <a:pt x="1227907" y="0"/>
                  <a:pt x="1582064" y="354157"/>
                  <a:pt x="1582064" y="791032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60000"/>
            </a:schemeClr>
          </a:solidFill>
          <a:ln w="7620" cap="flat">
            <a:noFill/>
            <a:prstDash val="solid"/>
            <a:miter/>
          </a:ln>
          <a:effectLst>
            <a:softEdge rad="482600"/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buClrTx/>
              <a:buSzTx/>
              <a:buFontTx/>
            </a:pPr>
            <a:endParaRPr lang="zh-CN" altLang="en-US">
              <a:cs typeface="微软雅黑" panose="020B0503020204020204" charset="-122"/>
              <a:sym typeface="+mn-ea"/>
            </a:endParaRPr>
          </a:p>
        </p:txBody>
      </p:sp>
      <p:sp>
        <p:nvSpPr>
          <p:cNvPr id="206" name="任意多边形: 形状 122"/>
          <p:cNvSpPr/>
          <p:nvPr>
            <p:custDataLst>
              <p:tags r:id="rId175"/>
            </p:custDataLst>
          </p:nvPr>
        </p:nvSpPr>
        <p:spPr>
          <a:xfrm rot="9900000">
            <a:off x="8884413" y="1860244"/>
            <a:ext cx="392849" cy="392829"/>
          </a:xfrm>
          <a:custGeom>
            <a:avLst/>
            <a:gdLst>
              <a:gd name="connsiteX0" fmla="*/ 1582064 w 1582064"/>
              <a:gd name="connsiteY0" fmla="*/ 791032 h 1582064"/>
              <a:gd name="connsiteX1" fmla="*/ 791032 w 1582064"/>
              <a:gd name="connsiteY1" fmla="*/ 1582064 h 1582064"/>
              <a:gd name="connsiteX2" fmla="*/ 0 w 1582064"/>
              <a:gd name="connsiteY2" fmla="*/ 791032 h 1582064"/>
              <a:gd name="connsiteX3" fmla="*/ 791032 w 1582064"/>
              <a:gd name="connsiteY3" fmla="*/ 0 h 1582064"/>
              <a:gd name="connsiteX4" fmla="*/ 1582064 w 1582064"/>
              <a:gd name="connsiteY4" fmla="*/ 791032 h 1582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82064" h="1582064">
                <a:moveTo>
                  <a:pt x="1582064" y="791032"/>
                </a:moveTo>
                <a:cubicBezTo>
                  <a:pt x="1582064" y="1227907"/>
                  <a:pt x="1227907" y="1582064"/>
                  <a:pt x="791032" y="1582064"/>
                </a:cubicBezTo>
                <a:cubicBezTo>
                  <a:pt x="354157" y="1582064"/>
                  <a:pt x="0" y="1227907"/>
                  <a:pt x="0" y="791032"/>
                </a:cubicBezTo>
                <a:cubicBezTo>
                  <a:pt x="0" y="354157"/>
                  <a:pt x="354157" y="0"/>
                  <a:pt x="791032" y="0"/>
                </a:cubicBezTo>
                <a:cubicBezTo>
                  <a:pt x="1227907" y="0"/>
                  <a:pt x="1582064" y="354157"/>
                  <a:pt x="1582064" y="791032"/>
                </a:cubicBezTo>
                <a:close/>
              </a:path>
            </a:pathLst>
          </a:custGeom>
          <a:gradFill>
            <a:gsLst>
              <a:gs pos="0">
                <a:schemeClr val="bg2">
                  <a:lumMod val="80000"/>
                  <a:lumOff val="20000"/>
                </a:schemeClr>
              </a:gs>
              <a:gs pos="100000">
                <a:schemeClr val="bg2"/>
              </a:gs>
              <a:gs pos="44000">
                <a:schemeClr val="bg2">
                  <a:lumMod val="98000"/>
                  <a:lumOff val="2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 w="7620" cap="flat">
            <a:noFill/>
            <a:prstDash val="solid"/>
            <a:miter/>
          </a:ln>
          <a:effectLst>
            <a:innerShdw blurRad="393700" dist="50800">
              <a:schemeClr val="bg2">
                <a:lumMod val="90000"/>
                <a:lumOff val="10000"/>
                <a:alpha val="65000"/>
              </a:schemeClr>
            </a:inn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buClrTx/>
              <a:buSzTx/>
              <a:buFontTx/>
            </a:pPr>
            <a:endParaRPr lang="zh-CN" altLang="en-US">
              <a:cs typeface="微软雅黑" panose="020B0503020204020204" charset="-122"/>
              <a:sym typeface="+mn-ea"/>
            </a:endParaRPr>
          </a:p>
        </p:txBody>
      </p:sp>
      <p:sp>
        <p:nvSpPr>
          <p:cNvPr id="209" name="任意多边形: 形状 1047"/>
          <p:cNvSpPr/>
          <p:nvPr>
            <p:custDataLst>
              <p:tags r:id="rId176"/>
            </p:custDataLst>
          </p:nvPr>
        </p:nvSpPr>
        <p:spPr>
          <a:xfrm rot="5201375">
            <a:off x="8874133" y="1959036"/>
            <a:ext cx="311069" cy="281041"/>
          </a:xfrm>
          <a:custGeom>
            <a:avLst/>
            <a:gdLst>
              <a:gd name="connsiteX0" fmla="*/ 0 w 236998"/>
              <a:gd name="connsiteY0" fmla="*/ 178644 h 213964"/>
              <a:gd name="connsiteX1" fmla="*/ 24563 w 236998"/>
              <a:gd name="connsiteY1" fmla="*/ 176715 h 213964"/>
              <a:gd name="connsiteX2" fmla="*/ 205577 w 236998"/>
              <a:gd name="connsiteY2" fmla="*/ 35288 h 213964"/>
              <a:gd name="connsiteX3" fmla="*/ 217208 w 236998"/>
              <a:gd name="connsiteY3" fmla="*/ 0 h 213964"/>
              <a:gd name="connsiteX4" fmla="*/ 225599 w 236998"/>
              <a:gd name="connsiteY4" fmla="*/ 12445 h 213964"/>
              <a:gd name="connsiteX5" fmla="*/ 236998 w 236998"/>
              <a:gd name="connsiteY5" fmla="*/ 68908 h 213964"/>
              <a:gd name="connsiteX6" fmla="*/ 91942 w 236998"/>
              <a:gd name="connsiteY6" fmla="*/ 213964 h 213964"/>
              <a:gd name="connsiteX7" fmla="*/ 35479 w 236998"/>
              <a:gd name="connsiteY7" fmla="*/ 202565 h 213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6998" h="213964">
                <a:moveTo>
                  <a:pt x="0" y="178644"/>
                </a:moveTo>
                <a:lnTo>
                  <a:pt x="24563" y="176715"/>
                </a:lnTo>
                <a:cubicBezTo>
                  <a:pt x="101880" y="163023"/>
                  <a:pt x="171236" y="112419"/>
                  <a:pt x="205577" y="35288"/>
                </a:cubicBezTo>
                <a:lnTo>
                  <a:pt x="217208" y="0"/>
                </a:lnTo>
                <a:lnTo>
                  <a:pt x="225599" y="12445"/>
                </a:lnTo>
                <a:cubicBezTo>
                  <a:pt x="232939" y="29800"/>
                  <a:pt x="236998" y="48879"/>
                  <a:pt x="236998" y="68908"/>
                </a:cubicBezTo>
                <a:cubicBezTo>
                  <a:pt x="236998" y="149020"/>
                  <a:pt x="172054" y="213964"/>
                  <a:pt x="91942" y="213964"/>
                </a:cubicBezTo>
                <a:cubicBezTo>
                  <a:pt x="71914" y="213964"/>
                  <a:pt x="52833" y="209905"/>
                  <a:pt x="35479" y="202565"/>
                </a:cubicBezTo>
                <a:close/>
              </a:path>
            </a:pathLst>
          </a:custGeom>
          <a:gradFill flip="none" rotWithShape="1">
            <a:gsLst>
              <a:gs pos="55000">
                <a:schemeClr val="bg2">
                  <a:alpha val="0"/>
                </a:schemeClr>
              </a:gs>
              <a:gs pos="85000">
                <a:schemeClr val="bg2">
                  <a:lumMod val="65000"/>
                  <a:lumOff val="35000"/>
                </a:schemeClr>
              </a:gs>
            </a:gsLst>
            <a:lin ang="3000000" scaled="0"/>
            <a:tileRect/>
          </a:gradFill>
          <a:ln w="7620" cap="flat">
            <a:noFill/>
            <a:prstDash val="solid"/>
            <a:miter/>
          </a:ln>
          <a:effectLst>
            <a:softEdge rad="0"/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buClrTx/>
              <a:buSzTx/>
              <a:buFontTx/>
            </a:pPr>
            <a:endParaRPr lang="zh-CN" altLang="en-US">
              <a:cs typeface="微软雅黑" panose="020B0503020204020204" charset="-122"/>
              <a:sym typeface="+mn-ea"/>
            </a:endParaRPr>
          </a:p>
        </p:txBody>
      </p:sp>
      <p:sp>
        <p:nvSpPr>
          <p:cNvPr id="276" name="任意多边形: 形状 275"/>
          <p:cNvSpPr/>
          <p:nvPr userDrawn="1">
            <p:custDataLst>
              <p:tags r:id="rId177"/>
            </p:custDataLst>
          </p:nvPr>
        </p:nvSpPr>
        <p:spPr>
          <a:xfrm>
            <a:off x="0" y="2605"/>
            <a:ext cx="1438063" cy="688256"/>
          </a:xfrm>
          <a:custGeom>
            <a:avLst/>
            <a:gdLst>
              <a:gd name="connsiteX0" fmla="*/ 1 w 1438063"/>
              <a:gd name="connsiteY0" fmla="*/ 0 h 688256"/>
              <a:gd name="connsiteX1" fmla="*/ 1438063 w 1438063"/>
              <a:gd name="connsiteY1" fmla="*/ 0 h 688256"/>
              <a:gd name="connsiteX2" fmla="*/ 1416971 w 1438063"/>
              <a:gd name="connsiteY2" fmla="*/ 124921 h 688256"/>
              <a:gd name="connsiteX3" fmla="*/ 625378 w 1438063"/>
              <a:gd name="connsiteY3" fmla="*/ 686515 h 688256"/>
              <a:gd name="connsiteX4" fmla="*/ 63705 w 1438063"/>
              <a:gd name="connsiteY4" fmla="*/ 382967 h 688256"/>
              <a:gd name="connsiteX5" fmla="*/ 0 w 1438063"/>
              <a:gd name="connsiteY5" fmla="*/ 282077 h 688256"/>
              <a:gd name="connsiteX6" fmla="*/ 1 w 1438063"/>
              <a:gd name="connsiteY6" fmla="*/ 0 h 688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38063" h="688256">
                <a:moveTo>
                  <a:pt x="1" y="0"/>
                </a:moveTo>
                <a:lnTo>
                  <a:pt x="1438063" y="0"/>
                </a:lnTo>
                <a:lnTo>
                  <a:pt x="1416971" y="124921"/>
                </a:lnTo>
                <a:cubicBezTo>
                  <a:pt x="1322166" y="469301"/>
                  <a:pt x="995660" y="711285"/>
                  <a:pt x="625378" y="686515"/>
                </a:cubicBezTo>
                <a:cubicBezTo>
                  <a:pt x="393951" y="671034"/>
                  <a:pt x="193351" y="554558"/>
                  <a:pt x="63705" y="382967"/>
                </a:cubicBezTo>
                <a:lnTo>
                  <a:pt x="0" y="282077"/>
                </a:lnTo>
                <a:lnTo>
                  <a:pt x="1" y="0"/>
                </a:lnTo>
                <a:close/>
              </a:path>
            </a:pathLst>
          </a:custGeom>
          <a:gradFill flip="none" rotWithShape="1">
            <a:gsLst>
              <a:gs pos="0">
                <a:schemeClr val="bg2"/>
              </a:gs>
              <a:gs pos="100000">
                <a:schemeClr val="bg2">
                  <a:lumMod val="75000"/>
                  <a:lumOff val="25000"/>
                </a:schemeClr>
              </a:gs>
              <a:gs pos="45000">
                <a:schemeClr val="bg2"/>
              </a:gs>
            </a:gsLst>
            <a:path path="circle">
              <a:fillToRect l="100000" t="100000"/>
            </a:path>
            <a:tileRect r="-100000" b="-100000"/>
          </a:gradFill>
          <a:ln w="7620" cap="flat">
            <a:noFill/>
            <a:prstDash val="solid"/>
            <a:miter/>
          </a:ln>
          <a:effectLst>
            <a:innerShdw blurRad="393700" dist="254000">
              <a:schemeClr val="bg2">
                <a:lumMod val="75000"/>
                <a:lumOff val="25000"/>
                <a:alpha val="65000"/>
              </a:schemeClr>
            </a:inn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>
              <a:buClrTx/>
              <a:buSzTx/>
              <a:buFontTx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67" name="任意多边形: 形状 266"/>
          <p:cNvSpPr/>
          <p:nvPr userDrawn="1">
            <p:custDataLst>
              <p:tags r:id="rId178"/>
            </p:custDataLst>
          </p:nvPr>
        </p:nvSpPr>
        <p:spPr>
          <a:xfrm>
            <a:off x="752904" y="635"/>
            <a:ext cx="785511" cy="831219"/>
          </a:xfrm>
          <a:custGeom>
            <a:avLst/>
            <a:gdLst>
              <a:gd name="connsiteX0" fmla="*/ 768929 w 785511"/>
              <a:gd name="connsiteY0" fmla="*/ 0 h 867349"/>
              <a:gd name="connsiteX1" fmla="*/ 778946 w 785511"/>
              <a:gd name="connsiteY1" fmla="*/ 0 h 867349"/>
              <a:gd name="connsiteX2" fmla="*/ 780566 w 785511"/>
              <a:gd name="connsiteY2" fmla="*/ 10845 h 867349"/>
              <a:gd name="connsiteX3" fmla="*/ 457868 w 785511"/>
              <a:gd name="connsiteY3" fmla="*/ 727698 h 867349"/>
              <a:gd name="connsiteX4" fmla="*/ 12767 w 785511"/>
              <a:gd name="connsiteY4" fmla="*/ 867346 h 867349"/>
              <a:gd name="connsiteX5" fmla="*/ 6248 w 785511"/>
              <a:gd name="connsiteY5" fmla="*/ 866642 h 867349"/>
              <a:gd name="connsiteX6" fmla="*/ 4974 w 785511"/>
              <a:gd name="connsiteY6" fmla="*/ 856235 h 867349"/>
              <a:gd name="connsiteX7" fmla="*/ 326812 w 785511"/>
              <a:gd name="connsiteY7" fmla="*/ 139230 h 867349"/>
              <a:gd name="connsiteX8" fmla="*/ 657073 w 785511"/>
              <a:gd name="connsiteY8" fmla="*/ 7716 h 867349"/>
              <a:gd name="connsiteX9" fmla="*/ 768929 w 785511"/>
              <a:gd name="connsiteY9" fmla="*/ 0 h 867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37" h="1309">
                <a:moveTo>
                  <a:pt x="841" y="0"/>
                </a:moveTo>
                <a:lnTo>
                  <a:pt x="1233" y="0"/>
                </a:lnTo>
                <a:lnTo>
                  <a:pt x="1233" y="0"/>
                </a:lnTo>
                <a:cubicBezTo>
                  <a:pt x="1266" y="414"/>
                  <a:pt x="1085" y="834"/>
                  <a:pt x="721" y="1089"/>
                </a:cubicBezTo>
                <a:cubicBezTo>
                  <a:pt x="508" y="1239"/>
                  <a:pt x="263" y="1310"/>
                  <a:pt x="20" y="1309"/>
                </a:cubicBezTo>
                <a:lnTo>
                  <a:pt x="10" y="1308"/>
                </a:lnTo>
                <a:lnTo>
                  <a:pt x="8" y="1292"/>
                </a:lnTo>
                <a:cubicBezTo>
                  <a:pt x="-41" y="865"/>
                  <a:pt x="139" y="426"/>
                  <a:pt x="515" y="162"/>
                </a:cubicBezTo>
                <a:cubicBezTo>
                  <a:pt x="615" y="92"/>
                  <a:pt x="722" y="39"/>
                  <a:pt x="833" y="3"/>
                </a:cubicBezTo>
                <a:lnTo>
                  <a:pt x="841" y="0"/>
                </a:lnTo>
                <a:close/>
              </a:path>
            </a:pathLst>
          </a:custGeom>
          <a:gradFill>
            <a:gsLst>
              <a:gs pos="26000">
                <a:schemeClr val="bg2">
                  <a:lumMod val="50000"/>
                  <a:lumOff val="50000"/>
                </a:schemeClr>
              </a:gs>
              <a:gs pos="79000">
                <a:schemeClr val="bg2"/>
              </a:gs>
            </a:gsLst>
            <a:lin ang="10800000"/>
          </a:gradFill>
          <a:ln w="7620" cap="flat">
            <a:noFill/>
            <a:prstDash val="solid"/>
            <a:miter/>
          </a:ln>
          <a:effectLst>
            <a:softEdge rad="190500"/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82" name="任意多边形: 形状 281"/>
          <p:cNvSpPr/>
          <p:nvPr userDrawn="1">
            <p:custDataLst>
              <p:tags r:id="rId179"/>
            </p:custDataLst>
          </p:nvPr>
        </p:nvSpPr>
        <p:spPr>
          <a:xfrm>
            <a:off x="0" y="0"/>
            <a:ext cx="2018431" cy="1108074"/>
          </a:xfrm>
          <a:custGeom>
            <a:avLst/>
            <a:gdLst>
              <a:gd name="connsiteX0" fmla="*/ 0 w 2018431"/>
              <a:gd name="connsiteY0" fmla="*/ 0 h 1108074"/>
              <a:gd name="connsiteX1" fmla="*/ 2018431 w 2018431"/>
              <a:gd name="connsiteY1" fmla="*/ 0 h 1108074"/>
              <a:gd name="connsiteX2" fmla="*/ 2006880 w 2018431"/>
              <a:gd name="connsiteY2" fmla="*/ 135310 h 1108074"/>
              <a:gd name="connsiteX3" fmla="*/ 1936291 w 2018431"/>
              <a:gd name="connsiteY3" fmla="*/ 365342 h 1108074"/>
              <a:gd name="connsiteX4" fmla="*/ 299577 w 2018431"/>
              <a:gd name="connsiteY4" fmla="*/ 1023035 h 1108074"/>
              <a:gd name="connsiteX5" fmla="*/ 126998 w 2018431"/>
              <a:gd name="connsiteY5" fmla="*/ 943475 h 1108074"/>
              <a:gd name="connsiteX6" fmla="*/ 0 w 2018431"/>
              <a:gd name="connsiteY6" fmla="*/ 860597 h 1108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18431" h="1108074">
                <a:moveTo>
                  <a:pt x="0" y="0"/>
                </a:moveTo>
                <a:lnTo>
                  <a:pt x="2018431" y="0"/>
                </a:lnTo>
                <a:lnTo>
                  <a:pt x="2006880" y="135310"/>
                </a:lnTo>
                <a:cubicBezTo>
                  <a:pt x="1991978" y="212582"/>
                  <a:pt x="1968604" y="289604"/>
                  <a:pt x="1936291" y="365342"/>
                </a:cubicBezTo>
                <a:cubicBezTo>
                  <a:pt x="1677785" y="971257"/>
                  <a:pt x="945003" y="1265716"/>
                  <a:pt x="299577" y="1023035"/>
                </a:cubicBezTo>
                <a:cubicBezTo>
                  <a:pt x="239069" y="1000284"/>
                  <a:pt x="181477" y="973619"/>
                  <a:pt x="126998" y="943475"/>
                </a:cubicBezTo>
                <a:lnTo>
                  <a:pt x="0" y="860597"/>
                </a:lnTo>
                <a:close/>
              </a:path>
            </a:pathLst>
          </a:custGeom>
          <a:solidFill>
            <a:schemeClr val="bg2">
              <a:lumMod val="50000"/>
              <a:lumOff val="50000"/>
              <a:alpha val="60000"/>
            </a:schemeClr>
          </a:solidFill>
          <a:ln w="7620" cap="flat">
            <a:noFill/>
            <a:prstDash val="solid"/>
            <a:miter/>
          </a:ln>
          <a:effectLst>
            <a:softEdge rad="482600"/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>
              <a:buClrTx/>
              <a:buSzTx/>
              <a:buFontTx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87" name="任意多边形: 形状 286"/>
          <p:cNvSpPr/>
          <p:nvPr userDrawn="1">
            <p:custDataLst>
              <p:tags r:id="rId180"/>
            </p:custDataLst>
          </p:nvPr>
        </p:nvSpPr>
        <p:spPr>
          <a:xfrm>
            <a:off x="11333156" y="4798785"/>
            <a:ext cx="858844" cy="1442734"/>
          </a:xfrm>
          <a:custGeom>
            <a:avLst/>
            <a:gdLst>
              <a:gd name="connsiteX0" fmla="*/ 744367 w 858844"/>
              <a:gd name="connsiteY0" fmla="*/ 374 h 1442734"/>
              <a:gd name="connsiteX1" fmla="*/ 858843 w 858844"/>
              <a:gd name="connsiteY1" fmla="*/ 15616 h 1442734"/>
              <a:gd name="connsiteX2" fmla="*/ 858844 w 858844"/>
              <a:gd name="connsiteY2" fmla="*/ 1428292 h 1442734"/>
              <a:gd name="connsiteX3" fmla="*/ 844140 w 858844"/>
              <a:gd name="connsiteY3" fmla="*/ 1432347 h 1442734"/>
              <a:gd name="connsiteX4" fmla="*/ 698368 w 858844"/>
              <a:gd name="connsiteY4" fmla="*/ 1442361 h 1442734"/>
              <a:gd name="connsiteX5" fmla="*/ 374 w 858844"/>
              <a:gd name="connsiteY5" fmla="*/ 698368 h 1442734"/>
              <a:gd name="connsiteX6" fmla="*/ 744367 w 858844"/>
              <a:gd name="connsiteY6" fmla="*/ 374 h 144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58844" h="1442734">
                <a:moveTo>
                  <a:pt x="744367" y="374"/>
                </a:moveTo>
                <a:lnTo>
                  <a:pt x="858843" y="15616"/>
                </a:lnTo>
                <a:lnTo>
                  <a:pt x="858844" y="1428292"/>
                </a:lnTo>
                <a:lnTo>
                  <a:pt x="844140" y="1432347"/>
                </a:lnTo>
                <a:cubicBezTo>
                  <a:pt x="796898" y="1440454"/>
                  <a:pt x="748141" y="1443947"/>
                  <a:pt x="698368" y="1442361"/>
                </a:cubicBezTo>
                <a:cubicBezTo>
                  <a:pt x="300174" y="1429658"/>
                  <a:pt x="-12328" y="1096561"/>
                  <a:pt x="374" y="698368"/>
                </a:cubicBezTo>
                <a:cubicBezTo>
                  <a:pt x="13076" y="300174"/>
                  <a:pt x="346174" y="-12328"/>
                  <a:pt x="744367" y="3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/>
              </a:gs>
              <a:gs pos="0">
                <a:schemeClr val="bg2">
                  <a:lumMod val="75000"/>
                  <a:lumOff val="25000"/>
                </a:schemeClr>
              </a:gs>
              <a:gs pos="81000">
                <a:schemeClr val="bg2"/>
              </a:gs>
            </a:gsLst>
            <a:path path="circle">
              <a:fillToRect r="100000" b="100000"/>
            </a:path>
            <a:tileRect l="-100000" t="-100000"/>
          </a:gradFill>
          <a:ln w="7620" cap="flat">
            <a:noFill/>
            <a:prstDash val="solid"/>
            <a:miter/>
          </a:ln>
          <a:effectLst>
            <a:innerShdw blurRad="393700" dist="254000">
              <a:schemeClr val="bg2">
                <a:lumMod val="75000"/>
                <a:lumOff val="25000"/>
                <a:alpha val="65000"/>
              </a:schemeClr>
            </a:inn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>
              <a:buClrTx/>
              <a:buSzTx/>
              <a:buFontTx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93" name="任意多边形: 形状 292"/>
          <p:cNvSpPr/>
          <p:nvPr userDrawn="1">
            <p:custDataLst>
              <p:tags r:id="rId181"/>
            </p:custDataLst>
          </p:nvPr>
        </p:nvSpPr>
        <p:spPr>
          <a:xfrm flipH="1" flipV="1">
            <a:off x="11307881" y="4632204"/>
            <a:ext cx="716294" cy="839414"/>
          </a:xfrm>
          <a:custGeom>
            <a:avLst/>
            <a:gdLst>
              <a:gd name="connsiteX0" fmla="*/ 700638 w 716294"/>
              <a:gd name="connsiteY0" fmla="*/ 0 h 839414"/>
              <a:gd name="connsiteX1" fmla="*/ 706780 w 716294"/>
              <a:gd name="connsiteY1" fmla="*/ 446 h 839414"/>
              <a:gd name="connsiteX2" fmla="*/ 708318 w 716294"/>
              <a:gd name="connsiteY2" fmla="*/ 10175 h 839414"/>
              <a:gd name="connsiteX3" fmla="*/ 429693 w 716294"/>
              <a:gd name="connsiteY3" fmla="*/ 693824 h 839414"/>
              <a:gd name="connsiteX4" fmla="*/ 15613 w 716294"/>
              <a:gd name="connsiteY4" fmla="*/ 839398 h 839414"/>
              <a:gd name="connsiteX5" fmla="*/ 9820 w 716294"/>
              <a:gd name="connsiteY5" fmla="*/ 839414 h 839414"/>
              <a:gd name="connsiteX6" fmla="*/ 7933 w 716294"/>
              <a:gd name="connsiteY6" fmla="*/ 829223 h 839414"/>
              <a:gd name="connsiteX7" fmla="*/ 287370 w 716294"/>
              <a:gd name="connsiteY7" fmla="*/ 145688 h 839414"/>
              <a:gd name="connsiteX8" fmla="*/ 700638 w 716294"/>
              <a:gd name="connsiteY8" fmla="*/ 0 h 839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6294" h="839414">
                <a:moveTo>
                  <a:pt x="700638" y="0"/>
                </a:moveTo>
                <a:lnTo>
                  <a:pt x="706780" y="446"/>
                </a:lnTo>
                <a:lnTo>
                  <a:pt x="708318" y="10175"/>
                </a:lnTo>
                <a:cubicBezTo>
                  <a:pt x="746216" y="263250"/>
                  <a:pt x="648366" y="528768"/>
                  <a:pt x="429693" y="693824"/>
                </a:cubicBezTo>
                <a:cubicBezTo>
                  <a:pt x="305331" y="787693"/>
                  <a:pt x="160543" y="835271"/>
                  <a:pt x="15613" y="839398"/>
                </a:cubicBezTo>
                <a:lnTo>
                  <a:pt x="9820" y="839414"/>
                </a:lnTo>
                <a:lnTo>
                  <a:pt x="7933" y="829223"/>
                </a:lnTo>
                <a:cubicBezTo>
                  <a:pt x="-29965" y="576148"/>
                  <a:pt x="68696" y="310744"/>
                  <a:pt x="287370" y="145688"/>
                </a:cubicBezTo>
                <a:cubicBezTo>
                  <a:pt x="411269" y="52168"/>
                  <a:pt x="556057" y="4589"/>
                  <a:pt x="700638" y="0"/>
                </a:cubicBezTo>
                <a:close/>
              </a:path>
            </a:pathLst>
          </a:custGeom>
          <a:gradFill>
            <a:gsLst>
              <a:gs pos="78000">
                <a:schemeClr val="bg2">
                  <a:lumMod val="40000"/>
                  <a:lumOff val="60000"/>
                </a:schemeClr>
              </a:gs>
              <a:gs pos="100000">
                <a:schemeClr val="bg2"/>
              </a:gs>
            </a:gsLst>
            <a:lin ang="10800000"/>
          </a:gradFill>
          <a:ln w="7620" cap="flat">
            <a:noFill/>
            <a:prstDash val="solid"/>
            <a:miter/>
          </a:ln>
          <a:effectLst>
            <a:softEdge rad="190500"/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99" name="任意多边形: 形状 298"/>
          <p:cNvSpPr/>
          <p:nvPr userDrawn="1">
            <p:custDataLst>
              <p:tags r:id="rId182"/>
            </p:custDataLst>
          </p:nvPr>
        </p:nvSpPr>
        <p:spPr>
          <a:xfrm>
            <a:off x="10950265" y="4451259"/>
            <a:ext cx="1241735" cy="2196213"/>
          </a:xfrm>
          <a:custGeom>
            <a:avLst/>
            <a:gdLst>
              <a:gd name="connsiteX0" fmla="*/ 1077620 w 1241735"/>
              <a:gd name="connsiteY0" fmla="*/ 0 h 2196213"/>
              <a:gd name="connsiteX1" fmla="*/ 1241735 w 1241735"/>
              <a:gd name="connsiteY1" fmla="*/ 13153 h 2196213"/>
              <a:gd name="connsiteX2" fmla="*/ 1241735 w 1241735"/>
              <a:gd name="connsiteY2" fmla="*/ 2181645 h 2196213"/>
              <a:gd name="connsiteX3" fmla="*/ 1118795 w 1241735"/>
              <a:gd name="connsiteY3" fmla="*/ 2196013 h 2196213"/>
              <a:gd name="connsiteX4" fmla="*/ 689995 w 1241735"/>
              <a:gd name="connsiteY4" fmla="*/ 2117212 h 2196213"/>
              <a:gd name="connsiteX5" fmla="*/ 79001 w 1241735"/>
              <a:gd name="connsiteY5" fmla="*/ 689793 h 2196213"/>
              <a:gd name="connsiteX6" fmla="*/ 1077620 w 1241735"/>
              <a:gd name="connsiteY6" fmla="*/ 0 h 2196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41735" h="2196213">
                <a:moveTo>
                  <a:pt x="1077620" y="0"/>
                </a:moveTo>
                <a:lnTo>
                  <a:pt x="1241735" y="13153"/>
                </a:lnTo>
                <a:lnTo>
                  <a:pt x="1241735" y="2181645"/>
                </a:lnTo>
                <a:lnTo>
                  <a:pt x="1118795" y="2196013"/>
                </a:lnTo>
                <a:cubicBezTo>
                  <a:pt x="976203" y="2198750"/>
                  <a:pt x="830717" y="2173574"/>
                  <a:pt x="689995" y="2117212"/>
                </a:cubicBezTo>
                <a:cubicBezTo>
                  <a:pt x="127104" y="1891763"/>
                  <a:pt x="-146448" y="1252686"/>
                  <a:pt x="79001" y="689793"/>
                </a:cubicBezTo>
                <a:cubicBezTo>
                  <a:pt x="248089" y="267625"/>
                  <a:pt x="649841" y="8210"/>
                  <a:pt x="1077620" y="0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60000"/>
            </a:schemeClr>
          </a:solidFill>
          <a:ln w="7620" cap="flat">
            <a:noFill/>
            <a:prstDash val="solid"/>
            <a:miter/>
          </a:ln>
          <a:effectLst>
            <a:softEdge rad="482600"/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>
              <a:buClrTx/>
              <a:buSzTx/>
              <a:buFontTx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96" name="任意多边形: 形状 295"/>
          <p:cNvSpPr/>
          <p:nvPr userDrawn="1">
            <p:custDataLst>
              <p:tags r:id="rId183"/>
            </p:custDataLst>
          </p:nvPr>
        </p:nvSpPr>
        <p:spPr>
          <a:xfrm>
            <a:off x="11334751" y="4800857"/>
            <a:ext cx="857249" cy="1190357"/>
          </a:xfrm>
          <a:custGeom>
            <a:avLst/>
            <a:gdLst>
              <a:gd name="connsiteX0" fmla="*/ 639729 w 857249"/>
              <a:gd name="connsiteY0" fmla="*/ 2627 h 1190357"/>
              <a:gd name="connsiteX1" fmla="*/ 777219 w 857249"/>
              <a:gd name="connsiteY1" fmla="*/ 4300 h 1190357"/>
              <a:gd name="connsiteX2" fmla="*/ 857249 w 857249"/>
              <a:gd name="connsiteY2" fmla="*/ 29444 h 1190357"/>
              <a:gd name="connsiteX3" fmla="*/ 857249 w 857249"/>
              <a:gd name="connsiteY3" fmla="*/ 112243 h 1190357"/>
              <a:gd name="connsiteX4" fmla="*/ 740519 w 857249"/>
              <a:gd name="connsiteY4" fmla="*/ 179691 h 1190357"/>
              <a:gd name="connsiteX5" fmla="*/ 220591 w 857249"/>
              <a:gd name="connsiteY5" fmla="*/ 1011247 h 1190357"/>
              <a:gd name="connsiteX6" fmla="*/ 215288 w 857249"/>
              <a:gd name="connsiteY6" fmla="*/ 1190357 h 1190357"/>
              <a:gd name="connsiteX7" fmla="*/ 159403 w 857249"/>
              <a:gd name="connsiteY7" fmla="*/ 1144349 h 1190357"/>
              <a:gd name="connsiteX8" fmla="*/ 29153 w 857249"/>
              <a:gd name="connsiteY8" fmla="*/ 898982 h 1190357"/>
              <a:gd name="connsiteX9" fmla="*/ 500529 w 857249"/>
              <a:gd name="connsiteY9" fmla="*/ 29157 h 1190357"/>
              <a:gd name="connsiteX10" fmla="*/ 639729 w 857249"/>
              <a:gd name="connsiteY10" fmla="*/ 2627 h 1190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57249" h="1190357">
                <a:moveTo>
                  <a:pt x="639729" y="2627"/>
                </a:moveTo>
                <a:cubicBezTo>
                  <a:pt x="686039" y="-1411"/>
                  <a:pt x="732064" y="-748"/>
                  <a:pt x="777219" y="4300"/>
                </a:cubicBezTo>
                <a:lnTo>
                  <a:pt x="857249" y="29444"/>
                </a:lnTo>
                <a:lnTo>
                  <a:pt x="857249" y="112243"/>
                </a:lnTo>
                <a:lnTo>
                  <a:pt x="740519" y="179691"/>
                </a:lnTo>
                <a:cubicBezTo>
                  <a:pt x="464866" y="361769"/>
                  <a:pt x="266812" y="657974"/>
                  <a:pt x="220591" y="1011247"/>
                </a:cubicBezTo>
                <a:lnTo>
                  <a:pt x="215288" y="1190357"/>
                </a:lnTo>
                <a:lnTo>
                  <a:pt x="159403" y="1144349"/>
                </a:lnTo>
                <a:cubicBezTo>
                  <a:pt x="101632" y="1074200"/>
                  <a:pt x="56662" y="991574"/>
                  <a:pt x="29153" y="898982"/>
                </a:cubicBezTo>
                <a:cubicBezTo>
                  <a:pt x="-80880" y="528629"/>
                  <a:pt x="130164" y="139194"/>
                  <a:pt x="500529" y="29157"/>
                </a:cubicBezTo>
                <a:cubicBezTo>
                  <a:pt x="546825" y="15403"/>
                  <a:pt x="593419" y="6664"/>
                  <a:pt x="639729" y="2627"/>
                </a:cubicBezTo>
                <a:close/>
              </a:path>
            </a:pathLst>
          </a:custGeom>
          <a:gradFill flip="none" rotWithShape="1">
            <a:gsLst>
              <a:gs pos="55000">
                <a:schemeClr val="bg2">
                  <a:lumMod val="75000"/>
                  <a:lumOff val="25000"/>
                  <a:alpha val="6000"/>
                </a:schemeClr>
              </a:gs>
              <a:gs pos="85000">
                <a:schemeClr val="bg2">
                  <a:lumMod val="25000"/>
                  <a:lumOff val="75000"/>
                </a:schemeClr>
              </a:gs>
            </a:gsLst>
            <a:lin ang="13200000" scaled="0"/>
            <a:tileRect/>
          </a:gradFill>
          <a:ln w="7620" cap="flat">
            <a:noFill/>
            <a:prstDash val="solid"/>
            <a:miter/>
          </a:ln>
          <a:effectLst>
            <a:softEdge rad="0"/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>
              <a:buClrTx/>
              <a:buSzTx/>
              <a:buFontTx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  <p:custDataLst>
              <p:tags r:id="rId184"/>
            </p:custDataLst>
          </p:nvPr>
        </p:nvSpPr>
        <p:spPr>
          <a:xfrm>
            <a:off x="907200" y="1818000"/>
            <a:ext cx="5781600" cy="2181600"/>
          </a:xfrm>
        </p:spPr>
        <p:txBody>
          <a:bodyPr wrap="square" anchor="b">
            <a:normAutofit/>
          </a:bodyPr>
          <a:lstStyle>
            <a:lvl1pPr algn="l">
              <a:lnSpc>
                <a:spcPct val="100000"/>
              </a:lnSpc>
              <a:defRPr sz="6000">
                <a:gradFill>
                  <a:gsLst>
                    <a:gs pos="0">
                      <a:schemeClr val="accent1">
                        <a:lumMod val="60000"/>
                        <a:lumOff val="40000"/>
                      </a:schemeClr>
                    </a:gs>
                    <a:gs pos="99000">
                      <a:schemeClr val="tx1"/>
                    </a:gs>
                  </a:gsLst>
                  <a:lin ang="18900000" scaled="1"/>
                </a:gra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85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  <a:t>2025/2/16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86"/>
            </p:custDataLst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87"/>
            </p:custDataLst>
          </p:nvPr>
        </p:nvSpPr>
        <p:spPr>
          <a:xfrm>
            <a:off x="8610600" y="6356350"/>
            <a:ext cx="2743200" cy="365125"/>
          </a:xfrm>
        </p:spPr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署名占位符 10"/>
          <p:cNvSpPr>
            <a:spLocks noGrp="1"/>
          </p:cNvSpPr>
          <p:nvPr>
            <p:ph type="body" sz="quarter" idx="17" hasCustomPrompt="1"/>
            <p:custDataLst>
              <p:tags r:id="rId188"/>
            </p:custDataLst>
          </p:nvPr>
        </p:nvSpPr>
        <p:spPr>
          <a:xfrm>
            <a:off x="907200" y="4413600"/>
            <a:ext cx="4726800" cy="460800"/>
          </a:xfrm>
        </p:spPr>
        <p:txBody>
          <a:bodyPr wrap="square" anchor="ctr">
            <a:normAutofit/>
          </a:bodyPr>
          <a:lstStyle>
            <a:lvl1pPr marL="0" indent="0" algn="l">
              <a:lnSpc>
                <a:spcPct val="100000"/>
              </a:lnSpc>
              <a:buNone/>
              <a:defRPr sz="2400" b="1"/>
            </a:lvl1pPr>
          </a:lstStyle>
          <a:p>
            <a:pPr lvl="0"/>
            <a:r>
              <a:rPr lang="zh-CN" altLang="en-US" dirty="0"/>
              <a:t>署名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6.xml"/><Relationship Id="rId13" Type="http://schemas.openxmlformats.org/officeDocument/2006/relationships/tags" Target="../tags/tag11.xml"/><Relationship Id="rId18" Type="http://schemas.openxmlformats.org/officeDocument/2006/relationships/tags" Target="../tags/tag16.xml"/><Relationship Id="rId3" Type="http://schemas.openxmlformats.org/officeDocument/2006/relationships/tags" Target="../tags/tag1.xml"/><Relationship Id="rId7" Type="http://schemas.openxmlformats.org/officeDocument/2006/relationships/tags" Target="../tags/tag5.xml"/><Relationship Id="rId12" Type="http://schemas.openxmlformats.org/officeDocument/2006/relationships/tags" Target="../tags/tag10.xml"/><Relationship Id="rId17" Type="http://schemas.openxmlformats.org/officeDocument/2006/relationships/tags" Target="../tags/tag15.xml"/><Relationship Id="rId2" Type="http://schemas.openxmlformats.org/officeDocument/2006/relationships/theme" Target="../theme/theme1.xml"/><Relationship Id="rId16" Type="http://schemas.openxmlformats.org/officeDocument/2006/relationships/tags" Target="../tags/tag14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4.xml"/><Relationship Id="rId11" Type="http://schemas.openxmlformats.org/officeDocument/2006/relationships/tags" Target="../tags/tag9.xml"/><Relationship Id="rId5" Type="http://schemas.openxmlformats.org/officeDocument/2006/relationships/tags" Target="../tags/tag3.xml"/><Relationship Id="rId15" Type="http://schemas.openxmlformats.org/officeDocument/2006/relationships/tags" Target="../tags/tag13.xml"/><Relationship Id="rId10" Type="http://schemas.openxmlformats.org/officeDocument/2006/relationships/tags" Target="../tags/tag8.xml"/><Relationship Id="rId4" Type="http://schemas.openxmlformats.org/officeDocument/2006/relationships/tags" Target="../tags/tag2.xml"/><Relationship Id="rId9" Type="http://schemas.openxmlformats.org/officeDocument/2006/relationships/tags" Target="../tags/tag7.xml"/><Relationship Id="rId14" Type="http://schemas.openxmlformats.org/officeDocument/2006/relationships/tags" Target="../tags/tag1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ags" Target="../tags/tag26.xml"/><Relationship Id="rId13" Type="http://schemas.openxmlformats.org/officeDocument/2006/relationships/tags" Target="../tags/tag31.xml"/><Relationship Id="rId18" Type="http://schemas.openxmlformats.org/officeDocument/2006/relationships/tags" Target="../tags/tag36.xml"/><Relationship Id="rId3" Type="http://schemas.openxmlformats.org/officeDocument/2006/relationships/tags" Target="../tags/tag21.xml"/><Relationship Id="rId7" Type="http://schemas.openxmlformats.org/officeDocument/2006/relationships/tags" Target="../tags/tag25.xml"/><Relationship Id="rId12" Type="http://schemas.openxmlformats.org/officeDocument/2006/relationships/tags" Target="../tags/tag30.xml"/><Relationship Id="rId17" Type="http://schemas.openxmlformats.org/officeDocument/2006/relationships/tags" Target="../tags/tag35.xml"/><Relationship Id="rId2" Type="http://schemas.openxmlformats.org/officeDocument/2006/relationships/theme" Target="../theme/theme2.xml"/><Relationship Id="rId16" Type="http://schemas.openxmlformats.org/officeDocument/2006/relationships/tags" Target="../tags/tag34.xml"/><Relationship Id="rId1" Type="http://schemas.openxmlformats.org/officeDocument/2006/relationships/slideLayout" Target="../slideLayouts/slideLayout2.xml"/><Relationship Id="rId6" Type="http://schemas.openxmlformats.org/officeDocument/2006/relationships/tags" Target="../tags/tag24.xml"/><Relationship Id="rId11" Type="http://schemas.openxmlformats.org/officeDocument/2006/relationships/tags" Target="../tags/tag29.xml"/><Relationship Id="rId5" Type="http://schemas.openxmlformats.org/officeDocument/2006/relationships/tags" Target="../tags/tag23.xml"/><Relationship Id="rId15" Type="http://schemas.openxmlformats.org/officeDocument/2006/relationships/tags" Target="../tags/tag33.xml"/><Relationship Id="rId10" Type="http://schemas.openxmlformats.org/officeDocument/2006/relationships/tags" Target="../tags/tag28.xml"/><Relationship Id="rId4" Type="http://schemas.openxmlformats.org/officeDocument/2006/relationships/tags" Target="../tags/tag22.xml"/><Relationship Id="rId9" Type="http://schemas.openxmlformats.org/officeDocument/2006/relationships/tags" Target="../tags/tag27.xml"/><Relationship Id="rId14" Type="http://schemas.openxmlformats.org/officeDocument/2006/relationships/tags" Target="../tags/tag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 userDrawn="1">
            <p:ph type="title"/>
            <p:custDataLst>
              <p:tags r:id="rId3"/>
            </p:custDataLst>
          </p:nvPr>
        </p:nvSpPr>
        <p:spPr>
          <a:xfrm>
            <a:off x="695960" y="360000"/>
            <a:ext cx="10800000" cy="720000"/>
          </a:xfrm>
          <a:prstGeom prst="rect">
            <a:avLst/>
          </a:prstGeom>
        </p:spPr>
        <p:txBody>
          <a:bodyPr vert="horz" wrap="square" lIns="0" tIns="0" rIns="0" bIns="0" rtlCol="0" anchor="b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 userDrawn="1">
            <p:ph type="body" idx="1"/>
            <p:custDataLst>
              <p:tags r:id="rId4"/>
            </p:custDataLst>
          </p:nvPr>
        </p:nvSpPr>
        <p:spPr>
          <a:xfrm>
            <a:off x="695960" y="1301749"/>
            <a:ext cx="10800000" cy="4873625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 userDrawn="1">
            <p:ph type="dt" sz="half" idx="2"/>
            <p:custDataLst>
              <p:tags r:id="rId5"/>
            </p:custDataLst>
          </p:nvPr>
        </p:nvSpPr>
        <p:spPr>
          <a:xfrm>
            <a:off x="69596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2522B-0F24-4480-B9DD-A9474A6880D6}" type="datetimeFigureOut">
              <a:rPr lang="zh-CN" altLang="en-US" smtClean="0"/>
              <a:t>2025/2/16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 userDrawn="1">
            <p:ph type="ftr" sz="quarter" idx="3"/>
            <p:custDataLst>
              <p:tags r:id="rId6"/>
            </p:custData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 userDrawn="1">
            <p:ph type="sldNum" sz="quarter" idx="4"/>
            <p:custDataLst>
              <p:tags r:id="rId7"/>
            </p:custDataLst>
          </p:nvPr>
        </p:nvSpPr>
        <p:spPr>
          <a:xfrm>
            <a:off x="8753983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F26B5-172A-4DC2-B0B7-181CFC56B87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任意多边形: 形状 19"/>
          <p:cNvSpPr/>
          <p:nvPr userDrawn="1">
            <p:custDataLst>
              <p:tags r:id="rId8"/>
            </p:custDataLst>
          </p:nvPr>
        </p:nvSpPr>
        <p:spPr>
          <a:xfrm>
            <a:off x="11504229" y="312746"/>
            <a:ext cx="646594" cy="570119"/>
          </a:xfrm>
          <a:custGeom>
            <a:avLst/>
            <a:gdLst>
              <a:gd name="connsiteX0" fmla="*/ 187618 w 646594"/>
              <a:gd name="connsiteY0" fmla="*/ 0 h 570119"/>
              <a:gd name="connsiteX1" fmla="*/ 646594 w 646594"/>
              <a:gd name="connsiteY1" fmla="*/ 400810 h 570119"/>
              <a:gd name="connsiteX2" fmla="*/ 0 w 646594"/>
              <a:gd name="connsiteY2" fmla="*/ 570119 h 570119"/>
              <a:gd name="connsiteX3" fmla="*/ 187618 w 646594"/>
              <a:gd name="connsiteY3" fmla="*/ 0 h 570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6594" h="570119">
                <a:moveTo>
                  <a:pt x="187618" y="0"/>
                </a:moveTo>
                <a:lnTo>
                  <a:pt x="646594" y="400810"/>
                </a:lnTo>
                <a:lnTo>
                  <a:pt x="0" y="570119"/>
                </a:lnTo>
                <a:lnTo>
                  <a:pt x="187618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chemeClr val="tx1">
                <a:alpha val="20000"/>
              </a:schemeClr>
            </a:solidFill>
          </a:ln>
          <a:effectLst>
            <a:glow rad="381000">
              <a:schemeClr val="tx2">
                <a:alpha val="15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55" name="任意多边形: 形状 54"/>
          <p:cNvSpPr/>
          <p:nvPr userDrawn="1">
            <p:custDataLst>
              <p:tags r:id="rId9"/>
            </p:custDataLst>
          </p:nvPr>
        </p:nvSpPr>
        <p:spPr>
          <a:xfrm>
            <a:off x="11779473" y="4435"/>
            <a:ext cx="412527" cy="360247"/>
          </a:xfrm>
          <a:custGeom>
            <a:avLst/>
            <a:gdLst>
              <a:gd name="connsiteX0" fmla="*/ 419590 w 1121830"/>
              <a:gd name="connsiteY0" fmla="*/ 0 h 1275012"/>
              <a:gd name="connsiteX1" fmla="*/ 709303 w 1121830"/>
              <a:gd name="connsiteY1" fmla="*/ 0 h 1275012"/>
              <a:gd name="connsiteX2" fmla="*/ 1121830 w 1121830"/>
              <a:gd name="connsiteY2" fmla="*/ 360247 h 1275012"/>
              <a:gd name="connsiteX3" fmla="*/ 1121830 w 1121830"/>
              <a:gd name="connsiteY3" fmla="*/ 981263 h 1275012"/>
              <a:gd name="connsiteX4" fmla="*/ 0 w 1121830"/>
              <a:gd name="connsiteY4" fmla="*/ 1275012 h 1275012"/>
              <a:gd name="connsiteX0-1" fmla="*/ 0 w 1121830"/>
              <a:gd name="connsiteY0-2" fmla="*/ 1275012 h 1366452"/>
              <a:gd name="connsiteX1-3" fmla="*/ 419590 w 1121830"/>
              <a:gd name="connsiteY1-4" fmla="*/ 0 h 1366452"/>
              <a:gd name="connsiteX2-5" fmla="*/ 709303 w 1121830"/>
              <a:gd name="connsiteY2-6" fmla="*/ 0 h 1366452"/>
              <a:gd name="connsiteX3-7" fmla="*/ 1121830 w 1121830"/>
              <a:gd name="connsiteY3-8" fmla="*/ 360247 h 1366452"/>
              <a:gd name="connsiteX4-9" fmla="*/ 1121830 w 1121830"/>
              <a:gd name="connsiteY4-10" fmla="*/ 981263 h 1366452"/>
              <a:gd name="connsiteX5" fmla="*/ 91440 w 1121830"/>
              <a:gd name="connsiteY5" fmla="*/ 1366452 h 1366452"/>
              <a:gd name="connsiteX0-11" fmla="*/ 0 w 1121830"/>
              <a:gd name="connsiteY0-12" fmla="*/ 1275012 h 1275012"/>
              <a:gd name="connsiteX1-13" fmla="*/ 419590 w 1121830"/>
              <a:gd name="connsiteY1-14" fmla="*/ 0 h 1275012"/>
              <a:gd name="connsiteX2-15" fmla="*/ 709303 w 1121830"/>
              <a:gd name="connsiteY2-16" fmla="*/ 0 h 1275012"/>
              <a:gd name="connsiteX3-17" fmla="*/ 1121830 w 1121830"/>
              <a:gd name="connsiteY3-18" fmla="*/ 360247 h 1275012"/>
              <a:gd name="connsiteX4-19" fmla="*/ 1121830 w 1121830"/>
              <a:gd name="connsiteY4-20" fmla="*/ 981263 h 1275012"/>
              <a:gd name="connsiteX0-21" fmla="*/ 0 w 702240"/>
              <a:gd name="connsiteY0-22" fmla="*/ 0 h 981263"/>
              <a:gd name="connsiteX1-23" fmla="*/ 289713 w 702240"/>
              <a:gd name="connsiteY1-24" fmla="*/ 0 h 981263"/>
              <a:gd name="connsiteX2-25" fmla="*/ 702240 w 702240"/>
              <a:gd name="connsiteY2-26" fmla="*/ 360247 h 981263"/>
              <a:gd name="connsiteX3-27" fmla="*/ 702240 w 702240"/>
              <a:gd name="connsiteY3-28" fmla="*/ 981263 h 981263"/>
              <a:gd name="connsiteX0-29" fmla="*/ 0 w 702240"/>
              <a:gd name="connsiteY0-30" fmla="*/ 0 h 360247"/>
              <a:gd name="connsiteX1-31" fmla="*/ 289713 w 702240"/>
              <a:gd name="connsiteY1-32" fmla="*/ 0 h 360247"/>
              <a:gd name="connsiteX2-33" fmla="*/ 702240 w 702240"/>
              <a:gd name="connsiteY2-34" fmla="*/ 360247 h 360247"/>
              <a:gd name="connsiteX0-35" fmla="*/ 0 w 412527"/>
              <a:gd name="connsiteY0-36" fmla="*/ 0 h 360247"/>
              <a:gd name="connsiteX1-37" fmla="*/ 412527 w 412527"/>
              <a:gd name="connsiteY1-38" fmla="*/ 360247 h 36024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412527" h="360247">
                <a:moveTo>
                  <a:pt x="0" y="0"/>
                </a:moveTo>
                <a:lnTo>
                  <a:pt x="412527" y="360247"/>
                </a:lnTo>
              </a:path>
            </a:pathLst>
          </a:custGeom>
          <a:noFill/>
          <a:ln>
            <a:gradFill>
              <a:gsLst>
                <a:gs pos="100000">
                  <a:schemeClr val="tx1">
                    <a:alpha val="30000"/>
                    <a:lumMod val="20000"/>
                    <a:lumOff val="80000"/>
                  </a:schemeClr>
                </a:gs>
                <a:gs pos="0">
                  <a:schemeClr val="tx1">
                    <a:lumMod val="20000"/>
                    <a:lumOff val="80000"/>
                    <a:alpha val="30000"/>
                  </a:schemeClr>
                </a:gs>
              </a:gsLst>
              <a:lin ang="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58" name="任意多边形: 形状 57"/>
          <p:cNvSpPr/>
          <p:nvPr userDrawn="1">
            <p:custDataLst>
              <p:tags r:id="rId10"/>
            </p:custDataLst>
          </p:nvPr>
        </p:nvSpPr>
        <p:spPr>
          <a:xfrm>
            <a:off x="10513523" y="4436"/>
            <a:ext cx="1678346" cy="1761044"/>
          </a:xfrm>
          <a:custGeom>
            <a:avLst/>
            <a:gdLst>
              <a:gd name="connsiteX0" fmla="*/ 579538 w 1678346"/>
              <a:gd name="connsiteY0" fmla="*/ 0 h 1761044"/>
              <a:gd name="connsiteX1" fmla="*/ 1678346 w 1678346"/>
              <a:gd name="connsiteY1" fmla="*/ 0 h 1761044"/>
              <a:gd name="connsiteX2" fmla="*/ 1678346 w 1678346"/>
              <a:gd name="connsiteY2" fmla="*/ 1321573 h 1761044"/>
              <a:gd name="connsiteX3" fmla="*/ 0 w 1678346"/>
              <a:gd name="connsiteY3" fmla="*/ 1761044 h 1761044"/>
              <a:gd name="connsiteX0-1" fmla="*/ 1678346 w 1769786"/>
              <a:gd name="connsiteY0-2" fmla="*/ 0 h 1761044"/>
              <a:gd name="connsiteX1-3" fmla="*/ 1678346 w 1769786"/>
              <a:gd name="connsiteY1-4" fmla="*/ 1321573 h 1761044"/>
              <a:gd name="connsiteX2-5" fmla="*/ 0 w 1769786"/>
              <a:gd name="connsiteY2-6" fmla="*/ 1761044 h 1761044"/>
              <a:gd name="connsiteX3-7" fmla="*/ 579538 w 1769786"/>
              <a:gd name="connsiteY3-8" fmla="*/ 0 h 1761044"/>
              <a:gd name="connsiteX4" fmla="*/ 1769786 w 1769786"/>
              <a:gd name="connsiteY4" fmla="*/ 91440 h 1761044"/>
              <a:gd name="connsiteX0-9" fmla="*/ 1678346 w 1678346"/>
              <a:gd name="connsiteY0-10" fmla="*/ 0 h 1761044"/>
              <a:gd name="connsiteX1-11" fmla="*/ 1678346 w 1678346"/>
              <a:gd name="connsiteY1-12" fmla="*/ 1321573 h 1761044"/>
              <a:gd name="connsiteX2-13" fmla="*/ 0 w 1678346"/>
              <a:gd name="connsiteY2-14" fmla="*/ 1761044 h 1761044"/>
              <a:gd name="connsiteX3-15" fmla="*/ 579538 w 1678346"/>
              <a:gd name="connsiteY3-16" fmla="*/ 0 h 1761044"/>
              <a:gd name="connsiteX0-17" fmla="*/ 1678346 w 1678346"/>
              <a:gd name="connsiteY0-18" fmla="*/ 1321573 h 1761044"/>
              <a:gd name="connsiteX1-19" fmla="*/ 0 w 1678346"/>
              <a:gd name="connsiteY1-20" fmla="*/ 1761044 h 1761044"/>
              <a:gd name="connsiteX2-21" fmla="*/ 579538 w 1678346"/>
              <a:gd name="connsiteY2-22" fmla="*/ 0 h 176104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1678346" h="1761044">
                <a:moveTo>
                  <a:pt x="1678346" y="1321573"/>
                </a:moveTo>
                <a:lnTo>
                  <a:pt x="0" y="1761044"/>
                </a:lnTo>
                <a:lnTo>
                  <a:pt x="579538" y="0"/>
                </a:lnTo>
              </a:path>
            </a:pathLst>
          </a:custGeom>
          <a:noFill/>
          <a:ln>
            <a:gradFill>
              <a:gsLst>
                <a:gs pos="100000">
                  <a:schemeClr val="tx1">
                    <a:lumMod val="20000"/>
                    <a:lumOff val="80000"/>
                    <a:alpha val="28000"/>
                  </a:schemeClr>
                </a:gs>
                <a:gs pos="0">
                  <a:schemeClr val="tx1">
                    <a:lumMod val="20000"/>
                    <a:lumOff val="80000"/>
                    <a:alpha val="28000"/>
                  </a:schemeClr>
                </a:gs>
              </a:gsLst>
              <a:lin ang="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61" name="任意多边形: 形状 60"/>
          <p:cNvSpPr/>
          <p:nvPr userDrawn="1">
            <p:custDataLst>
              <p:tags r:id="rId11"/>
            </p:custDataLst>
          </p:nvPr>
        </p:nvSpPr>
        <p:spPr>
          <a:xfrm>
            <a:off x="9914282" y="4436"/>
            <a:ext cx="2277587" cy="2316211"/>
          </a:xfrm>
          <a:custGeom>
            <a:avLst/>
            <a:gdLst>
              <a:gd name="connsiteX0" fmla="*/ 762236 w 2277587"/>
              <a:gd name="connsiteY0" fmla="*/ 0 h 2316211"/>
              <a:gd name="connsiteX1" fmla="*/ 2277587 w 2277587"/>
              <a:gd name="connsiteY1" fmla="*/ 0 h 2316211"/>
              <a:gd name="connsiteX2" fmla="*/ 2277587 w 2277587"/>
              <a:gd name="connsiteY2" fmla="*/ 1719829 h 2316211"/>
              <a:gd name="connsiteX3" fmla="*/ 0 w 2277587"/>
              <a:gd name="connsiteY3" fmla="*/ 2316211 h 2316211"/>
              <a:gd name="connsiteX0-1" fmla="*/ 2277587 w 2369027"/>
              <a:gd name="connsiteY0-2" fmla="*/ 0 h 2316211"/>
              <a:gd name="connsiteX1-3" fmla="*/ 2277587 w 2369027"/>
              <a:gd name="connsiteY1-4" fmla="*/ 1719829 h 2316211"/>
              <a:gd name="connsiteX2-5" fmla="*/ 0 w 2369027"/>
              <a:gd name="connsiteY2-6" fmla="*/ 2316211 h 2316211"/>
              <a:gd name="connsiteX3-7" fmla="*/ 762236 w 2369027"/>
              <a:gd name="connsiteY3-8" fmla="*/ 0 h 2316211"/>
              <a:gd name="connsiteX4" fmla="*/ 2369027 w 2369027"/>
              <a:gd name="connsiteY4" fmla="*/ 91440 h 2316211"/>
              <a:gd name="connsiteX0-9" fmla="*/ 2277587 w 2277587"/>
              <a:gd name="connsiteY0-10" fmla="*/ 0 h 2316211"/>
              <a:gd name="connsiteX1-11" fmla="*/ 2277587 w 2277587"/>
              <a:gd name="connsiteY1-12" fmla="*/ 1719829 h 2316211"/>
              <a:gd name="connsiteX2-13" fmla="*/ 0 w 2277587"/>
              <a:gd name="connsiteY2-14" fmla="*/ 2316211 h 2316211"/>
              <a:gd name="connsiteX3-15" fmla="*/ 762236 w 2277587"/>
              <a:gd name="connsiteY3-16" fmla="*/ 0 h 2316211"/>
              <a:gd name="connsiteX0-17" fmla="*/ 2277587 w 2277587"/>
              <a:gd name="connsiteY0-18" fmla="*/ 1719829 h 2316211"/>
              <a:gd name="connsiteX1-19" fmla="*/ 0 w 2277587"/>
              <a:gd name="connsiteY1-20" fmla="*/ 2316211 h 2316211"/>
              <a:gd name="connsiteX2-21" fmla="*/ 762236 w 2277587"/>
              <a:gd name="connsiteY2-22" fmla="*/ 0 h 231621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2277587" h="2316211">
                <a:moveTo>
                  <a:pt x="2277587" y="1719829"/>
                </a:moveTo>
                <a:lnTo>
                  <a:pt x="0" y="2316211"/>
                </a:lnTo>
                <a:lnTo>
                  <a:pt x="762236" y="0"/>
                </a:lnTo>
              </a:path>
            </a:pathLst>
          </a:custGeom>
          <a:noFill/>
          <a:ln>
            <a:gradFill>
              <a:gsLst>
                <a:gs pos="100000">
                  <a:schemeClr val="tx1">
                    <a:lumMod val="20000"/>
                    <a:lumOff val="80000"/>
                    <a:alpha val="25000"/>
                  </a:schemeClr>
                </a:gs>
                <a:gs pos="0">
                  <a:schemeClr val="tx1">
                    <a:lumMod val="20000"/>
                    <a:lumOff val="80000"/>
                    <a:alpha val="25000"/>
                  </a:schemeClr>
                </a:gs>
              </a:gsLst>
              <a:lin ang="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64" name="任意多边形: 形状 63"/>
          <p:cNvSpPr/>
          <p:nvPr userDrawn="1">
            <p:custDataLst>
              <p:tags r:id="rId12"/>
            </p:custDataLst>
          </p:nvPr>
        </p:nvSpPr>
        <p:spPr>
          <a:xfrm>
            <a:off x="9209147" y="4436"/>
            <a:ext cx="2982722" cy="3072989"/>
          </a:xfrm>
          <a:custGeom>
            <a:avLst/>
            <a:gdLst>
              <a:gd name="connsiteX0" fmla="*/ 1012434 w 2982722"/>
              <a:gd name="connsiteY0" fmla="*/ 0 h 3072989"/>
              <a:gd name="connsiteX1" fmla="*/ 2982722 w 2982722"/>
              <a:gd name="connsiteY1" fmla="*/ 0 h 3072989"/>
              <a:gd name="connsiteX2" fmla="*/ 2982722 w 2982722"/>
              <a:gd name="connsiteY2" fmla="*/ 2291969 h 3072989"/>
              <a:gd name="connsiteX3" fmla="*/ 0 w 2982722"/>
              <a:gd name="connsiteY3" fmla="*/ 3072989 h 3072989"/>
              <a:gd name="connsiteX0-1" fmla="*/ 2982722 w 3074162"/>
              <a:gd name="connsiteY0-2" fmla="*/ 0 h 3072989"/>
              <a:gd name="connsiteX1-3" fmla="*/ 2982722 w 3074162"/>
              <a:gd name="connsiteY1-4" fmla="*/ 2291969 h 3072989"/>
              <a:gd name="connsiteX2-5" fmla="*/ 0 w 3074162"/>
              <a:gd name="connsiteY2-6" fmla="*/ 3072989 h 3072989"/>
              <a:gd name="connsiteX3-7" fmla="*/ 1012434 w 3074162"/>
              <a:gd name="connsiteY3-8" fmla="*/ 0 h 3072989"/>
              <a:gd name="connsiteX4" fmla="*/ 3074162 w 3074162"/>
              <a:gd name="connsiteY4" fmla="*/ 91440 h 3072989"/>
              <a:gd name="connsiteX0-9" fmla="*/ 2982722 w 2982722"/>
              <a:gd name="connsiteY0-10" fmla="*/ 0 h 3072989"/>
              <a:gd name="connsiteX1-11" fmla="*/ 2982722 w 2982722"/>
              <a:gd name="connsiteY1-12" fmla="*/ 2291969 h 3072989"/>
              <a:gd name="connsiteX2-13" fmla="*/ 0 w 2982722"/>
              <a:gd name="connsiteY2-14" fmla="*/ 3072989 h 3072989"/>
              <a:gd name="connsiteX3-15" fmla="*/ 1012434 w 2982722"/>
              <a:gd name="connsiteY3-16" fmla="*/ 0 h 3072989"/>
              <a:gd name="connsiteX0-17" fmla="*/ 2982722 w 2982722"/>
              <a:gd name="connsiteY0-18" fmla="*/ 2291969 h 3072989"/>
              <a:gd name="connsiteX1-19" fmla="*/ 0 w 2982722"/>
              <a:gd name="connsiteY1-20" fmla="*/ 3072989 h 3072989"/>
              <a:gd name="connsiteX2-21" fmla="*/ 1012434 w 2982722"/>
              <a:gd name="connsiteY2-22" fmla="*/ 0 h 307298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2982722" h="3072989">
                <a:moveTo>
                  <a:pt x="2982722" y="2291969"/>
                </a:moveTo>
                <a:lnTo>
                  <a:pt x="0" y="3072989"/>
                </a:lnTo>
                <a:lnTo>
                  <a:pt x="1012434" y="0"/>
                </a:lnTo>
              </a:path>
            </a:pathLst>
          </a:custGeom>
          <a:noFill/>
          <a:ln>
            <a:gradFill>
              <a:gsLst>
                <a:gs pos="100000">
                  <a:schemeClr val="tx1">
                    <a:lumMod val="20000"/>
                    <a:lumOff val="80000"/>
                    <a:alpha val="20000"/>
                  </a:schemeClr>
                </a:gs>
                <a:gs pos="0">
                  <a:schemeClr val="tx1">
                    <a:lumMod val="20000"/>
                    <a:lumOff val="80000"/>
                    <a:alpha val="20000"/>
                  </a:schemeClr>
                </a:gs>
              </a:gsLst>
              <a:lin ang="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67" name="任意多边形: 形状 66"/>
          <p:cNvSpPr/>
          <p:nvPr userDrawn="1">
            <p:custDataLst>
              <p:tags r:id="rId13"/>
            </p:custDataLst>
          </p:nvPr>
        </p:nvSpPr>
        <p:spPr>
          <a:xfrm>
            <a:off x="8493021" y="4436"/>
            <a:ext cx="3698848" cy="4008114"/>
          </a:xfrm>
          <a:custGeom>
            <a:avLst/>
            <a:gdLst>
              <a:gd name="connsiteX0" fmla="*/ 1305480 w 3698848"/>
              <a:gd name="connsiteY0" fmla="*/ 0 h 4008114"/>
              <a:gd name="connsiteX1" fmla="*/ 3698848 w 3698848"/>
              <a:gd name="connsiteY1" fmla="*/ 0 h 4008114"/>
              <a:gd name="connsiteX2" fmla="*/ 3698848 w 3698848"/>
              <a:gd name="connsiteY2" fmla="*/ 3039578 h 4008114"/>
              <a:gd name="connsiteX3" fmla="*/ 0 w 3698848"/>
              <a:gd name="connsiteY3" fmla="*/ 4008114 h 4008114"/>
              <a:gd name="connsiteX0-1" fmla="*/ 3698848 w 3790288"/>
              <a:gd name="connsiteY0-2" fmla="*/ 0 h 4008114"/>
              <a:gd name="connsiteX1-3" fmla="*/ 3698848 w 3790288"/>
              <a:gd name="connsiteY1-4" fmla="*/ 3039578 h 4008114"/>
              <a:gd name="connsiteX2-5" fmla="*/ 0 w 3790288"/>
              <a:gd name="connsiteY2-6" fmla="*/ 4008114 h 4008114"/>
              <a:gd name="connsiteX3-7" fmla="*/ 1305480 w 3790288"/>
              <a:gd name="connsiteY3-8" fmla="*/ 0 h 4008114"/>
              <a:gd name="connsiteX4" fmla="*/ 3790288 w 3790288"/>
              <a:gd name="connsiteY4" fmla="*/ 91440 h 4008114"/>
              <a:gd name="connsiteX0-9" fmla="*/ 3698848 w 3698848"/>
              <a:gd name="connsiteY0-10" fmla="*/ 0 h 4008114"/>
              <a:gd name="connsiteX1-11" fmla="*/ 3698848 w 3698848"/>
              <a:gd name="connsiteY1-12" fmla="*/ 3039578 h 4008114"/>
              <a:gd name="connsiteX2-13" fmla="*/ 0 w 3698848"/>
              <a:gd name="connsiteY2-14" fmla="*/ 4008114 h 4008114"/>
              <a:gd name="connsiteX3-15" fmla="*/ 1305480 w 3698848"/>
              <a:gd name="connsiteY3-16" fmla="*/ 0 h 4008114"/>
              <a:gd name="connsiteX0-17" fmla="*/ 3698848 w 3698848"/>
              <a:gd name="connsiteY0-18" fmla="*/ 3039578 h 4008114"/>
              <a:gd name="connsiteX1-19" fmla="*/ 0 w 3698848"/>
              <a:gd name="connsiteY1-20" fmla="*/ 4008114 h 4008114"/>
              <a:gd name="connsiteX2-21" fmla="*/ 1305480 w 3698848"/>
              <a:gd name="connsiteY2-22" fmla="*/ 0 h 400811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3698848" h="4008114">
                <a:moveTo>
                  <a:pt x="3698848" y="3039578"/>
                </a:moveTo>
                <a:lnTo>
                  <a:pt x="0" y="4008114"/>
                </a:lnTo>
                <a:lnTo>
                  <a:pt x="1305480" y="0"/>
                </a:lnTo>
              </a:path>
            </a:pathLst>
          </a:custGeom>
          <a:noFill/>
          <a:ln>
            <a:gradFill>
              <a:gsLst>
                <a:gs pos="100000">
                  <a:schemeClr val="tx1">
                    <a:lumMod val="20000"/>
                    <a:lumOff val="80000"/>
                    <a:alpha val="15000"/>
                  </a:schemeClr>
                </a:gs>
                <a:gs pos="0">
                  <a:schemeClr val="tx1">
                    <a:lumMod val="20000"/>
                    <a:lumOff val="80000"/>
                    <a:alpha val="15000"/>
                  </a:schemeClr>
                </a:gs>
              </a:gsLst>
              <a:lin ang="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70" name="任意多边形: 形状 69"/>
          <p:cNvSpPr/>
          <p:nvPr userDrawn="1">
            <p:custDataLst>
              <p:tags r:id="rId14"/>
            </p:custDataLst>
          </p:nvPr>
        </p:nvSpPr>
        <p:spPr>
          <a:xfrm>
            <a:off x="7733142" y="4437"/>
            <a:ext cx="4458726" cy="4859961"/>
          </a:xfrm>
          <a:custGeom>
            <a:avLst/>
            <a:gdLst>
              <a:gd name="connsiteX0" fmla="*/ 1642341 w 4458726"/>
              <a:gd name="connsiteY0" fmla="*/ 0 h 4859961"/>
              <a:gd name="connsiteX1" fmla="*/ 4458726 w 4458726"/>
              <a:gd name="connsiteY1" fmla="*/ 0 h 4859961"/>
              <a:gd name="connsiteX2" fmla="*/ 4458726 w 4458726"/>
              <a:gd name="connsiteY2" fmla="*/ 3692452 h 4859961"/>
              <a:gd name="connsiteX3" fmla="*/ 0 w 4458726"/>
              <a:gd name="connsiteY3" fmla="*/ 4859961 h 4859961"/>
              <a:gd name="connsiteX0-1" fmla="*/ 4458726 w 4550166"/>
              <a:gd name="connsiteY0-2" fmla="*/ 0 h 4859961"/>
              <a:gd name="connsiteX1-3" fmla="*/ 4458726 w 4550166"/>
              <a:gd name="connsiteY1-4" fmla="*/ 3692452 h 4859961"/>
              <a:gd name="connsiteX2-5" fmla="*/ 0 w 4550166"/>
              <a:gd name="connsiteY2-6" fmla="*/ 4859961 h 4859961"/>
              <a:gd name="connsiteX3-7" fmla="*/ 1642341 w 4550166"/>
              <a:gd name="connsiteY3-8" fmla="*/ 0 h 4859961"/>
              <a:gd name="connsiteX4" fmla="*/ 4550166 w 4550166"/>
              <a:gd name="connsiteY4" fmla="*/ 91440 h 4859961"/>
              <a:gd name="connsiteX0-9" fmla="*/ 4458726 w 4458726"/>
              <a:gd name="connsiteY0-10" fmla="*/ 0 h 4859961"/>
              <a:gd name="connsiteX1-11" fmla="*/ 4458726 w 4458726"/>
              <a:gd name="connsiteY1-12" fmla="*/ 3692452 h 4859961"/>
              <a:gd name="connsiteX2-13" fmla="*/ 0 w 4458726"/>
              <a:gd name="connsiteY2-14" fmla="*/ 4859961 h 4859961"/>
              <a:gd name="connsiteX3-15" fmla="*/ 1642341 w 4458726"/>
              <a:gd name="connsiteY3-16" fmla="*/ 0 h 4859961"/>
              <a:gd name="connsiteX0-17" fmla="*/ 4458726 w 4458726"/>
              <a:gd name="connsiteY0-18" fmla="*/ 3692452 h 4859961"/>
              <a:gd name="connsiteX1-19" fmla="*/ 0 w 4458726"/>
              <a:gd name="connsiteY1-20" fmla="*/ 4859961 h 4859961"/>
              <a:gd name="connsiteX2-21" fmla="*/ 1642341 w 4458726"/>
              <a:gd name="connsiteY2-22" fmla="*/ 0 h 485996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4458726" h="4859961">
                <a:moveTo>
                  <a:pt x="4458726" y="3692452"/>
                </a:moveTo>
                <a:lnTo>
                  <a:pt x="0" y="4859961"/>
                </a:lnTo>
                <a:lnTo>
                  <a:pt x="1642341" y="0"/>
                </a:lnTo>
              </a:path>
            </a:pathLst>
          </a:custGeom>
          <a:noFill/>
          <a:ln>
            <a:gradFill>
              <a:gsLst>
                <a:gs pos="100000">
                  <a:schemeClr val="tx1">
                    <a:lumMod val="20000"/>
                    <a:lumOff val="80000"/>
                    <a:alpha val="10000"/>
                  </a:schemeClr>
                </a:gs>
                <a:gs pos="0">
                  <a:schemeClr val="tx1">
                    <a:lumMod val="20000"/>
                    <a:lumOff val="80000"/>
                    <a:alpha val="10000"/>
                  </a:schemeClr>
                </a:gs>
              </a:gsLst>
              <a:lin ang="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73" name="任意多边形: 形状 72"/>
          <p:cNvSpPr/>
          <p:nvPr userDrawn="1">
            <p:custDataLst>
              <p:tags r:id="rId15"/>
            </p:custDataLst>
          </p:nvPr>
        </p:nvSpPr>
        <p:spPr>
          <a:xfrm>
            <a:off x="7008541" y="4437"/>
            <a:ext cx="5183327" cy="5677843"/>
          </a:xfrm>
          <a:custGeom>
            <a:avLst/>
            <a:gdLst>
              <a:gd name="connsiteX0" fmla="*/ 1962675 w 5183327"/>
              <a:gd name="connsiteY0" fmla="*/ 0 h 5677843"/>
              <a:gd name="connsiteX1" fmla="*/ 5183327 w 5183327"/>
              <a:gd name="connsiteY1" fmla="*/ 0 h 5677843"/>
              <a:gd name="connsiteX2" fmla="*/ 5183327 w 5183327"/>
              <a:gd name="connsiteY2" fmla="*/ 4320599 h 5677843"/>
              <a:gd name="connsiteX3" fmla="*/ 0 w 5183327"/>
              <a:gd name="connsiteY3" fmla="*/ 5677843 h 5677843"/>
              <a:gd name="connsiteX0-1" fmla="*/ 5183327 w 5274767"/>
              <a:gd name="connsiteY0-2" fmla="*/ 0 h 5677843"/>
              <a:gd name="connsiteX1-3" fmla="*/ 5183327 w 5274767"/>
              <a:gd name="connsiteY1-4" fmla="*/ 4320599 h 5677843"/>
              <a:gd name="connsiteX2-5" fmla="*/ 0 w 5274767"/>
              <a:gd name="connsiteY2-6" fmla="*/ 5677843 h 5677843"/>
              <a:gd name="connsiteX3-7" fmla="*/ 1962675 w 5274767"/>
              <a:gd name="connsiteY3-8" fmla="*/ 0 h 5677843"/>
              <a:gd name="connsiteX4" fmla="*/ 5274767 w 5274767"/>
              <a:gd name="connsiteY4" fmla="*/ 91440 h 5677843"/>
              <a:gd name="connsiteX0-9" fmla="*/ 5183327 w 5183327"/>
              <a:gd name="connsiteY0-10" fmla="*/ 0 h 5677843"/>
              <a:gd name="connsiteX1-11" fmla="*/ 5183327 w 5183327"/>
              <a:gd name="connsiteY1-12" fmla="*/ 4320599 h 5677843"/>
              <a:gd name="connsiteX2-13" fmla="*/ 0 w 5183327"/>
              <a:gd name="connsiteY2-14" fmla="*/ 5677843 h 5677843"/>
              <a:gd name="connsiteX3-15" fmla="*/ 1962675 w 5183327"/>
              <a:gd name="connsiteY3-16" fmla="*/ 0 h 5677843"/>
              <a:gd name="connsiteX0-17" fmla="*/ 5183327 w 5183327"/>
              <a:gd name="connsiteY0-18" fmla="*/ 4320599 h 5677843"/>
              <a:gd name="connsiteX1-19" fmla="*/ 0 w 5183327"/>
              <a:gd name="connsiteY1-20" fmla="*/ 5677843 h 5677843"/>
              <a:gd name="connsiteX2-21" fmla="*/ 1962675 w 5183327"/>
              <a:gd name="connsiteY2-22" fmla="*/ 0 h 567784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5183327" h="5677843">
                <a:moveTo>
                  <a:pt x="5183327" y="4320599"/>
                </a:moveTo>
                <a:lnTo>
                  <a:pt x="0" y="5677843"/>
                </a:lnTo>
                <a:lnTo>
                  <a:pt x="1962675" y="0"/>
                </a:lnTo>
              </a:path>
            </a:pathLst>
          </a:custGeom>
          <a:noFill/>
          <a:ln>
            <a:gradFill>
              <a:gsLst>
                <a:gs pos="100000">
                  <a:schemeClr val="tx1">
                    <a:lumMod val="20000"/>
                    <a:lumOff val="80000"/>
                    <a:alpha val="5000"/>
                  </a:schemeClr>
                </a:gs>
                <a:gs pos="0">
                  <a:schemeClr val="tx1">
                    <a:lumMod val="20000"/>
                    <a:lumOff val="80000"/>
                    <a:alpha val="5000"/>
                  </a:schemeClr>
                </a:gs>
              </a:gsLst>
              <a:lin ang="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76" name="任意多边形: 形状 75"/>
          <p:cNvSpPr/>
          <p:nvPr userDrawn="1">
            <p:custDataLst>
              <p:tags r:id="rId16"/>
            </p:custDataLst>
          </p:nvPr>
        </p:nvSpPr>
        <p:spPr>
          <a:xfrm>
            <a:off x="6144978" y="4436"/>
            <a:ext cx="6046890" cy="6556006"/>
          </a:xfrm>
          <a:custGeom>
            <a:avLst/>
            <a:gdLst>
              <a:gd name="connsiteX0" fmla="*/ 2362895 w 6046890"/>
              <a:gd name="connsiteY0" fmla="*/ 0 h 6556006"/>
              <a:gd name="connsiteX1" fmla="*/ 6046890 w 6046890"/>
              <a:gd name="connsiteY1" fmla="*/ 0 h 6556006"/>
              <a:gd name="connsiteX2" fmla="*/ 6046890 w 6046890"/>
              <a:gd name="connsiteY2" fmla="*/ 4972640 h 6556006"/>
              <a:gd name="connsiteX3" fmla="*/ 0 w 6046890"/>
              <a:gd name="connsiteY3" fmla="*/ 6556006 h 6556006"/>
              <a:gd name="connsiteX0-1" fmla="*/ 6046890 w 6138330"/>
              <a:gd name="connsiteY0-2" fmla="*/ 0 h 6556006"/>
              <a:gd name="connsiteX1-3" fmla="*/ 6046890 w 6138330"/>
              <a:gd name="connsiteY1-4" fmla="*/ 4972640 h 6556006"/>
              <a:gd name="connsiteX2-5" fmla="*/ 0 w 6138330"/>
              <a:gd name="connsiteY2-6" fmla="*/ 6556006 h 6556006"/>
              <a:gd name="connsiteX3-7" fmla="*/ 2362895 w 6138330"/>
              <a:gd name="connsiteY3-8" fmla="*/ 0 h 6556006"/>
              <a:gd name="connsiteX4" fmla="*/ 6138330 w 6138330"/>
              <a:gd name="connsiteY4" fmla="*/ 91440 h 6556006"/>
              <a:gd name="connsiteX0-9" fmla="*/ 6046890 w 6046890"/>
              <a:gd name="connsiteY0-10" fmla="*/ 0 h 6556006"/>
              <a:gd name="connsiteX1-11" fmla="*/ 6046890 w 6046890"/>
              <a:gd name="connsiteY1-12" fmla="*/ 4972640 h 6556006"/>
              <a:gd name="connsiteX2-13" fmla="*/ 0 w 6046890"/>
              <a:gd name="connsiteY2-14" fmla="*/ 6556006 h 6556006"/>
              <a:gd name="connsiteX3-15" fmla="*/ 2362895 w 6046890"/>
              <a:gd name="connsiteY3-16" fmla="*/ 0 h 6556006"/>
              <a:gd name="connsiteX0-17" fmla="*/ 6046890 w 6046890"/>
              <a:gd name="connsiteY0-18" fmla="*/ 4972640 h 6556006"/>
              <a:gd name="connsiteX1-19" fmla="*/ 0 w 6046890"/>
              <a:gd name="connsiteY1-20" fmla="*/ 6556006 h 6556006"/>
              <a:gd name="connsiteX2-21" fmla="*/ 2362895 w 6046890"/>
              <a:gd name="connsiteY2-22" fmla="*/ 0 h 655600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6046890" h="6556006">
                <a:moveTo>
                  <a:pt x="6046890" y="4972640"/>
                </a:moveTo>
                <a:lnTo>
                  <a:pt x="0" y="6556006"/>
                </a:lnTo>
                <a:lnTo>
                  <a:pt x="2362895" y="0"/>
                </a:lnTo>
              </a:path>
            </a:pathLst>
          </a:custGeom>
          <a:noFill/>
          <a:ln>
            <a:gradFill>
              <a:gsLst>
                <a:gs pos="100000">
                  <a:schemeClr val="tx1">
                    <a:lumMod val="20000"/>
                    <a:lumOff val="80000"/>
                    <a:alpha val="3000"/>
                  </a:schemeClr>
                </a:gs>
                <a:gs pos="0">
                  <a:schemeClr val="tx1">
                    <a:lumMod val="20000"/>
                    <a:lumOff val="80000"/>
                    <a:alpha val="3000"/>
                  </a:schemeClr>
                </a:gs>
              </a:gsLst>
              <a:lin ang="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52" name="任意多边形: 形状 51"/>
          <p:cNvSpPr/>
          <p:nvPr userDrawn="1">
            <p:custDataLst>
              <p:tags r:id="rId17"/>
            </p:custDataLst>
          </p:nvPr>
        </p:nvSpPr>
        <p:spPr>
          <a:xfrm>
            <a:off x="11077494" y="4436"/>
            <a:ext cx="1114506" cy="1278349"/>
          </a:xfrm>
          <a:custGeom>
            <a:avLst/>
            <a:gdLst>
              <a:gd name="connsiteX0" fmla="*/ 420688 w 1114506"/>
              <a:gd name="connsiteY0" fmla="*/ 0 h 1278349"/>
              <a:gd name="connsiteX1" fmla="*/ 705481 w 1114506"/>
              <a:gd name="connsiteY1" fmla="*/ 0 h 1278349"/>
              <a:gd name="connsiteX2" fmla="*/ 1114506 w 1114506"/>
              <a:gd name="connsiteY2" fmla="*/ 357188 h 1278349"/>
              <a:gd name="connsiteX3" fmla="*/ 1114506 w 1114506"/>
              <a:gd name="connsiteY3" fmla="*/ 986517 h 1278349"/>
              <a:gd name="connsiteX4" fmla="*/ 0 w 1114506"/>
              <a:gd name="connsiteY4" fmla="*/ 1278349 h 1278349"/>
              <a:gd name="connsiteX0-1" fmla="*/ 705481 w 1114506"/>
              <a:gd name="connsiteY0-2" fmla="*/ 0 h 1278349"/>
              <a:gd name="connsiteX1-3" fmla="*/ 1114506 w 1114506"/>
              <a:gd name="connsiteY1-4" fmla="*/ 357188 h 1278349"/>
              <a:gd name="connsiteX2-5" fmla="*/ 1114506 w 1114506"/>
              <a:gd name="connsiteY2-6" fmla="*/ 986517 h 1278349"/>
              <a:gd name="connsiteX3-7" fmla="*/ 0 w 1114506"/>
              <a:gd name="connsiteY3-8" fmla="*/ 1278349 h 1278349"/>
              <a:gd name="connsiteX4-9" fmla="*/ 420688 w 1114506"/>
              <a:gd name="connsiteY4-10" fmla="*/ 0 h 1278349"/>
              <a:gd name="connsiteX5" fmla="*/ 796921 w 1114506"/>
              <a:gd name="connsiteY5" fmla="*/ 91440 h 1278349"/>
              <a:gd name="connsiteX0-11" fmla="*/ 705481 w 1114506"/>
              <a:gd name="connsiteY0-12" fmla="*/ 0 h 1278349"/>
              <a:gd name="connsiteX1-13" fmla="*/ 1114506 w 1114506"/>
              <a:gd name="connsiteY1-14" fmla="*/ 357188 h 1278349"/>
              <a:gd name="connsiteX2-15" fmla="*/ 1114506 w 1114506"/>
              <a:gd name="connsiteY2-16" fmla="*/ 986517 h 1278349"/>
              <a:gd name="connsiteX3-17" fmla="*/ 0 w 1114506"/>
              <a:gd name="connsiteY3-18" fmla="*/ 1278349 h 1278349"/>
              <a:gd name="connsiteX4-19" fmla="*/ 420688 w 1114506"/>
              <a:gd name="connsiteY4-20" fmla="*/ 0 h 1278349"/>
              <a:gd name="connsiteX0-21" fmla="*/ 1114506 w 1114506"/>
              <a:gd name="connsiteY0-22" fmla="*/ 357188 h 1278349"/>
              <a:gd name="connsiteX1-23" fmla="*/ 1114506 w 1114506"/>
              <a:gd name="connsiteY1-24" fmla="*/ 986517 h 1278349"/>
              <a:gd name="connsiteX2-25" fmla="*/ 0 w 1114506"/>
              <a:gd name="connsiteY2-26" fmla="*/ 1278349 h 1278349"/>
              <a:gd name="connsiteX3-27" fmla="*/ 420688 w 1114506"/>
              <a:gd name="connsiteY3-28" fmla="*/ 0 h 1278349"/>
              <a:gd name="connsiteX0-29" fmla="*/ 1114506 w 1114506"/>
              <a:gd name="connsiteY0-30" fmla="*/ 986517 h 1278349"/>
              <a:gd name="connsiteX1-31" fmla="*/ 0 w 1114506"/>
              <a:gd name="connsiteY1-32" fmla="*/ 1278349 h 1278349"/>
              <a:gd name="connsiteX2-33" fmla="*/ 420688 w 1114506"/>
              <a:gd name="connsiteY2-34" fmla="*/ 0 h 127834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1114506" h="1278349">
                <a:moveTo>
                  <a:pt x="1114506" y="986517"/>
                </a:moveTo>
                <a:lnTo>
                  <a:pt x="0" y="1278349"/>
                </a:lnTo>
                <a:lnTo>
                  <a:pt x="420688" y="0"/>
                </a:lnTo>
              </a:path>
            </a:pathLst>
          </a:custGeom>
          <a:noFill/>
          <a:ln>
            <a:gradFill>
              <a:gsLst>
                <a:gs pos="100000">
                  <a:schemeClr val="tx1">
                    <a:alpha val="30000"/>
                    <a:lumMod val="20000"/>
                    <a:lumOff val="80000"/>
                  </a:schemeClr>
                </a:gs>
                <a:gs pos="0">
                  <a:schemeClr val="tx1">
                    <a:lumMod val="20000"/>
                    <a:lumOff val="80000"/>
                    <a:alpha val="30000"/>
                  </a:schemeClr>
                </a:gs>
              </a:gsLst>
              <a:lin ang="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KSO_TEMPLATE" hidden="1"/>
          <p:cNvSpPr/>
          <p:nvPr userDrawn="1"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38480" indent="-206375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98830" indent="-161925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030605" indent="-149225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35075" indent="-127000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 userDrawn="1">
            <p:ph type="title"/>
            <p:custDataLst>
              <p:tags r:id="rId3"/>
            </p:custDataLst>
          </p:nvPr>
        </p:nvSpPr>
        <p:spPr>
          <a:xfrm>
            <a:off x="695960" y="360000"/>
            <a:ext cx="10800000" cy="720000"/>
          </a:xfrm>
          <a:prstGeom prst="rect">
            <a:avLst/>
          </a:prstGeom>
        </p:spPr>
        <p:txBody>
          <a:bodyPr vert="horz" wrap="square" lIns="0" tIns="0" rIns="0" bIns="0" rtlCol="0" anchor="b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 userDrawn="1">
            <p:ph type="body" idx="1"/>
            <p:custDataLst>
              <p:tags r:id="rId4"/>
            </p:custDataLst>
          </p:nvPr>
        </p:nvSpPr>
        <p:spPr>
          <a:xfrm>
            <a:off x="695960" y="1301749"/>
            <a:ext cx="10800000" cy="4873625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 userDrawn="1">
            <p:ph type="dt" sz="half" idx="2"/>
            <p:custDataLst>
              <p:tags r:id="rId5"/>
            </p:custDataLst>
          </p:nvPr>
        </p:nvSpPr>
        <p:spPr>
          <a:xfrm>
            <a:off x="69596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2522B-0F24-4480-B9DD-A9474A6880D6}" type="datetimeFigureOut">
              <a:rPr lang="zh-CN" altLang="en-US" smtClean="0"/>
              <a:t>2025/2/16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 userDrawn="1">
            <p:ph type="ftr" sz="quarter" idx="3"/>
            <p:custDataLst>
              <p:tags r:id="rId6"/>
            </p:custData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 userDrawn="1">
            <p:ph type="sldNum" sz="quarter" idx="4"/>
            <p:custDataLst>
              <p:tags r:id="rId7"/>
            </p:custDataLst>
          </p:nvPr>
        </p:nvSpPr>
        <p:spPr>
          <a:xfrm>
            <a:off x="8753983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F26B5-172A-4DC2-B0B7-181CFC56B87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任意多边形: 形状 19"/>
          <p:cNvSpPr/>
          <p:nvPr userDrawn="1">
            <p:custDataLst>
              <p:tags r:id="rId8"/>
            </p:custDataLst>
          </p:nvPr>
        </p:nvSpPr>
        <p:spPr>
          <a:xfrm>
            <a:off x="11504229" y="312746"/>
            <a:ext cx="646594" cy="570119"/>
          </a:xfrm>
          <a:custGeom>
            <a:avLst/>
            <a:gdLst>
              <a:gd name="connsiteX0" fmla="*/ 187618 w 646594"/>
              <a:gd name="connsiteY0" fmla="*/ 0 h 570119"/>
              <a:gd name="connsiteX1" fmla="*/ 646594 w 646594"/>
              <a:gd name="connsiteY1" fmla="*/ 400810 h 570119"/>
              <a:gd name="connsiteX2" fmla="*/ 0 w 646594"/>
              <a:gd name="connsiteY2" fmla="*/ 570119 h 570119"/>
              <a:gd name="connsiteX3" fmla="*/ 187618 w 646594"/>
              <a:gd name="connsiteY3" fmla="*/ 0 h 570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6594" h="570119">
                <a:moveTo>
                  <a:pt x="187618" y="0"/>
                </a:moveTo>
                <a:lnTo>
                  <a:pt x="646594" y="400810"/>
                </a:lnTo>
                <a:lnTo>
                  <a:pt x="0" y="570119"/>
                </a:lnTo>
                <a:lnTo>
                  <a:pt x="187618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chemeClr val="tx1">
                <a:alpha val="20000"/>
              </a:schemeClr>
            </a:solidFill>
          </a:ln>
          <a:effectLst>
            <a:glow rad="381000">
              <a:schemeClr val="tx2">
                <a:alpha val="15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55" name="任意多边形: 形状 54"/>
          <p:cNvSpPr/>
          <p:nvPr userDrawn="1">
            <p:custDataLst>
              <p:tags r:id="rId9"/>
            </p:custDataLst>
          </p:nvPr>
        </p:nvSpPr>
        <p:spPr>
          <a:xfrm>
            <a:off x="11779473" y="4435"/>
            <a:ext cx="412527" cy="360247"/>
          </a:xfrm>
          <a:custGeom>
            <a:avLst/>
            <a:gdLst>
              <a:gd name="connsiteX0" fmla="*/ 419590 w 1121830"/>
              <a:gd name="connsiteY0" fmla="*/ 0 h 1275012"/>
              <a:gd name="connsiteX1" fmla="*/ 709303 w 1121830"/>
              <a:gd name="connsiteY1" fmla="*/ 0 h 1275012"/>
              <a:gd name="connsiteX2" fmla="*/ 1121830 w 1121830"/>
              <a:gd name="connsiteY2" fmla="*/ 360247 h 1275012"/>
              <a:gd name="connsiteX3" fmla="*/ 1121830 w 1121830"/>
              <a:gd name="connsiteY3" fmla="*/ 981263 h 1275012"/>
              <a:gd name="connsiteX4" fmla="*/ 0 w 1121830"/>
              <a:gd name="connsiteY4" fmla="*/ 1275012 h 1275012"/>
              <a:gd name="connsiteX0-1" fmla="*/ 0 w 1121830"/>
              <a:gd name="connsiteY0-2" fmla="*/ 1275012 h 1366452"/>
              <a:gd name="connsiteX1-3" fmla="*/ 419590 w 1121830"/>
              <a:gd name="connsiteY1-4" fmla="*/ 0 h 1366452"/>
              <a:gd name="connsiteX2-5" fmla="*/ 709303 w 1121830"/>
              <a:gd name="connsiteY2-6" fmla="*/ 0 h 1366452"/>
              <a:gd name="connsiteX3-7" fmla="*/ 1121830 w 1121830"/>
              <a:gd name="connsiteY3-8" fmla="*/ 360247 h 1366452"/>
              <a:gd name="connsiteX4-9" fmla="*/ 1121830 w 1121830"/>
              <a:gd name="connsiteY4-10" fmla="*/ 981263 h 1366452"/>
              <a:gd name="connsiteX5" fmla="*/ 91440 w 1121830"/>
              <a:gd name="connsiteY5" fmla="*/ 1366452 h 1366452"/>
              <a:gd name="connsiteX0-11" fmla="*/ 0 w 1121830"/>
              <a:gd name="connsiteY0-12" fmla="*/ 1275012 h 1275012"/>
              <a:gd name="connsiteX1-13" fmla="*/ 419590 w 1121830"/>
              <a:gd name="connsiteY1-14" fmla="*/ 0 h 1275012"/>
              <a:gd name="connsiteX2-15" fmla="*/ 709303 w 1121830"/>
              <a:gd name="connsiteY2-16" fmla="*/ 0 h 1275012"/>
              <a:gd name="connsiteX3-17" fmla="*/ 1121830 w 1121830"/>
              <a:gd name="connsiteY3-18" fmla="*/ 360247 h 1275012"/>
              <a:gd name="connsiteX4-19" fmla="*/ 1121830 w 1121830"/>
              <a:gd name="connsiteY4-20" fmla="*/ 981263 h 1275012"/>
              <a:gd name="connsiteX0-21" fmla="*/ 0 w 702240"/>
              <a:gd name="connsiteY0-22" fmla="*/ 0 h 981263"/>
              <a:gd name="connsiteX1-23" fmla="*/ 289713 w 702240"/>
              <a:gd name="connsiteY1-24" fmla="*/ 0 h 981263"/>
              <a:gd name="connsiteX2-25" fmla="*/ 702240 w 702240"/>
              <a:gd name="connsiteY2-26" fmla="*/ 360247 h 981263"/>
              <a:gd name="connsiteX3-27" fmla="*/ 702240 w 702240"/>
              <a:gd name="connsiteY3-28" fmla="*/ 981263 h 981263"/>
              <a:gd name="connsiteX0-29" fmla="*/ 0 w 702240"/>
              <a:gd name="connsiteY0-30" fmla="*/ 0 h 360247"/>
              <a:gd name="connsiteX1-31" fmla="*/ 289713 w 702240"/>
              <a:gd name="connsiteY1-32" fmla="*/ 0 h 360247"/>
              <a:gd name="connsiteX2-33" fmla="*/ 702240 w 702240"/>
              <a:gd name="connsiteY2-34" fmla="*/ 360247 h 360247"/>
              <a:gd name="connsiteX0-35" fmla="*/ 0 w 412527"/>
              <a:gd name="connsiteY0-36" fmla="*/ 0 h 360247"/>
              <a:gd name="connsiteX1-37" fmla="*/ 412527 w 412527"/>
              <a:gd name="connsiteY1-38" fmla="*/ 360247 h 36024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412527" h="360247">
                <a:moveTo>
                  <a:pt x="0" y="0"/>
                </a:moveTo>
                <a:lnTo>
                  <a:pt x="412527" y="360247"/>
                </a:lnTo>
              </a:path>
            </a:pathLst>
          </a:custGeom>
          <a:noFill/>
          <a:ln>
            <a:gradFill>
              <a:gsLst>
                <a:gs pos="100000">
                  <a:schemeClr val="tx1">
                    <a:alpha val="30000"/>
                    <a:lumMod val="20000"/>
                    <a:lumOff val="80000"/>
                  </a:schemeClr>
                </a:gs>
                <a:gs pos="0">
                  <a:schemeClr val="tx1">
                    <a:lumMod val="20000"/>
                    <a:lumOff val="80000"/>
                    <a:alpha val="30000"/>
                  </a:schemeClr>
                </a:gs>
              </a:gsLst>
              <a:lin ang="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58" name="任意多边形: 形状 57"/>
          <p:cNvSpPr/>
          <p:nvPr userDrawn="1">
            <p:custDataLst>
              <p:tags r:id="rId10"/>
            </p:custDataLst>
          </p:nvPr>
        </p:nvSpPr>
        <p:spPr>
          <a:xfrm>
            <a:off x="10513523" y="4436"/>
            <a:ext cx="1678346" cy="1761044"/>
          </a:xfrm>
          <a:custGeom>
            <a:avLst/>
            <a:gdLst>
              <a:gd name="connsiteX0" fmla="*/ 579538 w 1678346"/>
              <a:gd name="connsiteY0" fmla="*/ 0 h 1761044"/>
              <a:gd name="connsiteX1" fmla="*/ 1678346 w 1678346"/>
              <a:gd name="connsiteY1" fmla="*/ 0 h 1761044"/>
              <a:gd name="connsiteX2" fmla="*/ 1678346 w 1678346"/>
              <a:gd name="connsiteY2" fmla="*/ 1321573 h 1761044"/>
              <a:gd name="connsiteX3" fmla="*/ 0 w 1678346"/>
              <a:gd name="connsiteY3" fmla="*/ 1761044 h 1761044"/>
              <a:gd name="connsiteX0-1" fmla="*/ 1678346 w 1769786"/>
              <a:gd name="connsiteY0-2" fmla="*/ 0 h 1761044"/>
              <a:gd name="connsiteX1-3" fmla="*/ 1678346 w 1769786"/>
              <a:gd name="connsiteY1-4" fmla="*/ 1321573 h 1761044"/>
              <a:gd name="connsiteX2-5" fmla="*/ 0 w 1769786"/>
              <a:gd name="connsiteY2-6" fmla="*/ 1761044 h 1761044"/>
              <a:gd name="connsiteX3-7" fmla="*/ 579538 w 1769786"/>
              <a:gd name="connsiteY3-8" fmla="*/ 0 h 1761044"/>
              <a:gd name="connsiteX4" fmla="*/ 1769786 w 1769786"/>
              <a:gd name="connsiteY4" fmla="*/ 91440 h 1761044"/>
              <a:gd name="connsiteX0-9" fmla="*/ 1678346 w 1678346"/>
              <a:gd name="connsiteY0-10" fmla="*/ 0 h 1761044"/>
              <a:gd name="connsiteX1-11" fmla="*/ 1678346 w 1678346"/>
              <a:gd name="connsiteY1-12" fmla="*/ 1321573 h 1761044"/>
              <a:gd name="connsiteX2-13" fmla="*/ 0 w 1678346"/>
              <a:gd name="connsiteY2-14" fmla="*/ 1761044 h 1761044"/>
              <a:gd name="connsiteX3-15" fmla="*/ 579538 w 1678346"/>
              <a:gd name="connsiteY3-16" fmla="*/ 0 h 1761044"/>
              <a:gd name="connsiteX0-17" fmla="*/ 1678346 w 1678346"/>
              <a:gd name="connsiteY0-18" fmla="*/ 1321573 h 1761044"/>
              <a:gd name="connsiteX1-19" fmla="*/ 0 w 1678346"/>
              <a:gd name="connsiteY1-20" fmla="*/ 1761044 h 1761044"/>
              <a:gd name="connsiteX2-21" fmla="*/ 579538 w 1678346"/>
              <a:gd name="connsiteY2-22" fmla="*/ 0 h 176104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1678346" h="1761044">
                <a:moveTo>
                  <a:pt x="1678346" y="1321573"/>
                </a:moveTo>
                <a:lnTo>
                  <a:pt x="0" y="1761044"/>
                </a:lnTo>
                <a:lnTo>
                  <a:pt x="579538" y="0"/>
                </a:lnTo>
              </a:path>
            </a:pathLst>
          </a:custGeom>
          <a:noFill/>
          <a:ln>
            <a:gradFill>
              <a:gsLst>
                <a:gs pos="100000">
                  <a:schemeClr val="tx1">
                    <a:lumMod val="20000"/>
                    <a:lumOff val="80000"/>
                    <a:alpha val="28000"/>
                  </a:schemeClr>
                </a:gs>
                <a:gs pos="0">
                  <a:schemeClr val="tx1">
                    <a:lumMod val="20000"/>
                    <a:lumOff val="80000"/>
                    <a:alpha val="28000"/>
                  </a:schemeClr>
                </a:gs>
              </a:gsLst>
              <a:lin ang="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61" name="任意多边形: 形状 60"/>
          <p:cNvSpPr/>
          <p:nvPr userDrawn="1">
            <p:custDataLst>
              <p:tags r:id="rId11"/>
            </p:custDataLst>
          </p:nvPr>
        </p:nvSpPr>
        <p:spPr>
          <a:xfrm>
            <a:off x="9914282" y="4436"/>
            <a:ext cx="2277587" cy="2316211"/>
          </a:xfrm>
          <a:custGeom>
            <a:avLst/>
            <a:gdLst>
              <a:gd name="connsiteX0" fmla="*/ 762236 w 2277587"/>
              <a:gd name="connsiteY0" fmla="*/ 0 h 2316211"/>
              <a:gd name="connsiteX1" fmla="*/ 2277587 w 2277587"/>
              <a:gd name="connsiteY1" fmla="*/ 0 h 2316211"/>
              <a:gd name="connsiteX2" fmla="*/ 2277587 w 2277587"/>
              <a:gd name="connsiteY2" fmla="*/ 1719829 h 2316211"/>
              <a:gd name="connsiteX3" fmla="*/ 0 w 2277587"/>
              <a:gd name="connsiteY3" fmla="*/ 2316211 h 2316211"/>
              <a:gd name="connsiteX0-1" fmla="*/ 2277587 w 2369027"/>
              <a:gd name="connsiteY0-2" fmla="*/ 0 h 2316211"/>
              <a:gd name="connsiteX1-3" fmla="*/ 2277587 w 2369027"/>
              <a:gd name="connsiteY1-4" fmla="*/ 1719829 h 2316211"/>
              <a:gd name="connsiteX2-5" fmla="*/ 0 w 2369027"/>
              <a:gd name="connsiteY2-6" fmla="*/ 2316211 h 2316211"/>
              <a:gd name="connsiteX3-7" fmla="*/ 762236 w 2369027"/>
              <a:gd name="connsiteY3-8" fmla="*/ 0 h 2316211"/>
              <a:gd name="connsiteX4" fmla="*/ 2369027 w 2369027"/>
              <a:gd name="connsiteY4" fmla="*/ 91440 h 2316211"/>
              <a:gd name="connsiteX0-9" fmla="*/ 2277587 w 2277587"/>
              <a:gd name="connsiteY0-10" fmla="*/ 0 h 2316211"/>
              <a:gd name="connsiteX1-11" fmla="*/ 2277587 w 2277587"/>
              <a:gd name="connsiteY1-12" fmla="*/ 1719829 h 2316211"/>
              <a:gd name="connsiteX2-13" fmla="*/ 0 w 2277587"/>
              <a:gd name="connsiteY2-14" fmla="*/ 2316211 h 2316211"/>
              <a:gd name="connsiteX3-15" fmla="*/ 762236 w 2277587"/>
              <a:gd name="connsiteY3-16" fmla="*/ 0 h 2316211"/>
              <a:gd name="connsiteX0-17" fmla="*/ 2277587 w 2277587"/>
              <a:gd name="connsiteY0-18" fmla="*/ 1719829 h 2316211"/>
              <a:gd name="connsiteX1-19" fmla="*/ 0 w 2277587"/>
              <a:gd name="connsiteY1-20" fmla="*/ 2316211 h 2316211"/>
              <a:gd name="connsiteX2-21" fmla="*/ 762236 w 2277587"/>
              <a:gd name="connsiteY2-22" fmla="*/ 0 h 231621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2277587" h="2316211">
                <a:moveTo>
                  <a:pt x="2277587" y="1719829"/>
                </a:moveTo>
                <a:lnTo>
                  <a:pt x="0" y="2316211"/>
                </a:lnTo>
                <a:lnTo>
                  <a:pt x="762236" y="0"/>
                </a:lnTo>
              </a:path>
            </a:pathLst>
          </a:custGeom>
          <a:noFill/>
          <a:ln>
            <a:gradFill>
              <a:gsLst>
                <a:gs pos="100000">
                  <a:schemeClr val="tx1">
                    <a:lumMod val="20000"/>
                    <a:lumOff val="80000"/>
                    <a:alpha val="25000"/>
                  </a:schemeClr>
                </a:gs>
                <a:gs pos="0">
                  <a:schemeClr val="tx1">
                    <a:lumMod val="20000"/>
                    <a:lumOff val="80000"/>
                    <a:alpha val="25000"/>
                  </a:schemeClr>
                </a:gs>
              </a:gsLst>
              <a:lin ang="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64" name="任意多边形: 形状 63"/>
          <p:cNvSpPr/>
          <p:nvPr userDrawn="1">
            <p:custDataLst>
              <p:tags r:id="rId12"/>
            </p:custDataLst>
          </p:nvPr>
        </p:nvSpPr>
        <p:spPr>
          <a:xfrm>
            <a:off x="9209147" y="4436"/>
            <a:ext cx="2982722" cy="3072989"/>
          </a:xfrm>
          <a:custGeom>
            <a:avLst/>
            <a:gdLst>
              <a:gd name="connsiteX0" fmla="*/ 1012434 w 2982722"/>
              <a:gd name="connsiteY0" fmla="*/ 0 h 3072989"/>
              <a:gd name="connsiteX1" fmla="*/ 2982722 w 2982722"/>
              <a:gd name="connsiteY1" fmla="*/ 0 h 3072989"/>
              <a:gd name="connsiteX2" fmla="*/ 2982722 w 2982722"/>
              <a:gd name="connsiteY2" fmla="*/ 2291969 h 3072989"/>
              <a:gd name="connsiteX3" fmla="*/ 0 w 2982722"/>
              <a:gd name="connsiteY3" fmla="*/ 3072989 h 3072989"/>
              <a:gd name="connsiteX0-1" fmla="*/ 2982722 w 3074162"/>
              <a:gd name="connsiteY0-2" fmla="*/ 0 h 3072989"/>
              <a:gd name="connsiteX1-3" fmla="*/ 2982722 w 3074162"/>
              <a:gd name="connsiteY1-4" fmla="*/ 2291969 h 3072989"/>
              <a:gd name="connsiteX2-5" fmla="*/ 0 w 3074162"/>
              <a:gd name="connsiteY2-6" fmla="*/ 3072989 h 3072989"/>
              <a:gd name="connsiteX3-7" fmla="*/ 1012434 w 3074162"/>
              <a:gd name="connsiteY3-8" fmla="*/ 0 h 3072989"/>
              <a:gd name="connsiteX4" fmla="*/ 3074162 w 3074162"/>
              <a:gd name="connsiteY4" fmla="*/ 91440 h 3072989"/>
              <a:gd name="connsiteX0-9" fmla="*/ 2982722 w 2982722"/>
              <a:gd name="connsiteY0-10" fmla="*/ 0 h 3072989"/>
              <a:gd name="connsiteX1-11" fmla="*/ 2982722 w 2982722"/>
              <a:gd name="connsiteY1-12" fmla="*/ 2291969 h 3072989"/>
              <a:gd name="connsiteX2-13" fmla="*/ 0 w 2982722"/>
              <a:gd name="connsiteY2-14" fmla="*/ 3072989 h 3072989"/>
              <a:gd name="connsiteX3-15" fmla="*/ 1012434 w 2982722"/>
              <a:gd name="connsiteY3-16" fmla="*/ 0 h 3072989"/>
              <a:gd name="connsiteX0-17" fmla="*/ 2982722 w 2982722"/>
              <a:gd name="connsiteY0-18" fmla="*/ 2291969 h 3072989"/>
              <a:gd name="connsiteX1-19" fmla="*/ 0 w 2982722"/>
              <a:gd name="connsiteY1-20" fmla="*/ 3072989 h 3072989"/>
              <a:gd name="connsiteX2-21" fmla="*/ 1012434 w 2982722"/>
              <a:gd name="connsiteY2-22" fmla="*/ 0 h 307298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2982722" h="3072989">
                <a:moveTo>
                  <a:pt x="2982722" y="2291969"/>
                </a:moveTo>
                <a:lnTo>
                  <a:pt x="0" y="3072989"/>
                </a:lnTo>
                <a:lnTo>
                  <a:pt x="1012434" y="0"/>
                </a:lnTo>
              </a:path>
            </a:pathLst>
          </a:custGeom>
          <a:noFill/>
          <a:ln>
            <a:gradFill>
              <a:gsLst>
                <a:gs pos="100000">
                  <a:schemeClr val="tx1">
                    <a:lumMod val="20000"/>
                    <a:lumOff val="80000"/>
                    <a:alpha val="20000"/>
                  </a:schemeClr>
                </a:gs>
                <a:gs pos="0">
                  <a:schemeClr val="tx1">
                    <a:lumMod val="20000"/>
                    <a:lumOff val="80000"/>
                    <a:alpha val="20000"/>
                  </a:schemeClr>
                </a:gs>
              </a:gsLst>
              <a:lin ang="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67" name="任意多边形: 形状 66"/>
          <p:cNvSpPr/>
          <p:nvPr userDrawn="1">
            <p:custDataLst>
              <p:tags r:id="rId13"/>
            </p:custDataLst>
          </p:nvPr>
        </p:nvSpPr>
        <p:spPr>
          <a:xfrm>
            <a:off x="8493021" y="4436"/>
            <a:ext cx="3698848" cy="4008114"/>
          </a:xfrm>
          <a:custGeom>
            <a:avLst/>
            <a:gdLst>
              <a:gd name="connsiteX0" fmla="*/ 1305480 w 3698848"/>
              <a:gd name="connsiteY0" fmla="*/ 0 h 4008114"/>
              <a:gd name="connsiteX1" fmla="*/ 3698848 w 3698848"/>
              <a:gd name="connsiteY1" fmla="*/ 0 h 4008114"/>
              <a:gd name="connsiteX2" fmla="*/ 3698848 w 3698848"/>
              <a:gd name="connsiteY2" fmla="*/ 3039578 h 4008114"/>
              <a:gd name="connsiteX3" fmla="*/ 0 w 3698848"/>
              <a:gd name="connsiteY3" fmla="*/ 4008114 h 4008114"/>
              <a:gd name="connsiteX0-1" fmla="*/ 3698848 w 3790288"/>
              <a:gd name="connsiteY0-2" fmla="*/ 0 h 4008114"/>
              <a:gd name="connsiteX1-3" fmla="*/ 3698848 w 3790288"/>
              <a:gd name="connsiteY1-4" fmla="*/ 3039578 h 4008114"/>
              <a:gd name="connsiteX2-5" fmla="*/ 0 w 3790288"/>
              <a:gd name="connsiteY2-6" fmla="*/ 4008114 h 4008114"/>
              <a:gd name="connsiteX3-7" fmla="*/ 1305480 w 3790288"/>
              <a:gd name="connsiteY3-8" fmla="*/ 0 h 4008114"/>
              <a:gd name="connsiteX4" fmla="*/ 3790288 w 3790288"/>
              <a:gd name="connsiteY4" fmla="*/ 91440 h 4008114"/>
              <a:gd name="connsiteX0-9" fmla="*/ 3698848 w 3698848"/>
              <a:gd name="connsiteY0-10" fmla="*/ 0 h 4008114"/>
              <a:gd name="connsiteX1-11" fmla="*/ 3698848 w 3698848"/>
              <a:gd name="connsiteY1-12" fmla="*/ 3039578 h 4008114"/>
              <a:gd name="connsiteX2-13" fmla="*/ 0 w 3698848"/>
              <a:gd name="connsiteY2-14" fmla="*/ 4008114 h 4008114"/>
              <a:gd name="connsiteX3-15" fmla="*/ 1305480 w 3698848"/>
              <a:gd name="connsiteY3-16" fmla="*/ 0 h 4008114"/>
              <a:gd name="connsiteX0-17" fmla="*/ 3698848 w 3698848"/>
              <a:gd name="connsiteY0-18" fmla="*/ 3039578 h 4008114"/>
              <a:gd name="connsiteX1-19" fmla="*/ 0 w 3698848"/>
              <a:gd name="connsiteY1-20" fmla="*/ 4008114 h 4008114"/>
              <a:gd name="connsiteX2-21" fmla="*/ 1305480 w 3698848"/>
              <a:gd name="connsiteY2-22" fmla="*/ 0 h 400811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3698848" h="4008114">
                <a:moveTo>
                  <a:pt x="3698848" y="3039578"/>
                </a:moveTo>
                <a:lnTo>
                  <a:pt x="0" y="4008114"/>
                </a:lnTo>
                <a:lnTo>
                  <a:pt x="1305480" y="0"/>
                </a:lnTo>
              </a:path>
            </a:pathLst>
          </a:custGeom>
          <a:noFill/>
          <a:ln>
            <a:gradFill>
              <a:gsLst>
                <a:gs pos="100000">
                  <a:schemeClr val="tx1">
                    <a:lumMod val="20000"/>
                    <a:lumOff val="80000"/>
                    <a:alpha val="15000"/>
                  </a:schemeClr>
                </a:gs>
                <a:gs pos="0">
                  <a:schemeClr val="tx1">
                    <a:lumMod val="20000"/>
                    <a:lumOff val="80000"/>
                    <a:alpha val="15000"/>
                  </a:schemeClr>
                </a:gs>
              </a:gsLst>
              <a:lin ang="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70" name="任意多边形: 形状 69"/>
          <p:cNvSpPr/>
          <p:nvPr userDrawn="1">
            <p:custDataLst>
              <p:tags r:id="rId14"/>
            </p:custDataLst>
          </p:nvPr>
        </p:nvSpPr>
        <p:spPr>
          <a:xfrm>
            <a:off x="7733142" y="4437"/>
            <a:ext cx="4458726" cy="4859961"/>
          </a:xfrm>
          <a:custGeom>
            <a:avLst/>
            <a:gdLst>
              <a:gd name="connsiteX0" fmla="*/ 1642341 w 4458726"/>
              <a:gd name="connsiteY0" fmla="*/ 0 h 4859961"/>
              <a:gd name="connsiteX1" fmla="*/ 4458726 w 4458726"/>
              <a:gd name="connsiteY1" fmla="*/ 0 h 4859961"/>
              <a:gd name="connsiteX2" fmla="*/ 4458726 w 4458726"/>
              <a:gd name="connsiteY2" fmla="*/ 3692452 h 4859961"/>
              <a:gd name="connsiteX3" fmla="*/ 0 w 4458726"/>
              <a:gd name="connsiteY3" fmla="*/ 4859961 h 4859961"/>
              <a:gd name="connsiteX0-1" fmla="*/ 4458726 w 4550166"/>
              <a:gd name="connsiteY0-2" fmla="*/ 0 h 4859961"/>
              <a:gd name="connsiteX1-3" fmla="*/ 4458726 w 4550166"/>
              <a:gd name="connsiteY1-4" fmla="*/ 3692452 h 4859961"/>
              <a:gd name="connsiteX2-5" fmla="*/ 0 w 4550166"/>
              <a:gd name="connsiteY2-6" fmla="*/ 4859961 h 4859961"/>
              <a:gd name="connsiteX3-7" fmla="*/ 1642341 w 4550166"/>
              <a:gd name="connsiteY3-8" fmla="*/ 0 h 4859961"/>
              <a:gd name="connsiteX4" fmla="*/ 4550166 w 4550166"/>
              <a:gd name="connsiteY4" fmla="*/ 91440 h 4859961"/>
              <a:gd name="connsiteX0-9" fmla="*/ 4458726 w 4458726"/>
              <a:gd name="connsiteY0-10" fmla="*/ 0 h 4859961"/>
              <a:gd name="connsiteX1-11" fmla="*/ 4458726 w 4458726"/>
              <a:gd name="connsiteY1-12" fmla="*/ 3692452 h 4859961"/>
              <a:gd name="connsiteX2-13" fmla="*/ 0 w 4458726"/>
              <a:gd name="connsiteY2-14" fmla="*/ 4859961 h 4859961"/>
              <a:gd name="connsiteX3-15" fmla="*/ 1642341 w 4458726"/>
              <a:gd name="connsiteY3-16" fmla="*/ 0 h 4859961"/>
              <a:gd name="connsiteX0-17" fmla="*/ 4458726 w 4458726"/>
              <a:gd name="connsiteY0-18" fmla="*/ 3692452 h 4859961"/>
              <a:gd name="connsiteX1-19" fmla="*/ 0 w 4458726"/>
              <a:gd name="connsiteY1-20" fmla="*/ 4859961 h 4859961"/>
              <a:gd name="connsiteX2-21" fmla="*/ 1642341 w 4458726"/>
              <a:gd name="connsiteY2-22" fmla="*/ 0 h 485996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4458726" h="4859961">
                <a:moveTo>
                  <a:pt x="4458726" y="3692452"/>
                </a:moveTo>
                <a:lnTo>
                  <a:pt x="0" y="4859961"/>
                </a:lnTo>
                <a:lnTo>
                  <a:pt x="1642341" y="0"/>
                </a:lnTo>
              </a:path>
            </a:pathLst>
          </a:custGeom>
          <a:noFill/>
          <a:ln>
            <a:gradFill>
              <a:gsLst>
                <a:gs pos="100000">
                  <a:schemeClr val="tx1">
                    <a:lumMod val="20000"/>
                    <a:lumOff val="80000"/>
                    <a:alpha val="10000"/>
                  </a:schemeClr>
                </a:gs>
                <a:gs pos="0">
                  <a:schemeClr val="tx1">
                    <a:lumMod val="20000"/>
                    <a:lumOff val="80000"/>
                    <a:alpha val="10000"/>
                  </a:schemeClr>
                </a:gs>
              </a:gsLst>
              <a:lin ang="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73" name="任意多边形: 形状 72"/>
          <p:cNvSpPr/>
          <p:nvPr userDrawn="1">
            <p:custDataLst>
              <p:tags r:id="rId15"/>
            </p:custDataLst>
          </p:nvPr>
        </p:nvSpPr>
        <p:spPr>
          <a:xfrm>
            <a:off x="7008541" y="4437"/>
            <a:ext cx="5183327" cy="5677843"/>
          </a:xfrm>
          <a:custGeom>
            <a:avLst/>
            <a:gdLst>
              <a:gd name="connsiteX0" fmla="*/ 1962675 w 5183327"/>
              <a:gd name="connsiteY0" fmla="*/ 0 h 5677843"/>
              <a:gd name="connsiteX1" fmla="*/ 5183327 w 5183327"/>
              <a:gd name="connsiteY1" fmla="*/ 0 h 5677843"/>
              <a:gd name="connsiteX2" fmla="*/ 5183327 w 5183327"/>
              <a:gd name="connsiteY2" fmla="*/ 4320599 h 5677843"/>
              <a:gd name="connsiteX3" fmla="*/ 0 w 5183327"/>
              <a:gd name="connsiteY3" fmla="*/ 5677843 h 5677843"/>
              <a:gd name="connsiteX0-1" fmla="*/ 5183327 w 5274767"/>
              <a:gd name="connsiteY0-2" fmla="*/ 0 h 5677843"/>
              <a:gd name="connsiteX1-3" fmla="*/ 5183327 w 5274767"/>
              <a:gd name="connsiteY1-4" fmla="*/ 4320599 h 5677843"/>
              <a:gd name="connsiteX2-5" fmla="*/ 0 w 5274767"/>
              <a:gd name="connsiteY2-6" fmla="*/ 5677843 h 5677843"/>
              <a:gd name="connsiteX3-7" fmla="*/ 1962675 w 5274767"/>
              <a:gd name="connsiteY3-8" fmla="*/ 0 h 5677843"/>
              <a:gd name="connsiteX4" fmla="*/ 5274767 w 5274767"/>
              <a:gd name="connsiteY4" fmla="*/ 91440 h 5677843"/>
              <a:gd name="connsiteX0-9" fmla="*/ 5183327 w 5183327"/>
              <a:gd name="connsiteY0-10" fmla="*/ 0 h 5677843"/>
              <a:gd name="connsiteX1-11" fmla="*/ 5183327 w 5183327"/>
              <a:gd name="connsiteY1-12" fmla="*/ 4320599 h 5677843"/>
              <a:gd name="connsiteX2-13" fmla="*/ 0 w 5183327"/>
              <a:gd name="connsiteY2-14" fmla="*/ 5677843 h 5677843"/>
              <a:gd name="connsiteX3-15" fmla="*/ 1962675 w 5183327"/>
              <a:gd name="connsiteY3-16" fmla="*/ 0 h 5677843"/>
              <a:gd name="connsiteX0-17" fmla="*/ 5183327 w 5183327"/>
              <a:gd name="connsiteY0-18" fmla="*/ 4320599 h 5677843"/>
              <a:gd name="connsiteX1-19" fmla="*/ 0 w 5183327"/>
              <a:gd name="connsiteY1-20" fmla="*/ 5677843 h 5677843"/>
              <a:gd name="connsiteX2-21" fmla="*/ 1962675 w 5183327"/>
              <a:gd name="connsiteY2-22" fmla="*/ 0 h 567784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5183327" h="5677843">
                <a:moveTo>
                  <a:pt x="5183327" y="4320599"/>
                </a:moveTo>
                <a:lnTo>
                  <a:pt x="0" y="5677843"/>
                </a:lnTo>
                <a:lnTo>
                  <a:pt x="1962675" y="0"/>
                </a:lnTo>
              </a:path>
            </a:pathLst>
          </a:custGeom>
          <a:noFill/>
          <a:ln>
            <a:gradFill>
              <a:gsLst>
                <a:gs pos="100000">
                  <a:schemeClr val="tx1">
                    <a:lumMod val="20000"/>
                    <a:lumOff val="80000"/>
                    <a:alpha val="5000"/>
                  </a:schemeClr>
                </a:gs>
                <a:gs pos="0">
                  <a:schemeClr val="tx1">
                    <a:lumMod val="20000"/>
                    <a:lumOff val="80000"/>
                    <a:alpha val="5000"/>
                  </a:schemeClr>
                </a:gs>
              </a:gsLst>
              <a:lin ang="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76" name="任意多边形: 形状 75"/>
          <p:cNvSpPr/>
          <p:nvPr userDrawn="1">
            <p:custDataLst>
              <p:tags r:id="rId16"/>
            </p:custDataLst>
          </p:nvPr>
        </p:nvSpPr>
        <p:spPr>
          <a:xfrm>
            <a:off x="6144978" y="4436"/>
            <a:ext cx="6046890" cy="6556006"/>
          </a:xfrm>
          <a:custGeom>
            <a:avLst/>
            <a:gdLst>
              <a:gd name="connsiteX0" fmla="*/ 2362895 w 6046890"/>
              <a:gd name="connsiteY0" fmla="*/ 0 h 6556006"/>
              <a:gd name="connsiteX1" fmla="*/ 6046890 w 6046890"/>
              <a:gd name="connsiteY1" fmla="*/ 0 h 6556006"/>
              <a:gd name="connsiteX2" fmla="*/ 6046890 w 6046890"/>
              <a:gd name="connsiteY2" fmla="*/ 4972640 h 6556006"/>
              <a:gd name="connsiteX3" fmla="*/ 0 w 6046890"/>
              <a:gd name="connsiteY3" fmla="*/ 6556006 h 6556006"/>
              <a:gd name="connsiteX0-1" fmla="*/ 6046890 w 6138330"/>
              <a:gd name="connsiteY0-2" fmla="*/ 0 h 6556006"/>
              <a:gd name="connsiteX1-3" fmla="*/ 6046890 w 6138330"/>
              <a:gd name="connsiteY1-4" fmla="*/ 4972640 h 6556006"/>
              <a:gd name="connsiteX2-5" fmla="*/ 0 w 6138330"/>
              <a:gd name="connsiteY2-6" fmla="*/ 6556006 h 6556006"/>
              <a:gd name="connsiteX3-7" fmla="*/ 2362895 w 6138330"/>
              <a:gd name="connsiteY3-8" fmla="*/ 0 h 6556006"/>
              <a:gd name="connsiteX4" fmla="*/ 6138330 w 6138330"/>
              <a:gd name="connsiteY4" fmla="*/ 91440 h 6556006"/>
              <a:gd name="connsiteX0-9" fmla="*/ 6046890 w 6046890"/>
              <a:gd name="connsiteY0-10" fmla="*/ 0 h 6556006"/>
              <a:gd name="connsiteX1-11" fmla="*/ 6046890 w 6046890"/>
              <a:gd name="connsiteY1-12" fmla="*/ 4972640 h 6556006"/>
              <a:gd name="connsiteX2-13" fmla="*/ 0 w 6046890"/>
              <a:gd name="connsiteY2-14" fmla="*/ 6556006 h 6556006"/>
              <a:gd name="connsiteX3-15" fmla="*/ 2362895 w 6046890"/>
              <a:gd name="connsiteY3-16" fmla="*/ 0 h 6556006"/>
              <a:gd name="connsiteX0-17" fmla="*/ 6046890 w 6046890"/>
              <a:gd name="connsiteY0-18" fmla="*/ 4972640 h 6556006"/>
              <a:gd name="connsiteX1-19" fmla="*/ 0 w 6046890"/>
              <a:gd name="connsiteY1-20" fmla="*/ 6556006 h 6556006"/>
              <a:gd name="connsiteX2-21" fmla="*/ 2362895 w 6046890"/>
              <a:gd name="connsiteY2-22" fmla="*/ 0 h 655600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6046890" h="6556006">
                <a:moveTo>
                  <a:pt x="6046890" y="4972640"/>
                </a:moveTo>
                <a:lnTo>
                  <a:pt x="0" y="6556006"/>
                </a:lnTo>
                <a:lnTo>
                  <a:pt x="2362895" y="0"/>
                </a:lnTo>
              </a:path>
            </a:pathLst>
          </a:custGeom>
          <a:noFill/>
          <a:ln>
            <a:gradFill>
              <a:gsLst>
                <a:gs pos="100000">
                  <a:schemeClr val="tx1">
                    <a:lumMod val="20000"/>
                    <a:lumOff val="80000"/>
                    <a:alpha val="3000"/>
                  </a:schemeClr>
                </a:gs>
                <a:gs pos="0">
                  <a:schemeClr val="tx1">
                    <a:lumMod val="20000"/>
                    <a:lumOff val="80000"/>
                    <a:alpha val="3000"/>
                  </a:schemeClr>
                </a:gs>
              </a:gsLst>
              <a:lin ang="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52" name="任意多边形: 形状 51"/>
          <p:cNvSpPr/>
          <p:nvPr userDrawn="1">
            <p:custDataLst>
              <p:tags r:id="rId17"/>
            </p:custDataLst>
          </p:nvPr>
        </p:nvSpPr>
        <p:spPr>
          <a:xfrm>
            <a:off x="11077494" y="4436"/>
            <a:ext cx="1114506" cy="1278349"/>
          </a:xfrm>
          <a:custGeom>
            <a:avLst/>
            <a:gdLst>
              <a:gd name="connsiteX0" fmla="*/ 420688 w 1114506"/>
              <a:gd name="connsiteY0" fmla="*/ 0 h 1278349"/>
              <a:gd name="connsiteX1" fmla="*/ 705481 w 1114506"/>
              <a:gd name="connsiteY1" fmla="*/ 0 h 1278349"/>
              <a:gd name="connsiteX2" fmla="*/ 1114506 w 1114506"/>
              <a:gd name="connsiteY2" fmla="*/ 357188 h 1278349"/>
              <a:gd name="connsiteX3" fmla="*/ 1114506 w 1114506"/>
              <a:gd name="connsiteY3" fmla="*/ 986517 h 1278349"/>
              <a:gd name="connsiteX4" fmla="*/ 0 w 1114506"/>
              <a:gd name="connsiteY4" fmla="*/ 1278349 h 1278349"/>
              <a:gd name="connsiteX0-1" fmla="*/ 705481 w 1114506"/>
              <a:gd name="connsiteY0-2" fmla="*/ 0 h 1278349"/>
              <a:gd name="connsiteX1-3" fmla="*/ 1114506 w 1114506"/>
              <a:gd name="connsiteY1-4" fmla="*/ 357188 h 1278349"/>
              <a:gd name="connsiteX2-5" fmla="*/ 1114506 w 1114506"/>
              <a:gd name="connsiteY2-6" fmla="*/ 986517 h 1278349"/>
              <a:gd name="connsiteX3-7" fmla="*/ 0 w 1114506"/>
              <a:gd name="connsiteY3-8" fmla="*/ 1278349 h 1278349"/>
              <a:gd name="connsiteX4-9" fmla="*/ 420688 w 1114506"/>
              <a:gd name="connsiteY4-10" fmla="*/ 0 h 1278349"/>
              <a:gd name="connsiteX5" fmla="*/ 796921 w 1114506"/>
              <a:gd name="connsiteY5" fmla="*/ 91440 h 1278349"/>
              <a:gd name="connsiteX0-11" fmla="*/ 705481 w 1114506"/>
              <a:gd name="connsiteY0-12" fmla="*/ 0 h 1278349"/>
              <a:gd name="connsiteX1-13" fmla="*/ 1114506 w 1114506"/>
              <a:gd name="connsiteY1-14" fmla="*/ 357188 h 1278349"/>
              <a:gd name="connsiteX2-15" fmla="*/ 1114506 w 1114506"/>
              <a:gd name="connsiteY2-16" fmla="*/ 986517 h 1278349"/>
              <a:gd name="connsiteX3-17" fmla="*/ 0 w 1114506"/>
              <a:gd name="connsiteY3-18" fmla="*/ 1278349 h 1278349"/>
              <a:gd name="connsiteX4-19" fmla="*/ 420688 w 1114506"/>
              <a:gd name="connsiteY4-20" fmla="*/ 0 h 1278349"/>
              <a:gd name="connsiteX0-21" fmla="*/ 1114506 w 1114506"/>
              <a:gd name="connsiteY0-22" fmla="*/ 357188 h 1278349"/>
              <a:gd name="connsiteX1-23" fmla="*/ 1114506 w 1114506"/>
              <a:gd name="connsiteY1-24" fmla="*/ 986517 h 1278349"/>
              <a:gd name="connsiteX2-25" fmla="*/ 0 w 1114506"/>
              <a:gd name="connsiteY2-26" fmla="*/ 1278349 h 1278349"/>
              <a:gd name="connsiteX3-27" fmla="*/ 420688 w 1114506"/>
              <a:gd name="connsiteY3-28" fmla="*/ 0 h 1278349"/>
              <a:gd name="connsiteX0-29" fmla="*/ 1114506 w 1114506"/>
              <a:gd name="connsiteY0-30" fmla="*/ 986517 h 1278349"/>
              <a:gd name="connsiteX1-31" fmla="*/ 0 w 1114506"/>
              <a:gd name="connsiteY1-32" fmla="*/ 1278349 h 1278349"/>
              <a:gd name="connsiteX2-33" fmla="*/ 420688 w 1114506"/>
              <a:gd name="connsiteY2-34" fmla="*/ 0 h 127834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1114506" h="1278349">
                <a:moveTo>
                  <a:pt x="1114506" y="986517"/>
                </a:moveTo>
                <a:lnTo>
                  <a:pt x="0" y="1278349"/>
                </a:lnTo>
                <a:lnTo>
                  <a:pt x="420688" y="0"/>
                </a:lnTo>
              </a:path>
            </a:pathLst>
          </a:custGeom>
          <a:noFill/>
          <a:ln>
            <a:gradFill>
              <a:gsLst>
                <a:gs pos="100000">
                  <a:schemeClr val="tx1">
                    <a:alpha val="30000"/>
                    <a:lumMod val="20000"/>
                    <a:lumOff val="80000"/>
                  </a:schemeClr>
                </a:gs>
                <a:gs pos="0">
                  <a:schemeClr val="tx1">
                    <a:lumMod val="20000"/>
                    <a:lumOff val="80000"/>
                    <a:alpha val="30000"/>
                  </a:schemeClr>
                </a:gs>
              </a:gsLst>
              <a:lin ang="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KSO_TEMPLATE" hidden="1"/>
          <p:cNvSpPr/>
          <p:nvPr userDrawn="1"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38480" indent="-206375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98830" indent="-161925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030605" indent="-149225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35075" indent="-127000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227.xml"/><Relationship Id="rId2" Type="http://schemas.openxmlformats.org/officeDocument/2006/relationships/tags" Target="../tags/tag226.xml"/><Relationship Id="rId1" Type="http://schemas.openxmlformats.org/officeDocument/2006/relationships/tags" Target="../tags/tag225.xml"/><Relationship Id="rId5" Type="http://schemas.openxmlformats.org/officeDocument/2006/relationships/image" Target="../media/image5.png"/><Relationship Id="rId4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235.xml"/><Relationship Id="rId13" Type="http://schemas.openxmlformats.org/officeDocument/2006/relationships/notesSlide" Target="../notesSlides/notesSlide1.xml"/><Relationship Id="rId3" Type="http://schemas.openxmlformats.org/officeDocument/2006/relationships/tags" Target="../tags/tag230.xml"/><Relationship Id="rId7" Type="http://schemas.openxmlformats.org/officeDocument/2006/relationships/tags" Target="../tags/tag234.xml"/><Relationship Id="rId12" Type="http://schemas.openxmlformats.org/officeDocument/2006/relationships/slideLayout" Target="../slideLayouts/slideLayout1.xml"/><Relationship Id="rId2" Type="http://schemas.openxmlformats.org/officeDocument/2006/relationships/tags" Target="../tags/tag229.xml"/><Relationship Id="rId1" Type="http://schemas.openxmlformats.org/officeDocument/2006/relationships/tags" Target="../tags/tag228.xml"/><Relationship Id="rId6" Type="http://schemas.openxmlformats.org/officeDocument/2006/relationships/tags" Target="../tags/tag233.xml"/><Relationship Id="rId11" Type="http://schemas.openxmlformats.org/officeDocument/2006/relationships/tags" Target="../tags/tag238.xml"/><Relationship Id="rId5" Type="http://schemas.openxmlformats.org/officeDocument/2006/relationships/tags" Target="../tags/tag232.xml"/><Relationship Id="rId10" Type="http://schemas.openxmlformats.org/officeDocument/2006/relationships/tags" Target="../tags/tag237.xml"/><Relationship Id="rId4" Type="http://schemas.openxmlformats.org/officeDocument/2006/relationships/tags" Target="../tags/tag231.xml"/><Relationship Id="rId9" Type="http://schemas.openxmlformats.org/officeDocument/2006/relationships/tags" Target="../tags/tag236.xml"/><Relationship Id="rId1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246.xml"/><Relationship Id="rId13" Type="http://schemas.openxmlformats.org/officeDocument/2006/relationships/tags" Target="../tags/tag251.xml"/><Relationship Id="rId18" Type="http://schemas.openxmlformats.org/officeDocument/2006/relationships/image" Target="../media/image5.png"/><Relationship Id="rId3" Type="http://schemas.openxmlformats.org/officeDocument/2006/relationships/tags" Target="../tags/tag241.xml"/><Relationship Id="rId7" Type="http://schemas.openxmlformats.org/officeDocument/2006/relationships/tags" Target="../tags/tag245.xml"/><Relationship Id="rId12" Type="http://schemas.openxmlformats.org/officeDocument/2006/relationships/tags" Target="../tags/tag250.xml"/><Relationship Id="rId17" Type="http://schemas.openxmlformats.org/officeDocument/2006/relationships/slideLayout" Target="../slideLayouts/slideLayout1.xml"/><Relationship Id="rId2" Type="http://schemas.openxmlformats.org/officeDocument/2006/relationships/tags" Target="../tags/tag240.xml"/><Relationship Id="rId16" Type="http://schemas.openxmlformats.org/officeDocument/2006/relationships/tags" Target="../tags/tag254.xml"/><Relationship Id="rId1" Type="http://schemas.openxmlformats.org/officeDocument/2006/relationships/tags" Target="../tags/tag239.xml"/><Relationship Id="rId6" Type="http://schemas.openxmlformats.org/officeDocument/2006/relationships/tags" Target="../tags/tag244.xml"/><Relationship Id="rId11" Type="http://schemas.openxmlformats.org/officeDocument/2006/relationships/tags" Target="../tags/tag249.xml"/><Relationship Id="rId5" Type="http://schemas.openxmlformats.org/officeDocument/2006/relationships/tags" Target="../tags/tag243.xml"/><Relationship Id="rId15" Type="http://schemas.openxmlformats.org/officeDocument/2006/relationships/tags" Target="../tags/tag253.xml"/><Relationship Id="rId10" Type="http://schemas.openxmlformats.org/officeDocument/2006/relationships/tags" Target="../tags/tag248.xml"/><Relationship Id="rId4" Type="http://schemas.openxmlformats.org/officeDocument/2006/relationships/tags" Target="../tags/tag242.xml"/><Relationship Id="rId9" Type="http://schemas.openxmlformats.org/officeDocument/2006/relationships/tags" Target="../tags/tag247.xml"/><Relationship Id="rId14" Type="http://schemas.openxmlformats.org/officeDocument/2006/relationships/tags" Target="../tags/tag25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262.xml"/><Relationship Id="rId13" Type="http://schemas.openxmlformats.org/officeDocument/2006/relationships/image" Target="../media/image6.png"/><Relationship Id="rId3" Type="http://schemas.openxmlformats.org/officeDocument/2006/relationships/tags" Target="../tags/tag257.xml"/><Relationship Id="rId7" Type="http://schemas.openxmlformats.org/officeDocument/2006/relationships/tags" Target="../tags/tag261.xml"/><Relationship Id="rId12" Type="http://schemas.openxmlformats.org/officeDocument/2006/relationships/slideLayout" Target="../slideLayouts/slideLayout1.xml"/><Relationship Id="rId2" Type="http://schemas.openxmlformats.org/officeDocument/2006/relationships/tags" Target="../tags/tag256.xml"/><Relationship Id="rId1" Type="http://schemas.openxmlformats.org/officeDocument/2006/relationships/tags" Target="../tags/tag255.xml"/><Relationship Id="rId6" Type="http://schemas.openxmlformats.org/officeDocument/2006/relationships/tags" Target="../tags/tag260.xml"/><Relationship Id="rId11" Type="http://schemas.openxmlformats.org/officeDocument/2006/relationships/tags" Target="../tags/tag265.xml"/><Relationship Id="rId5" Type="http://schemas.openxmlformats.org/officeDocument/2006/relationships/tags" Target="../tags/tag259.xml"/><Relationship Id="rId15" Type="http://schemas.openxmlformats.org/officeDocument/2006/relationships/image" Target="../media/image5.png"/><Relationship Id="rId10" Type="http://schemas.openxmlformats.org/officeDocument/2006/relationships/tags" Target="../tags/tag264.xml"/><Relationship Id="rId4" Type="http://schemas.openxmlformats.org/officeDocument/2006/relationships/tags" Target="../tags/tag258.xml"/><Relationship Id="rId9" Type="http://schemas.openxmlformats.org/officeDocument/2006/relationships/tags" Target="../tags/tag263.xml"/><Relationship Id="rId1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署名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755332" y="4617720"/>
            <a:ext cx="2254568" cy="507795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</p:spPr>
        <p:txBody>
          <a:bodyPr vert="horz" wrap="square" lIns="0" tIns="0" rIns="0" bIns="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1pPr>
            <a:lvl2pPr marL="538480" indent="-206375" algn="l" defTabSz="914400" rtl="0" eaLnBrk="1" latinLnBrk="0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798830" indent="-161925" algn="l" defTabSz="914400" rtl="0" eaLnBrk="1" latinLnBrk="0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030605" indent="-149225" algn="l" defTabSz="914400" rtl="0" eaLnBrk="1" latinLnBrk="0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1235075" indent="-127000" algn="l" defTabSz="914400" rtl="0" eaLnBrk="1" latinLnBrk="0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—— 阿辉</a:t>
            </a:r>
          </a:p>
        </p:txBody>
      </p:sp>
      <p:sp>
        <p:nvSpPr>
          <p:cNvPr id="4" name="标题"/>
          <p:cNvSpPr>
            <a:spLocks noGrp="1"/>
          </p:cNvSpPr>
          <p:nvPr>
            <p:ph type="ctrTitle"/>
            <p:custDataLst>
              <p:tags r:id="rId3"/>
            </p:custDataLst>
          </p:nvPr>
        </p:nvSpPr>
        <p:spPr/>
        <p:txBody>
          <a:bodyPr/>
          <a:lstStyle/>
          <a:p>
            <a:pPr lvl="0"/>
            <a:r>
              <a:rPr lang="zh-CN" altLang="en-US"/>
              <a:t>课程介绍</a:t>
            </a:r>
          </a:p>
        </p:txBody>
      </p:sp>
      <p:pic>
        <p:nvPicPr>
          <p:cNvPr id="5" name="图片 4" descr="image (1)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600" y="135255"/>
            <a:ext cx="805815" cy="80581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对象7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008380" y="360045"/>
            <a:ext cx="10487660" cy="72009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课程规划</a:t>
            </a:r>
          </a:p>
        </p:txBody>
      </p:sp>
      <p:sp>
        <p:nvSpPr>
          <p:cNvPr id="21" name="对象1"/>
          <p:cNvSpPr/>
          <p:nvPr>
            <p:custDataLst>
              <p:tags r:id="rId3"/>
            </p:custDataLst>
          </p:nvPr>
        </p:nvSpPr>
        <p:spPr>
          <a:xfrm flipH="1">
            <a:off x="708177" y="1889730"/>
            <a:ext cx="4121222" cy="1360358"/>
          </a:xfrm>
          <a:custGeom>
            <a:avLst/>
            <a:gdLst/>
            <a:ahLst/>
            <a:cxnLst/>
            <a:rect l="l" t="t" r="r" b="b"/>
            <a:pathLst>
              <a:path w="3950208" h="1399032">
                <a:moveTo>
                  <a:pt x="420624" y="54864"/>
                </a:moveTo>
                <a:cubicBezTo>
                  <a:pt x="438912" y="18288"/>
                  <a:pt x="484632" y="0"/>
                  <a:pt x="521208" y="0"/>
                </a:cubicBezTo>
                <a:lnTo>
                  <a:pt x="3950208" y="0"/>
                </a:lnTo>
                <a:lnTo>
                  <a:pt x="3950208" y="1399032"/>
                </a:lnTo>
                <a:lnTo>
                  <a:pt x="521208" y="1399032"/>
                </a:lnTo>
                <a:cubicBezTo>
                  <a:pt x="484632" y="1399032"/>
                  <a:pt x="438912" y="1380744"/>
                  <a:pt x="420624" y="1344168"/>
                </a:cubicBezTo>
                <a:lnTo>
                  <a:pt x="18288" y="768096"/>
                </a:lnTo>
                <a:cubicBezTo>
                  <a:pt x="-9144" y="731520"/>
                  <a:pt x="-9144" y="667512"/>
                  <a:pt x="18288" y="621792"/>
                </a:cubicBezTo>
                <a:lnTo>
                  <a:pt x="420624" y="54864"/>
                </a:lnTo>
              </a:path>
            </a:pathLst>
          </a:custGeom>
          <a:noFill/>
          <a:ln w="12700">
            <a:gradFill>
              <a:gsLst>
                <a:gs pos="0">
                  <a:schemeClr val="accent1">
                    <a:lumMod val="40000"/>
                    <a:lumOff val="60000"/>
                    <a:alpha val="85000"/>
                  </a:schemeClr>
                </a:gs>
                <a:gs pos="100000">
                  <a:schemeClr val="accent1">
                    <a:lumMod val="20000"/>
                    <a:lumOff val="80000"/>
                    <a:alpha val="0"/>
                  </a:schemeClr>
                </a:gs>
              </a:gsLst>
              <a:lin ang="0" scaled="0"/>
            </a:gradFill>
          </a:ln>
          <a:effectLst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lIns="324000" tIns="0" rIns="648000" numCol="1" spcCol="0" rtlCol="0" fromWordArt="0" anchor="ctr" anchorCtr="1" forceAA="0" compatLnSpc="1">
            <a:noAutofit/>
          </a:bodyPr>
          <a:lstStyle/>
          <a:p>
            <a:pPr lvl="0" algn="r">
              <a:lnSpc>
                <a:spcPct val="150000"/>
              </a:lnSpc>
              <a:buClrTx/>
              <a:buSzTx/>
              <a:buFontTx/>
            </a:pPr>
            <a:r>
              <a:rPr lang="zh-CN" altLang="en-US" sz="160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了解计算机历史及架构</a:t>
            </a:r>
          </a:p>
        </p:txBody>
      </p:sp>
      <p:sp>
        <p:nvSpPr>
          <p:cNvPr id="22" name="对象2"/>
          <p:cNvSpPr/>
          <p:nvPr>
            <p:custDataLst>
              <p:tags r:id="rId4"/>
            </p:custDataLst>
          </p:nvPr>
        </p:nvSpPr>
        <p:spPr>
          <a:xfrm flipH="1">
            <a:off x="699922" y="4419575"/>
            <a:ext cx="4121222" cy="1360358"/>
          </a:xfrm>
          <a:custGeom>
            <a:avLst/>
            <a:gdLst/>
            <a:ahLst/>
            <a:cxnLst/>
            <a:rect l="l" t="t" r="r" b="b"/>
            <a:pathLst>
              <a:path w="3950208" h="1399032">
                <a:moveTo>
                  <a:pt x="420624" y="54864"/>
                </a:moveTo>
                <a:cubicBezTo>
                  <a:pt x="438912" y="18288"/>
                  <a:pt x="484632" y="0"/>
                  <a:pt x="521208" y="0"/>
                </a:cubicBezTo>
                <a:lnTo>
                  <a:pt x="3950208" y="0"/>
                </a:lnTo>
                <a:lnTo>
                  <a:pt x="3950208" y="1399032"/>
                </a:lnTo>
                <a:lnTo>
                  <a:pt x="521208" y="1399032"/>
                </a:lnTo>
                <a:cubicBezTo>
                  <a:pt x="484632" y="1399032"/>
                  <a:pt x="438912" y="1380744"/>
                  <a:pt x="420624" y="1344168"/>
                </a:cubicBezTo>
                <a:lnTo>
                  <a:pt x="18288" y="768096"/>
                </a:lnTo>
                <a:cubicBezTo>
                  <a:pt x="-9144" y="731520"/>
                  <a:pt x="-9144" y="667512"/>
                  <a:pt x="18288" y="621792"/>
                </a:cubicBezTo>
                <a:lnTo>
                  <a:pt x="420624" y="54864"/>
                </a:lnTo>
              </a:path>
            </a:pathLst>
          </a:custGeom>
          <a:noFill/>
          <a:ln w="12700">
            <a:gradFill>
              <a:gsLst>
                <a:gs pos="0">
                  <a:schemeClr val="accent1">
                    <a:lumMod val="40000"/>
                    <a:lumOff val="60000"/>
                    <a:alpha val="85000"/>
                  </a:schemeClr>
                </a:gs>
                <a:gs pos="100000">
                  <a:schemeClr val="accent1">
                    <a:lumMod val="20000"/>
                    <a:lumOff val="80000"/>
                    <a:alpha val="0"/>
                  </a:schemeClr>
                </a:gs>
              </a:gsLst>
              <a:lin ang="0" scaled="0"/>
            </a:gradFill>
          </a:ln>
          <a:effectLst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lIns="324000" tIns="0" rIns="648000" numCol="1" spcCol="0" rtlCol="0" fromWordArt="0" anchor="ctr" anchorCtr="1" forceAA="0" compatLnSpc="1">
            <a:noAutofit/>
          </a:bodyPr>
          <a:lstStyle/>
          <a:p>
            <a:pPr lvl="0" algn="r">
              <a:lnSpc>
                <a:spcPct val="150000"/>
              </a:lnSpc>
              <a:buClrTx/>
              <a:buSzTx/>
              <a:buFontTx/>
            </a:pPr>
            <a:r>
              <a:rPr lang="zh-CN" altLang="en-US" sz="160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了解</a:t>
            </a:r>
            <a:r>
              <a:rPr lang="en-US" altLang="zh-CN" sz="160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P</a:t>
            </a:r>
            <a:r>
              <a:rPr lang="zh-CN" altLang="en-US" sz="160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ython，并能用</a:t>
            </a:r>
            <a:r>
              <a:rPr lang="en-US" altLang="zh-CN" sz="160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P</a:t>
            </a:r>
            <a:r>
              <a:rPr lang="zh-CN" altLang="en-US" sz="160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ython做简单工具，编写</a:t>
            </a:r>
            <a:r>
              <a:rPr lang="en-US" altLang="zh-CN" sz="160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.</a:t>
            </a:r>
            <a:r>
              <a:rPr lang="zh-CN" altLang="en-US" sz="160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bat文件</a:t>
            </a:r>
          </a:p>
        </p:txBody>
      </p:sp>
      <p:sp>
        <p:nvSpPr>
          <p:cNvPr id="23" name="对象4"/>
          <p:cNvSpPr/>
          <p:nvPr>
            <p:custDataLst>
              <p:tags r:id="rId5"/>
            </p:custDataLst>
          </p:nvPr>
        </p:nvSpPr>
        <p:spPr>
          <a:xfrm flipH="1">
            <a:off x="7381406" y="1885285"/>
            <a:ext cx="4128597" cy="1360358"/>
          </a:xfrm>
          <a:custGeom>
            <a:avLst/>
            <a:gdLst/>
            <a:ahLst/>
            <a:cxnLst/>
            <a:rect l="l" t="t" r="r" b="b"/>
            <a:pathLst>
              <a:path w="3950208" h="1399032">
                <a:moveTo>
                  <a:pt x="3529584" y="54864"/>
                </a:moveTo>
                <a:cubicBezTo>
                  <a:pt x="3502152" y="18288"/>
                  <a:pt x="3465576" y="0"/>
                  <a:pt x="3429000" y="0"/>
                </a:cubicBezTo>
                <a:lnTo>
                  <a:pt x="0" y="0"/>
                </a:lnTo>
                <a:lnTo>
                  <a:pt x="0" y="1399032"/>
                </a:lnTo>
                <a:lnTo>
                  <a:pt x="3429000" y="1399032"/>
                </a:lnTo>
                <a:cubicBezTo>
                  <a:pt x="3465576" y="1399032"/>
                  <a:pt x="3502152" y="1380744"/>
                  <a:pt x="3529584" y="1344168"/>
                </a:cubicBezTo>
                <a:lnTo>
                  <a:pt x="3922776" y="768096"/>
                </a:lnTo>
                <a:cubicBezTo>
                  <a:pt x="3959352" y="731520"/>
                  <a:pt x="3959352" y="667512"/>
                  <a:pt x="3922776" y="621792"/>
                </a:cubicBezTo>
                <a:lnTo>
                  <a:pt x="3529584" y="54864"/>
                </a:lnTo>
              </a:path>
            </a:pathLst>
          </a:custGeom>
          <a:noFill/>
          <a:ln w="12700">
            <a:gradFill>
              <a:gsLst>
                <a:gs pos="0">
                  <a:schemeClr val="accent1">
                    <a:lumMod val="40000"/>
                    <a:lumOff val="60000"/>
                    <a:alpha val="85000"/>
                  </a:schemeClr>
                </a:gs>
                <a:gs pos="100000">
                  <a:schemeClr val="accent1">
                    <a:lumMod val="20000"/>
                    <a:lumOff val="80000"/>
                    <a:alpha val="0"/>
                  </a:schemeClr>
                </a:gs>
              </a:gsLst>
              <a:lin ang="10800000" scaled="0"/>
            </a:gradFill>
          </a:ln>
          <a:effectLst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lIns="648000" tIns="0" rIns="323850" numCol="1" spcCol="0" rtlCol="0" fromWordArt="0" anchor="ctr" anchorCtr="1" forceAA="0" compatLnSpc="1">
            <a:noAutofit/>
          </a:bodyPr>
          <a:lstStyle/>
          <a:p>
            <a:pPr lvl="0" algn="l">
              <a:lnSpc>
                <a:spcPct val="150000"/>
              </a:lnSpc>
              <a:buClrTx/>
              <a:buSzTx/>
              <a:buFontTx/>
            </a:pPr>
            <a:r>
              <a:rPr lang="zh-CN" altLang="en-US" sz="160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了解编程是什么，以及程序代码是如何运行的</a:t>
            </a:r>
          </a:p>
        </p:txBody>
      </p:sp>
      <p:sp>
        <p:nvSpPr>
          <p:cNvPr id="24" name="对象5"/>
          <p:cNvSpPr/>
          <p:nvPr>
            <p:custDataLst>
              <p:tags r:id="rId6"/>
            </p:custDataLst>
          </p:nvPr>
        </p:nvSpPr>
        <p:spPr>
          <a:xfrm flipH="1">
            <a:off x="7376326" y="4413225"/>
            <a:ext cx="4128597" cy="1360358"/>
          </a:xfrm>
          <a:custGeom>
            <a:avLst/>
            <a:gdLst/>
            <a:ahLst/>
            <a:cxnLst/>
            <a:rect l="l" t="t" r="r" b="b"/>
            <a:pathLst>
              <a:path w="3950208" h="1399032">
                <a:moveTo>
                  <a:pt x="3529584" y="54864"/>
                </a:moveTo>
                <a:cubicBezTo>
                  <a:pt x="3502152" y="18288"/>
                  <a:pt x="3465576" y="0"/>
                  <a:pt x="3429000" y="0"/>
                </a:cubicBezTo>
                <a:lnTo>
                  <a:pt x="0" y="0"/>
                </a:lnTo>
                <a:lnTo>
                  <a:pt x="0" y="1399032"/>
                </a:lnTo>
                <a:lnTo>
                  <a:pt x="3429000" y="1399032"/>
                </a:lnTo>
                <a:cubicBezTo>
                  <a:pt x="3465576" y="1399032"/>
                  <a:pt x="3502152" y="1380744"/>
                  <a:pt x="3529584" y="1344168"/>
                </a:cubicBezTo>
                <a:lnTo>
                  <a:pt x="3922776" y="768096"/>
                </a:lnTo>
                <a:cubicBezTo>
                  <a:pt x="3959352" y="731520"/>
                  <a:pt x="3959352" y="667512"/>
                  <a:pt x="3922776" y="621792"/>
                </a:cubicBezTo>
                <a:lnTo>
                  <a:pt x="3529584" y="54864"/>
                </a:lnTo>
              </a:path>
            </a:pathLst>
          </a:custGeom>
          <a:noFill/>
          <a:ln w="12700">
            <a:gradFill>
              <a:gsLst>
                <a:gs pos="0">
                  <a:schemeClr val="accent1">
                    <a:lumMod val="40000"/>
                    <a:lumOff val="60000"/>
                    <a:alpha val="85000"/>
                  </a:schemeClr>
                </a:gs>
                <a:gs pos="100000">
                  <a:schemeClr val="accent1">
                    <a:lumMod val="20000"/>
                    <a:lumOff val="80000"/>
                    <a:alpha val="0"/>
                  </a:schemeClr>
                </a:gs>
              </a:gsLst>
              <a:lin ang="10800000" scaled="0"/>
            </a:gradFill>
          </a:ln>
          <a:effectLst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lIns="648000" tIns="0" rIns="323850" numCol="1" spcCol="0" rtlCol="0" fromWordArt="0" anchor="ctr" anchorCtr="1" forceAA="0" compatLnSpc="1">
            <a:noAutofit/>
          </a:bodyPr>
          <a:lstStyle/>
          <a:p>
            <a:pPr lvl="0" algn="l">
              <a:lnSpc>
                <a:spcPct val="150000"/>
              </a:lnSpc>
              <a:buClrTx/>
              <a:buSzTx/>
              <a:buFontTx/>
            </a:pPr>
            <a:r>
              <a:rPr lang="zh-CN" altLang="en-US" sz="160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了解</a:t>
            </a:r>
            <a:r>
              <a:rPr lang="en-US" altLang="zh-CN" sz="160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C</a:t>
            </a:r>
            <a:r>
              <a:rPr lang="zh-CN" altLang="en-US" sz="160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语言，运行递归，内存分布</a:t>
            </a:r>
          </a:p>
        </p:txBody>
      </p:sp>
      <p:sp>
        <p:nvSpPr>
          <p:cNvPr id="25" name="对象7"/>
          <p:cNvSpPr/>
          <p:nvPr>
            <p:custDataLst>
              <p:tags r:id="rId7"/>
            </p:custDataLst>
          </p:nvPr>
        </p:nvSpPr>
        <p:spPr>
          <a:xfrm>
            <a:off x="4515645" y="2251681"/>
            <a:ext cx="635933" cy="635933"/>
          </a:xfrm>
          <a:prstGeom prst="ellipse">
            <a:avLst/>
          </a:prstGeom>
          <a:gradFill>
            <a:gsLst>
              <a:gs pos="47000">
                <a:schemeClr val="accent1"/>
              </a:gs>
              <a:gs pos="0">
                <a:schemeClr val="accent1">
                  <a:lumMod val="25000"/>
                  <a:lumOff val="75000"/>
                </a:schemeClr>
              </a:gs>
              <a:gs pos="100000">
                <a:schemeClr val="accent1">
                  <a:lumMod val="85000"/>
                </a:schemeClr>
              </a:gs>
            </a:gsLst>
            <a:lin ang="2700000" scaled="1"/>
          </a:gradFill>
          <a:ln>
            <a:noFill/>
          </a:ln>
          <a:effectLst/>
        </p:spPr>
        <p:txBody>
          <a:bodyPr wrap="square" lIns="0" tIns="0" rIns="0" bIns="0" anchor="ctr" anchorCtr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b="1">
                <a:solidFill>
                  <a:schemeClr val="lt1"/>
                </a:solidFill>
                <a:latin typeface="+mn-ea"/>
                <a:cs typeface="+mn-ea"/>
                <a:sym typeface="+mn-ea"/>
              </a:rPr>
              <a:t>01</a:t>
            </a:r>
          </a:p>
        </p:txBody>
      </p:sp>
      <p:sp>
        <p:nvSpPr>
          <p:cNvPr id="26" name="对象7"/>
          <p:cNvSpPr/>
          <p:nvPr>
            <p:custDataLst>
              <p:tags r:id="rId8"/>
            </p:custDataLst>
          </p:nvPr>
        </p:nvSpPr>
        <p:spPr>
          <a:xfrm>
            <a:off x="7056285" y="2241521"/>
            <a:ext cx="635933" cy="635933"/>
          </a:xfrm>
          <a:prstGeom prst="ellipse">
            <a:avLst/>
          </a:prstGeom>
          <a:gradFill>
            <a:gsLst>
              <a:gs pos="47000">
                <a:schemeClr val="accent1"/>
              </a:gs>
              <a:gs pos="0">
                <a:schemeClr val="accent1">
                  <a:lumMod val="25000"/>
                  <a:lumOff val="75000"/>
                </a:schemeClr>
              </a:gs>
              <a:gs pos="100000">
                <a:schemeClr val="accent1">
                  <a:lumMod val="85000"/>
                </a:schemeClr>
              </a:gs>
            </a:gsLst>
            <a:lin ang="2700000" scaled="1"/>
          </a:gradFill>
          <a:ln>
            <a:noFill/>
          </a:ln>
          <a:effectLst/>
        </p:spPr>
        <p:txBody>
          <a:bodyPr wrap="square" lIns="0" tIns="0" rIns="0" bIns="0" anchor="ctr" anchorCtr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b="1">
                <a:solidFill>
                  <a:schemeClr val="lt1"/>
                </a:solidFill>
                <a:latin typeface="+mn-ea"/>
                <a:cs typeface="+mn-ea"/>
                <a:sym typeface="+mn-ea"/>
              </a:rPr>
              <a:t>02</a:t>
            </a:r>
          </a:p>
        </p:txBody>
      </p:sp>
      <p:sp>
        <p:nvSpPr>
          <p:cNvPr id="27" name="对象7"/>
          <p:cNvSpPr/>
          <p:nvPr>
            <p:custDataLst>
              <p:tags r:id="rId9"/>
            </p:custDataLst>
          </p:nvPr>
        </p:nvSpPr>
        <p:spPr>
          <a:xfrm>
            <a:off x="4507390" y="4782161"/>
            <a:ext cx="635933" cy="635933"/>
          </a:xfrm>
          <a:prstGeom prst="ellipse">
            <a:avLst/>
          </a:prstGeom>
          <a:gradFill>
            <a:gsLst>
              <a:gs pos="47000">
                <a:schemeClr val="accent1"/>
              </a:gs>
              <a:gs pos="0">
                <a:schemeClr val="accent1">
                  <a:lumMod val="25000"/>
                  <a:lumOff val="75000"/>
                </a:schemeClr>
              </a:gs>
              <a:gs pos="100000">
                <a:schemeClr val="accent1">
                  <a:lumMod val="85000"/>
                </a:schemeClr>
              </a:gs>
            </a:gsLst>
            <a:lin ang="2700000" scaled="1"/>
          </a:gradFill>
          <a:ln>
            <a:noFill/>
          </a:ln>
          <a:effectLst/>
        </p:spPr>
        <p:txBody>
          <a:bodyPr wrap="square" lIns="0" tIns="0" rIns="0" bIns="0" anchor="ctr" anchorCtr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b="1">
                <a:solidFill>
                  <a:schemeClr val="lt1"/>
                </a:solidFill>
                <a:latin typeface="+mn-ea"/>
                <a:cs typeface="+mn-ea"/>
                <a:sym typeface="+mn-ea"/>
              </a:rPr>
              <a:t>04</a:t>
            </a:r>
          </a:p>
        </p:txBody>
      </p:sp>
      <p:sp>
        <p:nvSpPr>
          <p:cNvPr id="28" name="对象7"/>
          <p:cNvSpPr/>
          <p:nvPr>
            <p:custDataLst>
              <p:tags r:id="rId10"/>
            </p:custDataLst>
          </p:nvPr>
        </p:nvSpPr>
        <p:spPr>
          <a:xfrm>
            <a:off x="7056285" y="4775811"/>
            <a:ext cx="635933" cy="635933"/>
          </a:xfrm>
          <a:prstGeom prst="ellipse">
            <a:avLst/>
          </a:prstGeom>
          <a:gradFill>
            <a:gsLst>
              <a:gs pos="47000">
                <a:schemeClr val="accent1"/>
              </a:gs>
              <a:gs pos="0">
                <a:schemeClr val="accent1">
                  <a:lumMod val="25000"/>
                  <a:lumOff val="75000"/>
                </a:schemeClr>
              </a:gs>
              <a:gs pos="100000">
                <a:schemeClr val="accent1">
                  <a:lumMod val="85000"/>
                </a:schemeClr>
              </a:gs>
            </a:gsLst>
            <a:lin ang="2700000" scaled="1"/>
          </a:gradFill>
          <a:ln>
            <a:noFill/>
          </a:ln>
          <a:effectLst/>
        </p:spPr>
        <p:txBody>
          <a:bodyPr wrap="square" lIns="0" tIns="0" rIns="0" bIns="0" anchor="ctr" anchorCtr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b="1">
                <a:solidFill>
                  <a:schemeClr val="lt1"/>
                </a:solidFill>
                <a:latin typeface="+mn-ea"/>
                <a:cs typeface="+mn-ea"/>
                <a:sym typeface="+mn-ea"/>
              </a:rPr>
              <a:t>03</a:t>
            </a:r>
          </a:p>
        </p:txBody>
      </p:sp>
      <p:sp>
        <p:nvSpPr>
          <p:cNvPr id="29" name="矩形: 圆角 1"/>
          <p:cNvSpPr/>
          <p:nvPr>
            <p:custDataLst>
              <p:tags r:id="rId11"/>
            </p:custDataLst>
          </p:nvPr>
        </p:nvSpPr>
        <p:spPr>
          <a:xfrm>
            <a:off x="5204621" y="2929227"/>
            <a:ext cx="1800648" cy="1800648"/>
          </a:xfrm>
          <a:prstGeom prst="roundRect">
            <a:avLst>
              <a:gd name="adj" fmla="val 3253"/>
            </a:avLst>
          </a:prstGeom>
          <a:noFill/>
          <a:ln w="25400">
            <a:solidFill>
              <a:schemeClr val="accent1"/>
            </a:solidFill>
          </a:ln>
          <a:effectLst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square" lIns="439671" tIns="578308" rIns="439671" bIns="578308" anchor="ctr" anchorCtr="1">
            <a:noAutofit/>
          </a:bodyPr>
          <a:lstStyle/>
          <a:p>
            <a:pPr marL="0" algn="ctr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zh-CN" altLang="zh-CN" b="1" kern="1200" dirty="0">
                <a:solidFill>
                  <a:schemeClr val="accent1"/>
                </a:solidFill>
                <a:effectLst/>
                <a:latin typeface="+mn-ea"/>
                <a:cs typeface="+mn-ea"/>
                <a:sym typeface="+mn-ea"/>
              </a:rPr>
              <a:t>目的</a:t>
            </a:r>
          </a:p>
        </p:txBody>
      </p:sp>
      <p:pic>
        <p:nvPicPr>
          <p:cNvPr id="2" name="图片 1" descr="image (1)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1600" y="135255"/>
            <a:ext cx="805815" cy="80581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019175" y="360045"/>
            <a:ext cx="10476865" cy="720090"/>
          </a:xfrm>
        </p:spPr>
        <p:txBody>
          <a:bodyPr/>
          <a:lstStyle/>
          <a:p>
            <a:r>
              <a:rPr lang="zh-CN" altLang="en-US"/>
              <a:t>课程目录</a:t>
            </a:r>
          </a:p>
        </p:txBody>
      </p:sp>
      <p:sp>
        <p:nvSpPr>
          <p:cNvPr id="5" name="圆角矩形 10"/>
          <p:cNvSpPr/>
          <p:nvPr>
            <p:custDataLst>
              <p:tags r:id="rId3"/>
            </p:custDataLst>
          </p:nvPr>
        </p:nvSpPr>
        <p:spPr>
          <a:xfrm>
            <a:off x="695960" y="1440180"/>
            <a:ext cx="4938395" cy="4758055"/>
          </a:xfrm>
          <a:prstGeom prst="roundRect">
            <a:avLst>
              <a:gd name="adj" fmla="val 9212"/>
            </a:avLst>
          </a:prstGeom>
          <a:solidFill>
            <a:schemeClr val="accent1">
              <a:lumMod val="40000"/>
              <a:lumOff val="60000"/>
              <a:alpha val="15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 useBgFill="1">
        <p:nvSpPr>
          <p:cNvPr id="6" name="圆角矩形 11"/>
          <p:cNvSpPr/>
          <p:nvPr>
            <p:custDataLst>
              <p:tags r:id="rId4"/>
            </p:custDataLst>
          </p:nvPr>
        </p:nvSpPr>
        <p:spPr>
          <a:xfrm>
            <a:off x="908050" y="1615440"/>
            <a:ext cx="4938395" cy="4756785"/>
          </a:xfrm>
          <a:prstGeom prst="roundRect">
            <a:avLst>
              <a:gd name="adj" fmla="val 6141"/>
            </a:avLst>
          </a:prstGeom>
          <a:ln w="2540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lIns="360045" tIns="360045" rIns="360045" bIns="0" numCol="1" spcCol="0" rtlCol="0" fromWordArt="0" anchor="t" anchorCtr="0" forceAA="0" compatLnSpc="1">
            <a:noAutofit/>
          </a:bodyPr>
          <a:lstStyle/>
          <a:p>
            <a:pPr lvl="0" indent="0" algn="just" fontAlgn="auto">
              <a:lnSpc>
                <a:spcPct val="130000"/>
              </a:lnSpc>
              <a:spcBef>
                <a:spcPts val="1200"/>
              </a:spcBef>
              <a:buClrTx/>
              <a:buSzTx/>
              <a:buFontTx/>
            </a:pPr>
            <a:endParaRPr lang="zh-CN" altLang="en-US" sz="1600">
              <a:solidFill>
                <a:schemeClr val="tx1">
                  <a:lumMod val="85000"/>
                  <a:lumOff val="15000"/>
                </a:schemeClr>
              </a:solidFill>
              <a:sym typeface="+mn-ea"/>
            </a:endParaRPr>
          </a:p>
        </p:txBody>
      </p:sp>
      <p:sp>
        <p:nvSpPr>
          <p:cNvPr id="18" name="任意多边形: 形状 72"/>
          <p:cNvSpPr/>
          <p:nvPr>
            <p:custDataLst>
              <p:tags r:id="rId5"/>
            </p:custDataLst>
          </p:nvPr>
        </p:nvSpPr>
        <p:spPr>
          <a:xfrm>
            <a:off x="5029200" y="1654810"/>
            <a:ext cx="243840" cy="377190"/>
          </a:xfrm>
          <a:custGeom>
            <a:avLst/>
            <a:gdLst>
              <a:gd name="connsiteX0" fmla="*/ 0 w 809882"/>
              <a:gd name="connsiteY0" fmla="*/ 0 h 1163818"/>
              <a:gd name="connsiteX1" fmla="*/ 809882 w 809882"/>
              <a:gd name="connsiteY1" fmla="*/ 0 h 1163818"/>
              <a:gd name="connsiteX2" fmla="*/ 809882 w 809882"/>
              <a:gd name="connsiteY2" fmla="*/ 1163818 h 1163818"/>
              <a:gd name="connsiteX3" fmla="*/ 517786 w 809882"/>
              <a:gd name="connsiteY3" fmla="*/ 853184 h 1163818"/>
              <a:gd name="connsiteX4" fmla="*/ 492247 w 809882"/>
              <a:gd name="connsiteY4" fmla="*/ 880361 h 1163818"/>
              <a:gd name="connsiteX5" fmla="*/ 363520 w 809882"/>
              <a:gd name="connsiteY5" fmla="*/ 743507 h 1163818"/>
              <a:gd name="connsiteX6" fmla="*/ 303229 w 809882"/>
              <a:gd name="connsiteY6" fmla="*/ 743507 h 1163818"/>
              <a:gd name="connsiteX7" fmla="*/ 0 w 809882"/>
              <a:gd name="connsiteY7" fmla="*/ 1065880 h 1163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9882" h="1163818">
                <a:moveTo>
                  <a:pt x="0" y="0"/>
                </a:moveTo>
                <a:lnTo>
                  <a:pt x="809882" y="0"/>
                </a:lnTo>
                <a:lnTo>
                  <a:pt x="809882" y="1163818"/>
                </a:lnTo>
                <a:lnTo>
                  <a:pt x="517786" y="853184"/>
                </a:lnTo>
                <a:lnTo>
                  <a:pt x="492247" y="880361"/>
                </a:lnTo>
                <a:lnTo>
                  <a:pt x="363520" y="743507"/>
                </a:lnTo>
                <a:cubicBezTo>
                  <a:pt x="347934" y="726754"/>
                  <a:pt x="318816" y="726754"/>
                  <a:pt x="303229" y="743507"/>
                </a:cubicBezTo>
                <a:lnTo>
                  <a:pt x="0" y="106588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  <a:alpha val="15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19" name="任意多边形 14"/>
          <p:cNvSpPr/>
          <p:nvPr>
            <p:custDataLst>
              <p:tags r:id="rId6"/>
            </p:custDataLst>
          </p:nvPr>
        </p:nvSpPr>
        <p:spPr>
          <a:xfrm>
            <a:off x="4978400" y="1617980"/>
            <a:ext cx="309880" cy="478790"/>
          </a:xfrm>
          <a:custGeom>
            <a:avLst/>
            <a:gdLst>
              <a:gd name="connsiteX0" fmla="*/ 488 w 488"/>
              <a:gd name="connsiteY0" fmla="*/ 0 h 754"/>
              <a:gd name="connsiteX1" fmla="*/ 488 w 488"/>
              <a:gd name="connsiteY1" fmla="*/ 731 h 754"/>
              <a:gd name="connsiteX2" fmla="*/ 248 w 488"/>
              <a:gd name="connsiteY2" fmla="*/ 457 h 754"/>
              <a:gd name="connsiteX3" fmla="*/ 0 w 488"/>
              <a:gd name="connsiteY3" fmla="*/ 754 h 754"/>
              <a:gd name="connsiteX4" fmla="*/ 0 w 488"/>
              <a:gd name="connsiteY4" fmla="*/ 525 h 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8" h="754">
                <a:moveTo>
                  <a:pt x="488" y="0"/>
                </a:moveTo>
                <a:lnTo>
                  <a:pt x="488" y="731"/>
                </a:lnTo>
                <a:lnTo>
                  <a:pt x="248" y="457"/>
                </a:lnTo>
                <a:lnTo>
                  <a:pt x="0" y="754"/>
                </a:lnTo>
                <a:lnTo>
                  <a:pt x="0" y="525"/>
                </a:lnTo>
              </a:path>
            </a:pathLst>
          </a:custGeom>
          <a:noFill/>
          <a:ln w="22225" cap="rnd">
            <a:solidFill>
              <a:schemeClr val="accent1">
                <a:lumMod val="60000"/>
                <a:lumOff val="40000"/>
                <a:alpha val="60000"/>
              </a:schemeClr>
            </a:solidFill>
            <a:round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任意多边形 15"/>
          <p:cNvSpPr/>
          <p:nvPr>
            <p:custDataLst>
              <p:tags r:id="rId7"/>
            </p:custDataLst>
          </p:nvPr>
        </p:nvSpPr>
        <p:spPr>
          <a:xfrm>
            <a:off x="4978400" y="1868805"/>
            <a:ext cx="0" cy="43200"/>
          </a:xfrm>
          <a:custGeom>
            <a:avLst/>
            <a:gdLst>
              <a:gd name="connsiteX0" fmla="*/ 0 w 0"/>
              <a:gd name="connsiteY0" fmla="*/ 0 h 78"/>
              <a:gd name="connsiteX1" fmla="*/ 0 w 0"/>
              <a:gd name="connsiteY1" fmla="*/ 78 h 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78">
                <a:moveTo>
                  <a:pt x="0" y="0"/>
                </a:moveTo>
                <a:lnTo>
                  <a:pt x="0" y="78"/>
                </a:lnTo>
              </a:path>
            </a:pathLst>
          </a:custGeom>
          <a:noFill/>
          <a:ln w="22225" cap="rnd">
            <a:solidFill>
              <a:schemeClr val="accent1">
                <a:lumMod val="60000"/>
                <a:lumOff val="40000"/>
                <a:alpha val="6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任意多边形 16"/>
          <p:cNvSpPr/>
          <p:nvPr>
            <p:custDataLst>
              <p:tags r:id="rId8"/>
            </p:custDataLst>
          </p:nvPr>
        </p:nvSpPr>
        <p:spPr>
          <a:xfrm>
            <a:off x="4978400" y="1615440"/>
            <a:ext cx="0" cy="216535"/>
          </a:xfrm>
          <a:custGeom>
            <a:avLst/>
            <a:gdLst>
              <a:gd name="connsiteX0" fmla="*/ 0 w 0"/>
              <a:gd name="connsiteY0" fmla="*/ 341 h 341"/>
              <a:gd name="connsiteX1" fmla="*/ 0 w 0"/>
              <a:gd name="connsiteY1" fmla="*/ 0 h 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341">
                <a:moveTo>
                  <a:pt x="0" y="341"/>
                </a:moveTo>
                <a:lnTo>
                  <a:pt x="0" y="0"/>
                </a:lnTo>
              </a:path>
            </a:pathLst>
          </a:custGeom>
          <a:noFill/>
          <a:ln w="22225" cap="rnd">
            <a:solidFill>
              <a:schemeClr val="accent1">
                <a:lumMod val="60000"/>
                <a:lumOff val="40000"/>
                <a:alpha val="60000"/>
              </a:schemeClr>
            </a:solidFill>
            <a:round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 12"/>
          <p:cNvSpPr/>
          <p:nvPr>
            <p:custDataLst>
              <p:tags r:id="rId9"/>
            </p:custDataLst>
          </p:nvPr>
        </p:nvSpPr>
        <p:spPr>
          <a:xfrm>
            <a:off x="907415" y="1615440"/>
            <a:ext cx="4938395" cy="4756785"/>
          </a:xfrm>
          <a:prstGeom prst="roundRect">
            <a:avLst>
              <a:gd name="adj" fmla="val 6141"/>
            </a:avLst>
          </a:prstGeom>
          <a:solidFill>
            <a:srgbClr val="FFFFFF">
              <a:alpha val="20000"/>
            </a:srgbClr>
          </a:solidFill>
          <a:ln w="25400">
            <a:solidFill>
              <a:schemeClr val="accent1">
                <a:lumMod val="60000"/>
                <a:lumOff val="40000"/>
                <a:alpha val="6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lIns="360045" tIns="0" rIns="360045" bIns="0" numCol="1" spcCol="0" rtlCol="0" fromWordArt="0" anchor="ctr" anchorCtr="0" forceAA="0" compatLnSpc="1">
            <a:normAutofit/>
          </a:bodyPr>
          <a:lstStyle/>
          <a:p>
            <a:pPr marL="0" indent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altLang="zh-CN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1 </a:t>
            </a:r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计算机通识</a:t>
            </a:r>
            <a:endParaRPr lang="en-US" altLang="zh-CN" sz="24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altLang="zh-CN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 C</a:t>
            </a:r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语言基础</a:t>
            </a:r>
            <a:endParaRPr lang="en-US" altLang="zh-CN" sz="24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altLang="zh-CN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3 </a:t>
            </a:r>
            <a:r>
              <a:rPr lang="zh-CN" altLang="en-US"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面向对象程序设计（</a:t>
            </a:r>
            <a:r>
              <a:rPr lang="en-US" altLang="zh-CN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CPP</a:t>
            </a:r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）</a:t>
            </a:r>
          </a:p>
        </p:txBody>
      </p:sp>
      <p:sp>
        <p:nvSpPr>
          <p:cNvPr id="9" name="圆角矩形 10"/>
          <p:cNvSpPr/>
          <p:nvPr>
            <p:custDataLst>
              <p:tags r:id="rId10"/>
            </p:custDataLst>
          </p:nvPr>
        </p:nvSpPr>
        <p:spPr>
          <a:xfrm>
            <a:off x="6345475" y="1440180"/>
            <a:ext cx="4938395" cy="4758055"/>
          </a:xfrm>
          <a:prstGeom prst="roundRect">
            <a:avLst>
              <a:gd name="adj" fmla="val 9212"/>
            </a:avLst>
          </a:prstGeom>
          <a:solidFill>
            <a:schemeClr val="accent1">
              <a:lumMod val="40000"/>
              <a:lumOff val="60000"/>
              <a:alpha val="15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 useBgFill="1">
        <p:nvSpPr>
          <p:cNvPr id="10" name="圆角矩形 11"/>
          <p:cNvSpPr/>
          <p:nvPr>
            <p:custDataLst>
              <p:tags r:id="rId11"/>
            </p:custDataLst>
          </p:nvPr>
        </p:nvSpPr>
        <p:spPr>
          <a:xfrm>
            <a:off x="6557565" y="1615440"/>
            <a:ext cx="4938395" cy="4756785"/>
          </a:xfrm>
          <a:prstGeom prst="roundRect">
            <a:avLst>
              <a:gd name="adj" fmla="val 6141"/>
            </a:avLst>
          </a:prstGeom>
          <a:ln w="2540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lIns="360045" tIns="360045" rIns="360045" bIns="0" numCol="1" spcCol="0" rtlCol="0" fromWordArt="0" anchor="t" anchorCtr="0" forceAA="0" compatLnSpc="1">
            <a:noAutofit/>
          </a:bodyPr>
          <a:lstStyle/>
          <a:p>
            <a:pPr lvl="0" indent="0" algn="just" fontAlgn="auto">
              <a:lnSpc>
                <a:spcPct val="130000"/>
              </a:lnSpc>
              <a:spcBef>
                <a:spcPts val="1200"/>
              </a:spcBef>
              <a:buClrTx/>
              <a:buSzTx/>
              <a:buFontTx/>
            </a:pPr>
            <a:endParaRPr lang="zh-CN" altLang="en-US" sz="1600">
              <a:solidFill>
                <a:schemeClr val="tx1">
                  <a:lumMod val="85000"/>
                  <a:lumOff val="15000"/>
                </a:schemeClr>
              </a:solidFill>
              <a:sym typeface="+mn-ea"/>
            </a:endParaRPr>
          </a:p>
        </p:txBody>
      </p:sp>
      <p:sp>
        <p:nvSpPr>
          <p:cNvPr id="11" name="任意多边形: 形状 72"/>
          <p:cNvSpPr/>
          <p:nvPr>
            <p:custDataLst>
              <p:tags r:id="rId12"/>
            </p:custDataLst>
          </p:nvPr>
        </p:nvSpPr>
        <p:spPr>
          <a:xfrm>
            <a:off x="10678715" y="1654810"/>
            <a:ext cx="243840" cy="377190"/>
          </a:xfrm>
          <a:custGeom>
            <a:avLst/>
            <a:gdLst>
              <a:gd name="connsiteX0" fmla="*/ 0 w 809882"/>
              <a:gd name="connsiteY0" fmla="*/ 0 h 1163818"/>
              <a:gd name="connsiteX1" fmla="*/ 809882 w 809882"/>
              <a:gd name="connsiteY1" fmla="*/ 0 h 1163818"/>
              <a:gd name="connsiteX2" fmla="*/ 809882 w 809882"/>
              <a:gd name="connsiteY2" fmla="*/ 1163818 h 1163818"/>
              <a:gd name="connsiteX3" fmla="*/ 517786 w 809882"/>
              <a:gd name="connsiteY3" fmla="*/ 853184 h 1163818"/>
              <a:gd name="connsiteX4" fmla="*/ 492247 w 809882"/>
              <a:gd name="connsiteY4" fmla="*/ 880361 h 1163818"/>
              <a:gd name="connsiteX5" fmla="*/ 363520 w 809882"/>
              <a:gd name="connsiteY5" fmla="*/ 743507 h 1163818"/>
              <a:gd name="connsiteX6" fmla="*/ 303229 w 809882"/>
              <a:gd name="connsiteY6" fmla="*/ 743507 h 1163818"/>
              <a:gd name="connsiteX7" fmla="*/ 0 w 809882"/>
              <a:gd name="connsiteY7" fmla="*/ 1065880 h 1163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9882" h="1163818">
                <a:moveTo>
                  <a:pt x="0" y="0"/>
                </a:moveTo>
                <a:lnTo>
                  <a:pt x="809882" y="0"/>
                </a:lnTo>
                <a:lnTo>
                  <a:pt x="809882" y="1163818"/>
                </a:lnTo>
                <a:lnTo>
                  <a:pt x="517786" y="853184"/>
                </a:lnTo>
                <a:lnTo>
                  <a:pt x="492247" y="880361"/>
                </a:lnTo>
                <a:lnTo>
                  <a:pt x="363520" y="743507"/>
                </a:lnTo>
                <a:cubicBezTo>
                  <a:pt x="347934" y="726754"/>
                  <a:pt x="318816" y="726754"/>
                  <a:pt x="303229" y="743507"/>
                </a:cubicBezTo>
                <a:lnTo>
                  <a:pt x="0" y="106588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  <a:alpha val="15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12" name="任意多边形 14"/>
          <p:cNvSpPr/>
          <p:nvPr>
            <p:custDataLst>
              <p:tags r:id="rId13"/>
            </p:custDataLst>
          </p:nvPr>
        </p:nvSpPr>
        <p:spPr>
          <a:xfrm>
            <a:off x="10627915" y="1617980"/>
            <a:ext cx="309880" cy="478790"/>
          </a:xfrm>
          <a:custGeom>
            <a:avLst/>
            <a:gdLst>
              <a:gd name="connsiteX0" fmla="*/ 488 w 488"/>
              <a:gd name="connsiteY0" fmla="*/ 0 h 754"/>
              <a:gd name="connsiteX1" fmla="*/ 488 w 488"/>
              <a:gd name="connsiteY1" fmla="*/ 731 h 754"/>
              <a:gd name="connsiteX2" fmla="*/ 248 w 488"/>
              <a:gd name="connsiteY2" fmla="*/ 457 h 754"/>
              <a:gd name="connsiteX3" fmla="*/ 0 w 488"/>
              <a:gd name="connsiteY3" fmla="*/ 754 h 754"/>
              <a:gd name="connsiteX4" fmla="*/ 0 w 488"/>
              <a:gd name="connsiteY4" fmla="*/ 525 h 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8" h="754">
                <a:moveTo>
                  <a:pt x="488" y="0"/>
                </a:moveTo>
                <a:lnTo>
                  <a:pt x="488" y="731"/>
                </a:lnTo>
                <a:lnTo>
                  <a:pt x="248" y="457"/>
                </a:lnTo>
                <a:lnTo>
                  <a:pt x="0" y="754"/>
                </a:lnTo>
                <a:lnTo>
                  <a:pt x="0" y="525"/>
                </a:lnTo>
              </a:path>
            </a:pathLst>
          </a:custGeom>
          <a:noFill/>
          <a:ln w="22225" cap="rnd">
            <a:solidFill>
              <a:schemeClr val="accent1">
                <a:lumMod val="60000"/>
                <a:lumOff val="40000"/>
                <a:alpha val="60000"/>
              </a:schemeClr>
            </a:solidFill>
            <a:round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任意多边形 15"/>
          <p:cNvSpPr/>
          <p:nvPr>
            <p:custDataLst>
              <p:tags r:id="rId14"/>
            </p:custDataLst>
          </p:nvPr>
        </p:nvSpPr>
        <p:spPr>
          <a:xfrm>
            <a:off x="10627915" y="1868805"/>
            <a:ext cx="0" cy="43200"/>
          </a:xfrm>
          <a:custGeom>
            <a:avLst/>
            <a:gdLst>
              <a:gd name="connsiteX0" fmla="*/ 0 w 0"/>
              <a:gd name="connsiteY0" fmla="*/ 0 h 78"/>
              <a:gd name="connsiteX1" fmla="*/ 0 w 0"/>
              <a:gd name="connsiteY1" fmla="*/ 78 h 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78">
                <a:moveTo>
                  <a:pt x="0" y="0"/>
                </a:moveTo>
                <a:lnTo>
                  <a:pt x="0" y="78"/>
                </a:lnTo>
              </a:path>
            </a:pathLst>
          </a:custGeom>
          <a:noFill/>
          <a:ln w="22225" cap="rnd">
            <a:solidFill>
              <a:schemeClr val="accent1">
                <a:lumMod val="60000"/>
                <a:lumOff val="40000"/>
                <a:alpha val="6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任意多边形 16"/>
          <p:cNvSpPr/>
          <p:nvPr>
            <p:custDataLst>
              <p:tags r:id="rId15"/>
            </p:custDataLst>
          </p:nvPr>
        </p:nvSpPr>
        <p:spPr>
          <a:xfrm>
            <a:off x="10627915" y="1615440"/>
            <a:ext cx="0" cy="216535"/>
          </a:xfrm>
          <a:custGeom>
            <a:avLst/>
            <a:gdLst>
              <a:gd name="connsiteX0" fmla="*/ 0 w 0"/>
              <a:gd name="connsiteY0" fmla="*/ 341 h 341"/>
              <a:gd name="connsiteX1" fmla="*/ 0 w 0"/>
              <a:gd name="connsiteY1" fmla="*/ 0 h 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341">
                <a:moveTo>
                  <a:pt x="0" y="341"/>
                </a:moveTo>
                <a:lnTo>
                  <a:pt x="0" y="0"/>
                </a:lnTo>
              </a:path>
            </a:pathLst>
          </a:custGeom>
          <a:noFill/>
          <a:ln w="22225" cap="rnd">
            <a:solidFill>
              <a:schemeClr val="accent1">
                <a:lumMod val="60000"/>
                <a:lumOff val="40000"/>
                <a:alpha val="60000"/>
              </a:schemeClr>
            </a:solidFill>
            <a:round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圆角矩形 12"/>
          <p:cNvSpPr/>
          <p:nvPr>
            <p:custDataLst>
              <p:tags r:id="rId16"/>
            </p:custDataLst>
          </p:nvPr>
        </p:nvSpPr>
        <p:spPr>
          <a:xfrm>
            <a:off x="6556930" y="1615440"/>
            <a:ext cx="4938395" cy="4756785"/>
          </a:xfrm>
          <a:prstGeom prst="roundRect">
            <a:avLst>
              <a:gd name="adj" fmla="val 6141"/>
            </a:avLst>
          </a:prstGeom>
          <a:solidFill>
            <a:srgbClr val="FFFFFF">
              <a:alpha val="20000"/>
            </a:srgbClr>
          </a:solidFill>
          <a:ln w="25400">
            <a:solidFill>
              <a:schemeClr val="accent1">
                <a:lumMod val="60000"/>
                <a:lumOff val="40000"/>
                <a:alpha val="6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lIns="360045" tIns="0" rIns="360045" bIns="0" numCol="1" spcCol="0" rtlCol="0" fromWordArt="0" anchor="ctr" anchorCtr="0" forceAA="0" compatLnSpc="1">
            <a:normAutofit/>
          </a:bodyPr>
          <a:lstStyle/>
          <a:p>
            <a:pPr marL="0" indent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altLang="zh-CN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4 </a:t>
            </a:r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数据结构</a:t>
            </a:r>
            <a:endParaRPr lang="en-US" altLang="zh-CN" sz="24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altLang="zh-CN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5 Python</a:t>
            </a:r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基础</a:t>
            </a:r>
          </a:p>
          <a:p>
            <a:pPr marL="0" indent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lang="zh-CN" altLang="en-US" sz="2400">
              <a:solidFill>
                <a:schemeClr val="tx1">
                  <a:lumMod val="85000"/>
                  <a:lumOff val="15000"/>
                </a:schemeClr>
              </a:solidFill>
              <a:sym typeface="+mn-ea"/>
            </a:endParaRPr>
          </a:p>
        </p:txBody>
      </p:sp>
      <p:pic>
        <p:nvPicPr>
          <p:cNvPr id="3" name="图片 2" descr="image (1)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1283950" y="5973445"/>
            <a:ext cx="805815" cy="805815"/>
          </a:xfrm>
          <a:prstGeom prst="rect">
            <a:avLst/>
          </a:prstGeom>
        </p:spPr>
      </p:pic>
      <p:pic>
        <p:nvPicPr>
          <p:cNvPr id="4" name="图片 3" descr="image (1)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01600" y="135255"/>
            <a:ext cx="805815" cy="80581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>
            <p:custDataLst>
              <p:tags r:id="rId2"/>
            </p:custDataLst>
          </p:nvPr>
        </p:nvSpPr>
        <p:spPr>
          <a:xfrm>
            <a:off x="1797050" y="2702560"/>
            <a:ext cx="5151755" cy="3434080"/>
          </a:xfrm>
          <a:prstGeom prst="roundRect">
            <a:avLst>
              <a:gd name="adj" fmla="val 5208"/>
            </a:avLst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alpha val="100000"/>
                </a:schemeClr>
              </a:gs>
            </a:gsLst>
            <a:lin ang="13500000" scaled="0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1046480" y="561975"/>
            <a:ext cx="7222490" cy="518160"/>
          </a:xfrm>
        </p:spPr>
        <p:txBody>
          <a:bodyPr>
            <a:normAutofit fontScale="90000"/>
          </a:bodyPr>
          <a:lstStyle/>
          <a:p>
            <a:r>
              <a:rPr lang="zh-CN" altLang="en-US"/>
              <a:t>操作系统术语</a:t>
            </a:r>
          </a:p>
        </p:txBody>
      </p:sp>
      <p:sp>
        <p:nvSpPr>
          <p:cNvPr id="88" name="圆角矩形 87"/>
          <p:cNvSpPr/>
          <p:nvPr>
            <p:custDataLst>
              <p:tags r:id="rId4"/>
            </p:custDataLst>
          </p:nvPr>
        </p:nvSpPr>
        <p:spPr>
          <a:xfrm>
            <a:off x="8101965" y="2006600"/>
            <a:ext cx="3383915" cy="4352290"/>
          </a:xfrm>
          <a:prstGeom prst="roundRect">
            <a:avLst>
              <a:gd name="adj" fmla="val 5208"/>
            </a:avLst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alpha val="100000"/>
                </a:schemeClr>
              </a:gs>
            </a:gsLst>
            <a:lin ang="13500000" scaled="0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1" name="图片 90" descr="D:/视觉中国/VCG41N1372123560.jpgVCG41N1372123560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/>
          <a:srcRect t="-9" b="1482"/>
          <a:stretch>
            <a:fillRect/>
          </a:stretch>
        </p:blipFill>
        <p:spPr>
          <a:xfrm>
            <a:off x="8268970" y="1784350"/>
            <a:ext cx="3521710" cy="4255770"/>
          </a:xfrm>
          <a:prstGeom prst="roundRect">
            <a:avLst>
              <a:gd name="adj" fmla="val 6416"/>
            </a:avLst>
          </a:prstGeom>
          <a:solidFill>
            <a:schemeClr val="accent1"/>
          </a:solidFill>
          <a:ln>
            <a:solidFill>
              <a:schemeClr val="accent1">
                <a:alpha val="20000"/>
              </a:schemeClr>
            </a:solidFill>
          </a:ln>
        </p:spPr>
      </p:pic>
      <p:pic>
        <p:nvPicPr>
          <p:cNvPr id="94" name="图片 93" descr="D:/视觉中国/VCG41N1217110070.jpgVCG41N1217110070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/>
          <a:srcRect l="690" r="690"/>
          <a:stretch>
            <a:fillRect/>
          </a:stretch>
        </p:blipFill>
        <p:spPr>
          <a:xfrm>
            <a:off x="2127250" y="2912110"/>
            <a:ext cx="5151755" cy="3437255"/>
          </a:xfrm>
          <a:prstGeom prst="roundRect">
            <a:avLst>
              <a:gd name="adj" fmla="val 6416"/>
            </a:avLst>
          </a:prstGeom>
          <a:solidFill>
            <a:schemeClr val="accent1"/>
          </a:solidFill>
          <a:ln>
            <a:solidFill>
              <a:schemeClr val="accent1">
                <a:alpha val="20000"/>
              </a:schemeClr>
            </a:solidFill>
          </a:ln>
        </p:spPr>
      </p:pic>
      <p:sp>
        <p:nvSpPr>
          <p:cNvPr id="22" name="椭圆 21"/>
          <p:cNvSpPr/>
          <p:nvPr>
            <p:custDataLst>
              <p:tags r:id="rId7"/>
            </p:custDataLst>
          </p:nvPr>
        </p:nvSpPr>
        <p:spPr>
          <a:xfrm>
            <a:off x="696225" y="1290325"/>
            <a:ext cx="547182" cy="54718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rgbClr val="376FFF">
              <a:shade val="50000"/>
            </a:srgbClr>
          </a:lnRef>
          <a:fillRef idx="1">
            <a:srgbClr val="376FFF"/>
          </a:fillRef>
          <a:effectRef idx="0">
            <a:srgbClr val="376FFF"/>
          </a:effectRef>
          <a:fontRef idx="minor">
            <a:srgbClr val="FFFFFF"/>
          </a:fontRef>
        </p:style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altLang="zh-CN" b="1">
                <a:solidFill>
                  <a:schemeClr val="lt1">
                    <a:lumMod val="100000"/>
                  </a:schemeClr>
                </a:solidFill>
                <a:cs typeface="+mn-ea"/>
                <a:sym typeface="+mn-ea"/>
              </a:rPr>
              <a:t>02</a:t>
            </a:r>
            <a:endParaRPr lang="en-US" altLang="zh-CN" b="1" dirty="0">
              <a:solidFill>
                <a:schemeClr val="lt1">
                  <a:lumMod val="100000"/>
                </a:schemeClr>
              </a:solidFill>
              <a:cs typeface="+mn-ea"/>
              <a:sym typeface="+mn-ea"/>
            </a:endParaRPr>
          </a:p>
        </p:txBody>
      </p:sp>
      <p:sp>
        <p:nvSpPr>
          <p:cNvPr id="20" name="矩形 19"/>
          <p:cNvSpPr/>
          <p:nvPr>
            <p:custDataLst>
              <p:tags r:id="rId8"/>
            </p:custDataLst>
          </p:nvPr>
        </p:nvSpPr>
        <p:spPr bwMode="auto">
          <a:xfrm>
            <a:off x="1556137" y="1290308"/>
            <a:ext cx="6233408" cy="38168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b" anchorCtr="0">
            <a:noAutofit/>
          </a:bodyPr>
          <a:lstStyle/>
          <a:p>
            <a:pPr lvl="0" algn="l">
              <a:spcBef>
                <a:spcPct val="0"/>
              </a:spcBef>
              <a:spcAft>
                <a:spcPct val="0"/>
              </a:spcAft>
              <a:buClrTx/>
              <a:buSzTx/>
              <a:buFontTx/>
            </a:pPr>
            <a:r>
              <a:rPr lang="zh-CN" altLang="en-US" sz="2000" b="1">
                <a:solidFill>
                  <a:schemeClr val="accent1"/>
                </a:solidFill>
                <a:uFillTx/>
                <a:latin typeface="+mn-ea"/>
                <a:cs typeface="+mn-ea"/>
                <a:sym typeface="+mn-ea"/>
              </a:rPr>
              <a:t>虚拟内存</a:t>
            </a:r>
            <a:endParaRPr lang="zh-CN" altLang="en-US" sz="2000" b="1" dirty="0">
              <a:solidFill>
                <a:schemeClr val="accent1"/>
              </a:solidFill>
              <a:uFillTx/>
              <a:latin typeface="+mn-ea"/>
              <a:cs typeface="+mn-ea"/>
              <a:sym typeface="+mn-ea"/>
            </a:endParaRPr>
          </a:p>
        </p:txBody>
      </p:sp>
      <p:sp>
        <p:nvSpPr>
          <p:cNvPr id="3" name="矩形 2"/>
          <p:cNvSpPr/>
          <p:nvPr>
            <p:custDataLst>
              <p:tags r:id="rId9"/>
            </p:custDataLst>
          </p:nvPr>
        </p:nvSpPr>
        <p:spPr>
          <a:xfrm>
            <a:off x="10631805" y="6425565"/>
            <a:ext cx="1560195" cy="432435"/>
          </a:xfrm>
          <a:prstGeom prst="rect">
            <a:avLst/>
          </a:prstGeom>
          <a:ln>
            <a:noFill/>
            <a:prstDash val="sysDash"/>
          </a:ln>
        </p:spPr>
        <p:txBody>
          <a:bodyPr vert="horz" wrap="square" lIns="0" tIns="0" rIns="0" bIns="0" rtlCol="0" anchor="t" anchorCtr="0">
            <a:no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一、计算机通识</a:t>
            </a:r>
          </a:p>
        </p:txBody>
      </p:sp>
      <p:sp>
        <p:nvSpPr>
          <p:cNvPr id="4" name="矩形 3"/>
          <p:cNvSpPr/>
          <p:nvPr>
            <p:custDataLst>
              <p:tags r:id="rId10"/>
            </p:custDataLst>
          </p:nvPr>
        </p:nvSpPr>
        <p:spPr>
          <a:xfrm>
            <a:off x="1046480" y="135255"/>
            <a:ext cx="6232525" cy="424180"/>
          </a:xfrm>
          <a:prstGeom prst="rect">
            <a:avLst/>
          </a:prstGeom>
          <a:ln>
            <a:noFill/>
            <a:prstDash val="sysDash"/>
          </a:ln>
        </p:spPr>
        <p:txBody>
          <a:bodyPr vert="horz" wrap="square" lIns="0" tIns="0" rIns="0" bIns="0" rtlCol="0" anchor="t" anchorCtr="0">
            <a:noAutofit/>
          </a:bodyPr>
          <a:lstStyle/>
          <a:p>
            <a:pPr indent="-22860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60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1.3 </a:t>
            </a:r>
            <a:r>
              <a:rPr lang="zh-CN" altLang="en-US" sz="160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内核,操作系统,应用程序</a:t>
            </a:r>
          </a:p>
        </p:txBody>
      </p:sp>
      <p:sp>
        <p:nvSpPr>
          <p:cNvPr id="5" name="矩形 4"/>
          <p:cNvSpPr/>
          <p:nvPr>
            <p:custDataLst>
              <p:tags r:id="rId11"/>
            </p:custDataLst>
          </p:nvPr>
        </p:nvSpPr>
        <p:spPr>
          <a:xfrm>
            <a:off x="1556137" y="1755629"/>
            <a:ext cx="6232773" cy="1119029"/>
          </a:xfrm>
          <a:prstGeom prst="rect">
            <a:avLst/>
          </a:prstGeom>
          <a:ln>
            <a:noFill/>
            <a:prstDash val="sysDash"/>
          </a:ln>
        </p:spPr>
        <p:txBody>
          <a:bodyPr vert="horz" wrap="square" lIns="0" tIns="0" rIns="0" bIns="0" rtlCol="0" anchor="t" anchorCtr="0">
            <a:noAutofit/>
          </a:bodyPr>
          <a:lstStyle/>
          <a:p>
            <a:pPr indent="-22860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计算机系统中内存管理的一种技术。应用程序认为内存是一整块连续的地址,实际在物理内存上是分隔的多块内存碎片</a:t>
            </a:r>
          </a:p>
        </p:txBody>
      </p:sp>
      <p:pic>
        <p:nvPicPr>
          <p:cNvPr id="6" name="图片 5" descr="image (1)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01600" y="135255"/>
            <a:ext cx="805815" cy="80581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a"/>
  <p:tag name="KSO_WM_UNIT_INDEX" val="1"/>
  <p:tag name="KSO_WM_BEAUTIFY_FLAG" val="#wm#"/>
  <p:tag name="KSO_WM_TAG_VERSION" val="1.0"/>
  <p:tag name="KSO_WM_UNIT_PRESET_TEXT" val="单击此处编辑母版标题样式"/>
  <p:tag name="KSO_WM_UNIT_ID" val="_0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0"/>
  <p:tag name="KSO_WM_UNIT_VALUE" val="30"/>
  <p:tag name="KSO_WM_TEMPLATE_CATEGORY" val="custom"/>
  <p:tag name="KSO_WM_TEMPLATE_INDEX" val="2023862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5"/>
  <p:tag name="KSO_WM_BEAUTIFY_FLAG" val="#wm#"/>
  <p:tag name="KSO_WM_TAG_VERSION" val="3.0"/>
  <p:tag name="KSO_WM_UNIT_ID" val="_0*i*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50"/>
  <p:tag name="KSO_WM_BEAUTIFY_FLAG" val="#wm#"/>
  <p:tag name="KSO_WM_TAG_VERSION" val="3.0"/>
  <p:tag name="KSO_WM_UNIT_ID" val="_1*i*5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66"/>
  <p:tag name="KSO_WM_BEAUTIFY_FLAG" val="#wm#"/>
  <p:tag name="KSO_WM_TAG_VERSION" val="3.0"/>
  <p:tag name="KSO_WM_UNIT_ID" val="_1*i*6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84"/>
  <p:tag name="KSO_WM_BEAUTIFY_FLAG" val="#wm#"/>
  <p:tag name="KSO_WM_TAG_VERSION" val="3.0"/>
  <p:tag name="KSO_WM_UNIT_ID" val="_1*i*8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56"/>
  <p:tag name="KSO_WM_BEAUTIFY_FLAG" val="#wm#"/>
  <p:tag name="KSO_WM_TAG_VERSION" val="3.0"/>
  <p:tag name="KSO_WM_UNIT_ID" val="_1*i*5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58"/>
  <p:tag name="KSO_WM_BEAUTIFY_FLAG" val="#wm#"/>
  <p:tag name="KSO_WM_TAG_VERSION" val="3.0"/>
  <p:tag name="KSO_WM_UNIT_ID" val="_1*i*5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85"/>
  <p:tag name="KSO_WM_BEAUTIFY_FLAG" val="#wm#"/>
  <p:tag name="KSO_WM_TAG_VERSION" val="3.0"/>
  <p:tag name="KSO_WM_UNIT_ID" val="_1*i*8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95"/>
  <p:tag name="KSO_WM_BEAUTIFY_FLAG" val="#wm#"/>
  <p:tag name="KSO_WM_TAG_VERSION" val="3.0"/>
  <p:tag name="KSO_WM_UNIT_ID" val="_1*i*9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6"/>
  <p:tag name="KSO_WM_BEAUTIFY_FLAG" val="#wm#"/>
  <p:tag name="KSO_WM_TAG_VERSION" val="3.0"/>
  <p:tag name="KSO_WM_UNIT_ID" val="_1*i*1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25"/>
  <p:tag name="KSO_WM_BEAUTIFY_FLAG" val="#wm#"/>
  <p:tag name="KSO_WM_TAG_VERSION" val="3.0"/>
  <p:tag name="KSO_WM_UNIT_ID" val="_1*i*2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9"/>
  <p:tag name="KSO_WM_BEAUTIFY_FLAG" val="#wm#"/>
  <p:tag name="KSO_WM_TAG_VERSION" val="3.0"/>
  <p:tag name="KSO_WM_UNIT_ID" val="_1*i*1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6"/>
  <p:tag name="KSO_WM_BEAUTIFY_FLAG" val="#wm#"/>
  <p:tag name="KSO_WM_TAG_VERSION" val="3.0"/>
  <p:tag name="KSO_WM_UNIT_ID" val="_0*i*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59"/>
  <p:tag name="KSO_WM_BEAUTIFY_FLAG" val="#wm#"/>
  <p:tag name="KSO_WM_TAG_VERSION" val="3.0"/>
  <p:tag name="KSO_WM_UNIT_ID" val="_1*i*5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01"/>
  <p:tag name="KSO_WM_BEAUTIFY_FLAG" val="#wm#"/>
  <p:tag name="KSO_WM_TAG_VERSION" val="3.0"/>
  <p:tag name="KSO_WM_UNIT_ID" val="_1*i*10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64"/>
  <p:tag name="KSO_WM_BEAUTIFY_FLAG" val="#wm#"/>
  <p:tag name="KSO_WM_TAG_VERSION" val="3.0"/>
  <p:tag name="KSO_WM_UNIT_ID" val="_1*i*6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69"/>
  <p:tag name="KSO_WM_BEAUTIFY_FLAG" val="#wm#"/>
  <p:tag name="KSO_WM_TAG_VERSION" val="3.0"/>
  <p:tag name="KSO_WM_UNIT_ID" val="_1*i*6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78"/>
  <p:tag name="KSO_WM_BEAUTIFY_FLAG" val="#wm#"/>
  <p:tag name="KSO_WM_TAG_VERSION" val="3.0"/>
  <p:tag name="KSO_WM_UNIT_ID" val="_1*i*7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90"/>
  <p:tag name="KSO_WM_BEAUTIFY_FLAG" val="#wm#"/>
  <p:tag name="KSO_WM_TAG_VERSION" val="3.0"/>
  <p:tag name="KSO_WM_UNIT_ID" val="_1*i*9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41"/>
  <p:tag name="KSO_WM_BEAUTIFY_FLAG" val="#wm#"/>
  <p:tag name="KSO_WM_TAG_VERSION" val="3.0"/>
  <p:tag name="KSO_WM_UNIT_ID" val="_1*i*4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31"/>
  <p:tag name="KSO_WM_BEAUTIFY_FLAG" val="#wm#"/>
  <p:tag name="KSO_WM_TAG_VERSION" val="3.0"/>
  <p:tag name="KSO_WM_UNIT_ID" val="_1*i*3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52"/>
  <p:tag name="KSO_WM_BEAUTIFY_FLAG" val="#wm#"/>
  <p:tag name="KSO_WM_TAG_VERSION" val="3.0"/>
  <p:tag name="KSO_WM_UNIT_ID" val="_1*i*5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86"/>
  <p:tag name="KSO_WM_BEAUTIFY_FLAG" val="#wm#"/>
  <p:tag name="KSO_WM_TAG_VERSION" val="3.0"/>
  <p:tag name="KSO_WM_UNIT_ID" val="_1*i*8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7"/>
  <p:tag name="KSO_WM_BEAUTIFY_FLAG" val="#wm#"/>
  <p:tag name="KSO_WM_TAG_VERSION" val="3.0"/>
  <p:tag name="KSO_WM_UNIT_ID" val="_0*i*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87"/>
  <p:tag name="KSO_WM_BEAUTIFY_FLAG" val="#wm#"/>
  <p:tag name="KSO_WM_TAG_VERSION" val="3.0"/>
  <p:tag name="KSO_WM_UNIT_ID" val="_1*i*8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93"/>
  <p:tag name="KSO_WM_BEAUTIFY_FLAG" val="#wm#"/>
  <p:tag name="KSO_WM_TAG_VERSION" val="3.0"/>
  <p:tag name="KSO_WM_UNIT_ID" val="_1*i*9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91"/>
  <p:tag name="KSO_WM_BEAUTIFY_FLAG" val="#wm#"/>
  <p:tag name="KSO_WM_TAG_VERSION" val="3.0"/>
  <p:tag name="KSO_WM_UNIT_ID" val="_1*i*9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94"/>
  <p:tag name="KSO_WM_BEAUTIFY_FLAG" val="#wm#"/>
  <p:tag name="KSO_WM_TAG_VERSION" val="3.0"/>
  <p:tag name="KSO_WM_UNIT_ID" val="_1*i*9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33"/>
  <p:tag name="KSO_WM_BEAUTIFY_FLAG" val="#wm#"/>
  <p:tag name="KSO_WM_TAG_VERSION" val="3.0"/>
  <p:tag name="KSO_WM_UNIT_ID" val="_1*i*3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7"/>
  <p:tag name="KSO_WM_BEAUTIFY_FLAG" val="#wm#"/>
  <p:tag name="KSO_WM_TAG_VERSION" val="3.0"/>
  <p:tag name="KSO_WM_UNIT_ID" val="_1*i*1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35"/>
  <p:tag name="KSO_WM_BEAUTIFY_FLAG" val="#wm#"/>
  <p:tag name="KSO_WM_TAG_VERSION" val="3.0"/>
  <p:tag name="KSO_WM_UNIT_ID" val="_1*i*3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0"/>
  <p:tag name="KSO_WM_BEAUTIFY_FLAG" val="#wm#"/>
  <p:tag name="KSO_WM_TAG_VERSION" val="3.0"/>
  <p:tag name="KSO_WM_UNIT_ID" val="_1*i*1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8"/>
  <p:tag name="KSO_WM_BEAUTIFY_FLAG" val="#wm#"/>
  <p:tag name="KSO_WM_TAG_VERSION" val="3.0"/>
  <p:tag name="KSO_WM_UNIT_ID" val="_1*i*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51"/>
  <p:tag name="KSO_WM_BEAUTIFY_FLAG" val="#wm#"/>
  <p:tag name="KSO_WM_TAG_VERSION" val="3.0"/>
  <p:tag name="KSO_WM_UNIT_ID" val="_1*i*5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8"/>
  <p:tag name="KSO_WM_BEAUTIFY_FLAG" val="#wm#"/>
  <p:tag name="KSO_WM_TAG_VERSION" val="3.0"/>
  <p:tag name="KSO_WM_UNIT_ID" val="_0*i*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36"/>
  <p:tag name="KSO_WM_BEAUTIFY_FLAG" val="#wm#"/>
  <p:tag name="KSO_WM_TAG_VERSION" val="3.0"/>
  <p:tag name="KSO_WM_UNIT_ID" val="_1*i*3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99"/>
  <p:tag name="KSO_WM_BEAUTIFY_FLAG" val="#wm#"/>
  <p:tag name="KSO_WM_TAG_VERSION" val="3.0"/>
  <p:tag name="KSO_WM_UNIT_ID" val="_1*i*9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00"/>
  <p:tag name="KSO_WM_BEAUTIFY_FLAG" val="#wm#"/>
  <p:tag name="KSO_WM_TAG_VERSION" val="3.0"/>
  <p:tag name="KSO_WM_UNIT_ID" val="_1*i*10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61"/>
  <p:tag name="KSO_WM_BEAUTIFY_FLAG" val="#wm#"/>
  <p:tag name="KSO_WM_TAG_VERSION" val="3.0"/>
  <p:tag name="KSO_WM_UNIT_ID" val="_1*i*6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46"/>
  <p:tag name="KSO_WM_BEAUTIFY_FLAG" val="#wm#"/>
  <p:tag name="KSO_WM_TAG_VERSION" val="3.0"/>
  <p:tag name="KSO_WM_UNIT_ID" val="_1*i*4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48"/>
  <p:tag name="KSO_WM_BEAUTIFY_FLAG" val="#wm#"/>
  <p:tag name="KSO_WM_TAG_VERSION" val="3.0"/>
  <p:tag name="KSO_WM_UNIT_ID" val="_1*i*4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39"/>
  <p:tag name="KSO_WM_BEAUTIFY_FLAG" val="#wm#"/>
  <p:tag name="KSO_WM_TAG_VERSION" val="3.0"/>
  <p:tag name="KSO_WM_UNIT_ID" val="_1*i*3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63"/>
  <p:tag name="KSO_WM_BEAUTIFY_FLAG" val="#wm#"/>
  <p:tag name="KSO_WM_TAG_VERSION" val="3.0"/>
  <p:tag name="KSO_WM_UNIT_ID" val="_1*i*16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72"/>
  <p:tag name="KSO_WM_BEAUTIFY_FLAG" val="#wm#"/>
  <p:tag name="KSO_WM_TAG_VERSION" val="3.0"/>
  <p:tag name="KSO_WM_UNIT_ID" val="_1*i*17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36"/>
  <p:tag name="KSO_WM_BEAUTIFY_FLAG" val="#wm#"/>
  <p:tag name="KSO_WM_TAG_VERSION" val="3.0"/>
  <p:tag name="KSO_WM_UNIT_ID" val="_1*i*13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9"/>
  <p:tag name="KSO_WM_BEAUTIFY_FLAG" val="#wm#"/>
  <p:tag name="KSO_WM_TAG_VERSION" val="3.0"/>
  <p:tag name="KSO_WM_UNIT_ID" val="_0*i*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35"/>
  <p:tag name="KSO_WM_BEAUTIFY_FLAG" val="#wm#"/>
  <p:tag name="KSO_WM_TAG_VERSION" val="3.0"/>
  <p:tag name="KSO_WM_UNIT_ID" val="_1*i*13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07"/>
  <p:tag name="KSO_WM_BEAUTIFY_FLAG" val="#wm#"/>
  <p:tag name="KSO_WM_TAG_VERSION" val="3.0"/>
  <p:tag name="KSO_WM_UNIT_ID" val="_1*i*10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20"/>
  <p:tag name="KSO_WM_BEAUTIFY_FLAG" val="#wm#"/>
  <p:tag name="KSO_WM_TAG_VERSION" val="3.0"/>
  <p:tag name="KSO_WM_UNIT_ID" val="_1*i*12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54"/>
  <p:tag name="KSO_WM_BEAUTIFY_FLAG" val="#wm#"/>
  <p:tag name="KSO_WM_TAG_VERSION" val="3.0"/>
  <p:tag name="KSO_WM_UNIT_ID" val="_1*i*15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30"/>
  <p:tag name="KSO_WM_BEAUTIFY_FLAG" val="#wm#"/>
  <p:tag name="KSO_WM_TAG_VERSION" val="3.0"/>
  <p:tag name="KSO_WM_UNIT_ID" val="_1*i*13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42"/>
  <p:tag name="KSO_WM_BEAUTIFY_FLAG" val="#wm#"/>
  <p:tag name="KSO_WM_TAG_VERSION" val="3.0"/>
  <p:tag name="KSO_WM_UNIT_ID" val="_1*i*14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26"/>
  <p:tag name="KSO_WM_BEAUTIFY_FLAG" val="#wm#"/>
  <p:tag name="KSO_WM_TAG_VERSION" val="3.0"/>
  <p:tag name="KSO_WM_UNIT_ID" val="_1*i*12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21"/>
  <p:tag name="KSO_WM_BEAUTIFY_FLAG" val="#wm#"/>
  <p:tag name="KSO_WM_TAG_VERSION" val="3.0"/>
  <p:tag name="KSO_WM_UNIT_ID" val="_1*i*12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08"/>
  <p:tag name="KSO_WM_BEAUTIFY_FLAG" val="#wm#"/>
  <p:tag name="KSO_WM_TAG_VERSION" val="3.0"/>
  <p:tag name="KSO_WM_UNIT_ID" val="_1*i*10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44"/>
  <p:tag name="KSO_WM_BEAUTIFY_FLAG" val="#wm#"/>
  <p:tag name="KSO_WM_TAG_VERSION" val="3.0"/>
  <p:tag name="KSO_WM_UNIT_ID" val="_1*i*14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0"/>
  <p:tag name="KSO_WM_BEAUTIFY_FLAG" val="#wm#"/>
  <p:tag name="KSO_WM_TAG_VERSION" val="3.0"/>
  <p:tag name="KSO_WM_UNIT_ID" val="_0*i*1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58"/>
  <p:tag name="KSO_WM_BEAUTIFY_FLAG" val="#wm#"/>
  <p:tag name="KSO_WM_TAG_VERSION" val="3.0"/>
  <p:tag name="KSO_WM_UNIT_ID" val="_1*i*15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46"/>
  <p:tag name="KSO_WM_BEAUTIFY_FLAG" val="#wm#"/>
  <p:tag name="KSO_WM_TAG_VERSION" val="3.0"/>
  <p:tag name="KSO_WM_UNIT_ID" val="_1*i*14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47"/>
  <p:tag name="KSO_WM_BEAUTIFY_FLAG" val="#wm#"/>
  <p:tag name="KSO_WM_TAG_VERSION" val="3.0"/>
  <p:tag name="KSO_WM_UNIT_ID" val="_1*i*14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73"/>
  <p:tag name="KSO_WM_BEAUTIFY_FLAG" val="#wm#"/>
  <p:tag name="KSO_WM_TAG_VERSION" val="3.0"/>
  <p:tag name="KSO_WM_UNIT_ID" val="_1*i*17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77"/>
  <p:tag name="KSO_WM_BEAUTIFY_FLAG" val="#wm#"/>
  <p:tag name="KSO_WM_TAG_VERSION" val="3.0"/>
  <p:tag name="KSO_WM_UNIT_ID" val="_1*i*17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17"/>
  <p:tag name="KSO_WM_BEAUTIFY_FLAG" val="#wm#"/>
  <p:tag name="KSO_WM_TAG_VERSION" val="3.0"/>
  <p:tag name="KSO_WM_UNIT_ID" val="_1*i*11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28"/>
  <p:tag name="KSO_WM_BEAUTIFY_FLAG" val="#wm#"/>
  <p:tag name="KSO_WM_TAG_VERSION" val="3.0"/>
  <p:tag name="KSO_WM_UNIT_ID" val="_1*i*12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19"/>
  <p:tag name="KSO_WM_BEAUTIFY_FLAG" val="#wm#"/>
  <p:tag name="KSO_WM_TAG_VERSION" val="3.0"/>
  <p:tag name="KSO_WM_UNIT_ID" val="_1*i*11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62"/>
  <p:tag name="KSO_WM_BEAUTIFY_FLAG" val="#wm#"/>
  <p:tag name="KSO_WM_TAG_VERSION" val="3.0"/>
  <p:tag name="KSO_WM_UNIT_ID" val="_1*i*16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51"/>
  <p:tag name="KSO_WM_BEAUTIFY_FLAG" val="#wm#"/>
  <p:tag name="KSO_WM_TAG_VERSION" val="3.0"/>
  <p:tag name="KSO_WM_UNIT_ID" val="_1*i*15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SUBCATEGORY" val="29"/>
  <p:tag name="KSO_WM_TEMPLATE_COLOR_TYPE" val="0"/>
  <p:tag name="KSO_WM_TAG_VERSION" val="3.0"/>
  <p:tag name="KSO_WM_TEMPLATE_THUMBS_INDEX" val="1、9"/>
  <p:tag name="KSO_WM_BEAUTIFY_FLAG" val="#wm#"/>
  <p:tag name="KSO_WM_TEMPLATE_INDEX" val="20238624"/>
  <p:tag name="KSO_WM_TEMPLATE_CATEGORY" val="custom"/>
  <p:tag name="KSO_WM_TEMPLATE_MASTER_TYPE" val="0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65"/>
  <p:tag name="KSO_WM_BEAUTIFY_FLAG" val="#wm#"/>
  <p:tag name="KSO_WM_TAG_VERSION" val="3.0"/>
  <p:tag name="KSO_WM_UNIT_ID" val="_1*i*16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78"/>
  <p:tag name="KSO_WM_BEAUTIFY_FLAG" val="#wm#"/>
  <p:tag name="KSO_WM_TAG_VERSION" val="3.0"/>
  <p:tag name="KSO_WM_UNIT_ID" val="_1*i*17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33"/>
  <p:tag name="KSO_WM_BEAUTIFY_FLAG" val="#wm#"/>
  <p:tag name="KSO_WM_TAG_VERSION" val="3.0"/>
  <p:tag name="KSO_WM_UNIT_ID" val="_1*i*13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32"/>
  <p:tag name="KSO_WM_BEAUTIFY_FLAG" val="#wm#"/>
  <p:tag name="KSO_WM_TAG_VERSION" val="3.0"/>
  <p:tag name="KSO_WM_UNIT_ID" val="_1*i*13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66"/>
  <p:tag name="KSO_WM_BEAUTIFY_FLAG" val="#wm#"/>
  <p:tag name="KSO_WM_TAG_VERSION" val="3.0"/>
  <p:tag name="KSO_WM_UNIT_ID" val="_1*i*16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70"/>
  <p:tag name="KSO_WM_BEAUTIFY_FLAG" val="#wm#"/>
  <p:tag name="KSO_WM_TAG_VERSION" val="3.0"/>
  <p:tag name="KSO_WM_UNIT_ID" val="_1*i*17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71"/>
  <p:tag name="KSO_WM_BEAUTIFY_FLAG" val="#wm#"/>
  <p:tag name="KSO_WM_TAG_VERSION" val="3.0"/>
  <p:tag name="KSO_WM_UNIT_ID" val="_1*i*17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74"/>
  <p:tag name="KSO_WM_BEAUTIFY_FLAG" val="#wm#"/>
  <p:tag name="KSO_WM_TAG_VERSION" val="3.0"/>
  <p:tag name="KSO_WM_UNIT_ID" val="_1*i*17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76"/>
  <p:tag name="KSO_WM_BEAUTIFY_FLAG" val="#wm#"/>
  <p:tag name="KSO_WM_TAG_VERSION" val="3.0"/>
  <p:tag name="KSO_WM_UNIT_ID" val="_1*i*17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27"/>
  <p:tag name="KSO_WM_BEAUTIFY_FLAG" val="#wm#"/>
  <p:tag name="KSO_WM_TAG_VERSION" val="3.0"/>
  <p:tag name="KSO_WM_UNIT_ID" val="_1*i*12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PRESET_TEXT" val="单击此处编辑母版标题样式"/>
  <p:tag name="KSO_WM_UNIT_ID" val="_7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0"/>
  <p:tag name="KSO_WM_UNIT_VALUE" val="29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16"/>
  <p:tag name="KSO_WM_BEAUTIFY_FLAG" val="#wm#"/>
  <p:tag name="KSO_WM_TAG_VERSION" val="3.0"/>
  <p:tag name="KSO_WM_UNIT_ID" val="_1*i*11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14"/>
  <p:tag name="KSO_WM_BEAUTIFY_FLAG" val="#wm#"/>
  <p:tag name="KSO_WM_TAG_VERSION" val="3.0"/>
  <p:tag name="KSO_WM_UNIT_ID" val="_1*i*11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48"/>
  <p:tag name="KSO_WM_BEAUTIFY_FLAG" val="#wm#"/>
  <p:tag name="KSO_WM_TAG_VERSION" val="3.0"/>
  <p:tag name="KSO_WM_UNIT_ID" val="_1*i*14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80"/>
  <p:tag name="KSO_WM_BEAUTIFY_FLAG" val="#wm#"/>
  <p:tag name="KSO_WM_TAG_VERSION" val="3.0"/>
  <p:tag name="KSO_WM_UNIT_ID" val="_1*i*18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79"/>
  <p:tag name="KSO_WM_BEAUTIFY_FLAG" val="#wm#"/>
  <p:tag name="KSO_WM_TAG_VERSION" val="3.0"/>
  <p:tag name="KSO_WM_UNIT_ID" val="_1*i*17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67"/>
  <p:tag name="KSO_WM_BEAUTIFY_FLAG" val="#wm#"/>
  <p:tag name="KSO_WM_TAG_VERSION" val="3.0"/>
  <p:tag name="KSO_WM_UNIT_ID" val="_1*i*16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15"/>
  <p:tag name="KSO_WM_BEAUTIFY_FLAG" val="#wm#"/>
  <p:tag name="KSO_WM_TAG_VERSION" val="3.0"/>
  <p:tag name="KSO_WM_UNIT_ID" val="_1*i*11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43"/>
  <p:tag name="KSO_WM_BEAUTIFY_FLAG" val="#wm#"/>
  <p:tag name="KSO_WM_TAG_VERSION" val="3.0"/>
  <p:tag name="KSO_WM_UNIT_ID" val="_1*i*14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49"/>
  <p:tag name="KSO_WM_BEAUTIFY_FLAG" val="#wm#"/>
  <p:tag name="KSO_WM_TAG_VERSION" val="3.0"/>
  <p:tag name="KSO_WM_UNIT_ID" val="_1*i*14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31"/>
  <p:tag name="KSO_WM_BEAUTIFY_FLAG" val="#wm#"/>
  <p:tag name="KSO_WM_TAG_VERSION" val="3.0"/>
  <p:tag name="KSO_WM_UNIT_ID" val="_1*i*13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7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39"/>
  <p:tag name="KSO_WM_BEAUTIFY_FLAG" val="#wm#"/>
  <p:tag name="KSO_WM_TAG_VERSION" val="3.0"/>
  <p:tag name="KSO_WM_UNIT_ID" val="_1*i*13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13"/>
  <p:tag name="KSO_WM_BEAUTIFY_FLAG" val="#wm#"/>
  <p:tag name="KSO_WM_TAG_VERSION" val="3.0"/>
  <p:tag name="KSO_WM_UNIT_ID" val="_1*i*11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59"/>
  <p:tag name="KSO_WM_BEAUTIFY_FLAG" val="#wm#"/>
  <p:tag name="KSO_WM_TAG_VERSION" val="3.0"/>
  <p:tag name="KSO_WM_UNIT_ID" val="_1*i*15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29"/>
  <p:tag name="KSO_WM_BEAUTIFY_FLAG" val="#wm#"/>
  <p:tag name="KSO_WM_TAG_VERSION" val="3.0"/>
  <p:tag name="KSO_WM_UNIT_ID" val="_1*i*12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68"/>
  <p:tag name="KSO_WM_BEAUTIFY_FLAG" val="#wm#"/>
  <p:tag name="KSO_WM_TAG_VERSION" val="3.0"/>
  <p:tag name="KSO_WM_UNIT_ID" val="_1*i*16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22"/>
  <p:tag name="KSO_WM_BEAUTIFY_FLAG" val="#wm#"/>
  <p:tag name="KSO_WM_TAG_VERSION" val="3.0"/>
  <p:tag name="KSO_WM_UNIT_ID" val="_1*i*12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09"/>
  <p:tag name="KSO_WM_BEAUTIFY_FLAG" val="#wm#"/>
  <p:tag name="KSO_WM_TAG_VERSION" val="3.0"/>
  <p:tag name="KSO_WM_UNIT_ID" val="_1*i*10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25"/>
  <p:tag name="KSO_WM_BEAUTIFY_FLAG" val="#wm#"/>
  <p:tag name="KSO_WM_TAG_VERSION" val="3.0"/>
  <p:tag name="KSO_WM_UNIT_ID" val="_1*i*12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64"/>
  <p:tag name="KSO_WM_BEAUTIFY_FLAG" val="#wm#"/>
  <p:tag name="KSO_WM_TAG_VERSION" val="3.0"/>
  <p:tag name="KSO_WM_UNIT_ID" val="_1*i*16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56"/>
  <p:tag name="KSO_WM_BEAUTIFY_FLAG" val="#wm#"/>
  <p:tag name="KSO_WM_TAG_VERSION" val="3.0"/>
  <p:tag name="KSO_WM_UNIT_ID" val="_1*i*15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7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61"/>
  <p:tag name="KSO_WM_BEAUTIFY_FLAG" val="#wm#"/>
  <p:tag name="KSO_WM_TAG_VERSION" val="3.0"/>
  <p:tag name="KSO_WM_UNIT_ID" val="_1*i*16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3"/>
  <p:tag name="KSO_WM_BEAUTIFY_FLAG" val="#wm#"/>
  <p:tag name="KSO_WM_TAG_VERSION" val="3.0"/>
  <p:tag name="KSO_WM_UNIT_ID" val="_1*i*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12"/>
  <p:tag name="KSO_WM_BEAUTIFY_FLAG" val="#wm#"/>
  <p:tag name="KSO_WM_TAG_VERSION" val="3.0"/>
  <p:tag name="KSO_WM_UNIT_ID" val="_1*i*11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06"/>
  <p:tag name="KSO_WM_BEAUTIFY_FLAG" val="#wm#"/>
  <p:tag name="KSO_WM_TAG_VERSION" val="3.0"/>
  <p:tag name="KSO_WM_UNIT_ID" val="_1*i*10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85"/>
  <p:tag name="KSO_WM_BEAUTIFY_FLAG" val="#wm#"/>
  <p:tag name="KSO_WM_TAG_VERSION" val="3.0"/>
  <p:tag name="KSO_WM_UNIT_ID" val="_1*i*18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70"/>
  <p:tag name="KSO_WM_BEAUTIFY_FLAG" val="#wm#"/>
  <p:tag name="KSO_WM_TAG_VERSION" val="3.0"/>
  <p:tag name="KSO_WM_UNIT_ID" val="_1*i*7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92"/>
  <p:tag name="KSO_WM_BEAUTIFY_FLAG" val="#wm#"/>
  <p:tag name="KSO_WM_TAG_VERSION" val="3.0"/>
  <p:tag name="KSO_WM_UNIT_ID" val="_1*i*9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52"/>
  <p:tag name="KSO_WM_BEAUTIFY_FLAG" val="#wm#"/>
  <p:tag name="KSO_WM_TAG_VERSION" val="3.0"/>
  <p:tag name="KSO_WM_UNIT_ID" val="_1*i*15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53"/>
  <p:tag name="KSO_WM_BEAUTIFY_FLAG" val="#wm#"/>
  <p:tag name="KSO_WM_TAG_VERSION" val="3.0"/>
  <p:tag name="KSO_WM_UNIT_ID" val="_1*i*15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37"/>
  <p:tag name="KSO_WM_BEAUTIFY_FLAG" val="#wm#"/>
  <p:tag name="KSO_WM_TAG_VERSION" val="3.0"/>
  <p:tag name="KSO_WM_UNIT_ID" val="_1*i*13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f"/>
  <p:tag name="KSO_WM_UNIT_SUBTYPE" val="a"/>
  <p:tag name="KSO_WM_UNIT_INDEX" val="1"/>
  <p:tag name="KSO_WM_BEAUTIFY_FLAG" val="#wm#"/>
  <p:tag name="KSO_WM_TAG_VERSION" val="1.0"/>
  <p:tag name="KSO_WM_UNIT_PRESET_TEXT" val="单击此处编辑母版文本样式&#10;第二级&#10;第三级&#10;第四级&#10;第五级"/>
  <p:tag name="KSO_WM_UNIT_ID" val="_0*f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TEXT_LAYER_COUNT" val="1"/>
  <p:tag name="KSO_WM_UNIT_VALUE" val="350"/>
  <p:tag name="KSO_WM_TEMPLATE_CATEGORY" val="custom"/>
  <p:tag name="KSO_WM_TEMPLATE_INDEX" val="20238624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7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18"/>
  <p:tag name="KSO_WM_BEAUTIFY_FLAG" val="#wm#"/>
  <p:tag name="KSO_WM_TAG_VERSION" val="3.0"/>
  <p:tag name="KSO_WM_UNIT_ID" val="_1*i*11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02"/>
  <p:tag name="KSO_WM_BEAUTIFY_FLAG" val="#wm#"/>
  <p:tag name="KSO_WM_TAG_VERSION" val="3.0"/>
  <p:tag name="KSO_WM_UNIT_ID" val="_1*i*10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81"/>
  <p:tag name="KSO_WM_BEAUTIFY_FLAG" val="#wm#"/>
  <p:tag name="KSO_WM_TAG_VERSION" val="3.0"/>
  <p:tag name="KSO_WM_UNIT_ID" val="_1*i*8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75"/>
  <p:tag name="KSO_WM_BEAUTIFY_FLAG" val="#wm#"/>
  <p:tag name="KSO_WM_TAG_VERSION" val="3.0"/>
  <p:tag name="KSO_WM_UNIT_ID" val="_1*i*17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69"/>
  <p:tag name="KSO_WM_BEAUTIFY_FLAG" val="#wm#"/>
  <p:tag name="KSO_WM_TAG_VERSION" val="3.0"/>
  <p:tag name="KSO_WM_UNIT_ID" val="_1*i*16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23"/>
  <p:tag name="KSO_WM_BEAUTIFY_FLAG" val="#wm#"/>
  <p:tag name="KSO_WM_TAG_VERSION" val="3.0"/>
  <p:tag name="KSO_WM_UNIT_ID" val="_1*i*12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34"/>
  <p:tag name="KSO_WM_BEAUTIFY_FLAG" val="#wm#"/>
  <p:tag name="KSO_WM_TAG_VERSION" val="3.0"/>
  <p:tag name="KSO_WM_UNIT_ID" val="_1*i*13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41"/>
  <p:tag name="KSO_WM_BEAUTIFY_FLAG" val="#wm#"/>
  <p:tag name="KSO_WM_TAG_VERSION" val="3.0"/>
  <p:tag name="KSO_WM_UNIT_ID" val="_1*i*14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38"/>
  <p:tag name="KSO_WM_BEAUTIFY_FLAG" val="#wm#"/>
  <p:tag name="KSO_WM_TAG_VERSION" val="3.0"/>
  <p:tag name="KSO_WM_UNIT_ID" val="_1*i*13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40"/>
  <p:tag name="KSO_WM_BEAUTIFY_FLAG" val="#wm#"/>
  <p:tag name="KSO_WM_TAG_VERSION" val="3.0"/>
  <p:tag name="KSO_WM_UNIT_ID" val="_1*i*14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a"/>
  <p:tag name="KSO_WM_UNIT_INDEX" val="1"/>
  <p:tag name="KSO_WM_BEAUTIFY_FLAG" val="#wm#"/>
  <p:tag name="KSO_WM_TAG_VERSION" val="1.0"/>
  <p:tag name="KSO_WM_UNIT_PRESET_TEXT" val="单击此处编辑母版标题样式"/>
  <p:tag name="KSO_WM_UNIT_ID" val="_0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0"/>
  <p:tag name="KSO_WM_UNIT_VALUE" val="30"/>
  <p:tag name="KSO_WM_TEMPLATE_CATEGORY" val="custom"/>
  <p:tag name="KSO_WM_TEMPLATE_INDEX" val="20238624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45"/>
  <p:tag name="KSO_WM_BEAUTIFY_FLAG" val="#wm#"/>
  <p:tag name="KSO_WM_TAG_VERSION" val="3.0"/>
  <p:tag name="KSO_WM_UNIT_ID" val="_1*i*14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55"/>
  <p:tag name="KSO_WM_BEAUTIFY_FLAG" val="#wm#"/>
  <p:tag name="KSO_WM_TAG_VERSION" val="3.0"/>
  <p:tag name="KSO_WM_UNIT_ID" val="_1*i*15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57"/>
  <p:tag name="KSO_WM_BEAUTIFY_FLAG" val="#wm#"/>
  <p:tag name="KSO_WM_TAG_VERSION" val="3.0"/>
  <p:tag name="KSO_WM_UNIT_ID" val="_1*i*15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2"/>
  <p:tag name="KSO_WM_BEAUTIFY_FLAG" val="#wm#"/>
  <p:tag name="KSO_WM_TAG_VERSION" val="3.0"/>
  <p:tag name="KSO_WM_UNIT_ID" val="_1*i*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23"/>
  <p:tag name="KSO_WM_BEAUTIFY_FLAG" val="#wm#"/>
  <p:tag name="KSO_WM_TAG_VERSION" val="3.0"/>
  <p:tag name="KSO_WM_UNIT_ID" val="_1*i*2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"/>
  <p:tag name="KSO_WM_BEAUTIFY_FLAG" val="#wm#"/>
  <p:tag name="KSO_WM_TAG_VERSION" val="3.0"/>
  <p:tag name="KSO_WM_UNIT_ID" val="_1*i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83"/>
  <p:tag name="KSO_WM_BEAUTIFY_FLAG" val="#wm#"/>
  <p:tag name="KSO_WM_TAG_VERSION" val="3.0"/>
  <p:tag name="KSO_WM_UNIT_ID" val="_1*i*18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82"/>
  <p:tag name="KSO_WM_BEAUTIFY_FLAG" val="#wm#"/>
  <p:tag name="KSO_WM_TAG_VERSION" val="3.0"/>
  <p:tag name="KSO_WM_UNIT_ID" val="_1*i*18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81"/>
  <p:tag name="KSO_WM_BEAUTIFY_FLAG" val="#wm#"/>
  <p:tag name="KSO_WM_TAG_VERSION" val="3.0"/>
  <p:tag name="KSO_WM_UNIT_ID" val="_1*i*18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84"/>
  <p:tag name="KSO_WM_BEAUTIFY_FLAG" val="#wm#"/>
  <p:tag name="KSO_WM_TAG_VERSION" val="3.0"/>
  <p:tag name="KSO_WM_UNIT_ID" val="_1*i*18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f"/>
  <p:tag name="KSO_WM_UNIT_SUBTYPE" val="a"/>
  <p:tag name="KSO_WM_UNIT_INDEX" val="1"/>
  <p:tag name="KSO_WM_BEAUTIFY_FLAG" val="#wm#"/>
  <p:tag name="KSO_WM_TAG_VERSION" val="1.0"/>
  <p:tag name="KSO_WM_UNIT_PRESET_TEXT" val="单击此处编辑母版文本样式&#10;第二级&#10;第三级&#10;第四级&#10;第五级"/>
  <p:tag name="KSO_WM_UNIT_ID" val="_0*f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TEXT_LAYER_COUNT" val="1"/>
  <p:tag name="KSO_WM_UNIT_VALUE" val="350"/>
  <p:tag name="KSO_WM_TEMPLATE_CATEGORY" val="custom"/>
  <p:tag name="KSO_WM_TEMPLATE_INDEX" val="20238624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PRESET_TEXT" val="单击此处编辑母版标题样式"/>
  <p:tag name="KSO_WM_UNIT_ID" val="_1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0"/>
  <p:tag name="KSO_WM_UNIT_VALUE" val="16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1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1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1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f"/>
  <p:tag name="KSO_WM_UNIT_SUBTYPE" val="b"/>
  <p:tag name="KSO_WM_UNIT_INDEX" val="1"/>
  <p:tag name="KSO_WM_BEAUTIFY_FLAG" val="#wm#"/>
  <p:tag name="KSO_WM_TAG_VERSION" val="3.0"/>
  <p:tag name="KSO_WM_UNIT_PRESET_TEXT" val="署名"/>
  <p:tag name="KSO_WM_UNIT_ID" val="_1*f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TEXT_LAYER_COUNT" val="1"/>
  <p:tag name="KSO_WM_UNIT_VALUE" val="14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TYPE" val="title"/>
  <p:tag name="KSO_WM_TEMPLATE_SUBCATEGORY" val="29"/>
  <p:tag name="KSO_WM_TEMPLATE_COLOR_TYPE" val="0"/>
  <p:tag name="KSO_WM_TAG_VERSION" val="3.0"/>
  <p:tag name="KSO_WM_SLIDE_SUBTYPE" val="pureTxt"/>
  <p:tag name="KSO_WM_SLIDE_ITEM_CNT" val="0"/>
  <p:tag name="KSO_WM_TEMPLATE_THUMBS_INDEX" val="1、9"/>
  <p:tag name="KSO_WM_BEAUTIFY_FLAG" val="#wm#"/>
  <p:tag name="KSO_WM_TEMPLATE_INDEX" val="20238624"/>
  <p:tag name="KSO_WM_TEMPLATE_CATEGORY" val="custom"/>
  <p:tag name="KSO_WM_SLIDE_INDEX" val="1"/>
  <p:tag name="KSO_WM_SLIDE_ID" val="custom20238624_1"/>
  <p:tag name="KSO_WM_TEMPLATE_MASTER_TYPE" val="0"/>
  <p:tag name="KSO_WM_SLIDE_LAYOUT" val="a_f"/>
  <p:tag name="KSO_WM_SLIDE_LAYOUT_CNT" val="1_1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b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3"/>
  <p:tag name="KSO_WM_UNIT_ID" val="custom20230981_1*f*3"/>
  <p:tag name="KSO_WM_TEMPLATE_CATEGORY" val="custom"/>
  <p:tag name="KSO_WM_TEMPLATE_INDEX" val="20230981"/>
  <p:tag name="KSO_WM_UNIT_LAYERLEVEL" val="1"/>
  <p:tag name="KSO_WM_TAG_VERSION" val="3.0"/>
  <p:tag name="KSO_WM_BEAUTIFY_FLAG" val="#wm#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ID" val="custom20238624_1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20238624"/>
  <p:tag name="KSO_WM_TEMPLATE_CATEGORY" val="custom"/>
  <p:tag name="KSO_WM_UNIT_ISCONTENTSTITLE" val="0"/>
  <p:tag name="KSO_WM_UNIT_VALUE" val="16"/>
  <p:tag name="KSO_WM_UNIT_PRESET_TEXT" val="探索未知&#10;科技发布会PPT"/>
  <p:tag name="KSO_WM_UNIT_TEXT_TYPE" val="1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20231702_5"/>
  <p:tag name="KSO_WM_TEMPLATE_SUBCATEGORY" val="0"/>
  <p:tag name="KSO_WM_TEMPLATE_MASTER_TYPE" val="0"/>
  <p:tag name="KSO_WM_TEMPLATE_COLOR_TYPE" val="0"/>
  <p:tag name="KSO_WM_SLIDE_ITEM_CNT" val="6"/>
  <p:tag name="KSO_WM_SLIDE_INDEX" val="5"/>
  <p:tag name="KSO_WM_TAG_VERSION" val="3.0"/>
  <p:tag name="KSO_WM_BEAUTIFY_FLAG" val="#wm#"/>
  <p:tag name="KSO_WM_TEMPLATE_CATEGORY" val="diagram"/>
  <p:tag name="KSO_WM_TEMPLATE_INDEX" val="20231702"/>
  <p:tag name="KSO_WM_SLIDE_TYPE" val="text"/>
  <p:tag name="KSO_WM_SLIDE_SUBTYPE" val="diag"/>
  <p:tag name="KSO_WM_SLIDE_SIZE" val="849.666*356.907"/>
  <p:tag name="KSO_WM_SLIDE_POSITION" val="55.8798*123.319"/>
  <p:tag name="KSO_WM_SLIDE_LAYOUT" val="a_n"/>
  <p:tag name="KSO_WM_SLIDE_LAYOUT_CNT" val="1_1"/>
  <p:tag name="KSO_WM_SPECIAL_SOURCE" val="bdnull"/>
  <p:tag name="KSO_WM_DIAGRAM_GROUP_CODE" val="n1-1"/>
  <p:tag name="KSO_WM_SLIDE_DIAGTYPE" val="n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31702_5*a*1"/>
  <p:tag name="KSO_WM_TEMPLATE_CATEGORY" val="diagram"/>
  <p:tag name="KSO_WM_TEMPLATE_INDEX" val="20231702"/>
  <p:tag name="KSO_WM_UNIT_LAYERLEVEL" val="1"/>
  <p:tag name="KSO_WM_TAG_VERSION" val="3.0"/>
  <p:tag name="KSO_WM_BEAUTIFY_FLAG" val="#wm#"/>
  <p:tag name="KSO_WM_DIAGRAM_GROUP_CODE" val="n1-1"/>
  <p:tag name="KSO_WM_UNIT_TEXT_TYPE" val="1"/>
  <p:tag name="KSO_WM_UNIT_PRESET_TEXT" val="单击此处添加标题"/>
  <p:tag name="KSO_WM_UNIT_TEXT_FILL_FORE_SCHEMECOLOR_INDEX" val="13"/>
  <p:tag name="KSO_WM_UNIT_TEXT_FILL_TYPE" val="1"/>
  <p:tag name="KSO_WM_UNIT_USESOURCEFORMAT_APPLY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0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702_3*n_h_h_f*1_2_1_1"/>
  <p:tag name="KSO_WM_TEMPLATE_CATEGORY" val="diagram"/>
  <p:tag name="KSO_WM_TEMPLATE_INDEX" val="20231702"/>
  <p:tag name="KSO_WM_UNIT_LAYERLEVEL" val="1_1_1_1"/>
  <p:tag name="KSO_WM_TAG_VERSION" val="3.0"/>
  <p:tag name="KSO_WM_UNIT_SUBTYPE" val="a"/>
  <p:tag name="KSO_WM_UNIT_NOCLEAR" val="0"/>
  <p:tag name="KSO_WM_DIAGRAM_GROUP_CODE" val="n1-1"/>
  <p:tag name="KSO_WM_UNIT_TYPE" val="n_h_h_f"/>
  <p:tag name="KSO_WM_UNIT_INDEX" val="1_2_1_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71.06573486328125,&quot;left&quot;:55.104817548136,&quot;top&quot;:116.24736878883186,&quot;width&quot;:851.2017822265625}"/>
  <p:tag name="KSO_WM_DIAGRAM_COLOR_MATCH_VALUE" val="{&quot;shape&quot;:{&quot;fill&quot;:{&quot;type&quot;:0},&quot;glow&quot;:{&quot;colorType&quot;:0},&quot;line&quot;:{&quot;gradient&quot;:[{&quot;brightness&quot;:0.6000000238418579,&quot;colorType&quot;:1,&quot;foreColorIndex&quot;:5,&quot;pos&quot;:0,&quot;transparency&quot;:0.15000000596046448},{&quot;brightness&quot;:0.800000011920929,&quot;colorType&quot;:1,&quot;foreColorIndex&quot;:5,&quot;pos&quot;:1,&quot;transparency&quot;:1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VALUE" val="52"/>
  <p:tag name="KSO_WM_UNIT_FILL_TYPE" val="3"/>
  <p:tag name="KSO_WM_UNIT_TEXT_TYPE" val="1"/>
  <p:tag name="KSO_WM_BEAUTIFY_FLAG" val="#wm#"/>
  <p:tag name="KSO_WM_UNIT_PRESET_TEXT" val="单击此处添加文本内容，根据需要酌情增减文字，以便观者理解您传达的思想"/>
  <p:tag name="KSO_WM_UNIT_TEXT_FILL_FORE_SCHEMECOLOR_INDEX" val="1"/>
  <p:tag name="KSO_WM_UNIT_TEXT_FILL_TYPE" val="1"/>
  <p:tag name="KSO_WM_UNIT_LINE_FORE_SCHEMECOLOR_INDEX" val="5"/>
  <p:tag name="KSO_WM_UNIT_USESOURCEFORMAT_APPLY" val="1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702_3*n_h_h_f*1_2_5_1"/>
  <p:tag name="KSO_WM_TEMPLATE_CATEGORY" val="diagram"/>
  <p:tag name="KSO_WM_TEMPLATE_INDEX" val="20231702"/>
  <p:tag name="KSO_WM_UNIT_LAYERLEVEL" val="1_1_1_1"/>
  <p:tag name="KSO_WM_TAG_VERSION" val="3.0"/>
  <p:tag name="KSO_WM_UNIT_SUBTYPE" val="a"/>
  <p:tag name="KSO_WM_UNIT_NOCLEAR" val="0"/>
  <p:tag name="KSO_WM_DIAGRAM_GROUP_CODE" val="n1-1"/>
  <p:tag name="KSO_WM_UNIT_TYPE" val="n_h_h_f"/>
  <p:tag name="KSO_WM_UNIT_INDEX" val="1_2_5_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71.06573486328125,&quot;left&quot;:55.104817548136,&quot;top&quot;:116.24736878883186,&quot;width&quot;:851.2017822265625}"/>
  <p:tag name="KSO_WM_DIAGRAM_COLOR_MATCH_VALUE" val="{&quot;shape&quot;:{&quot;fill&quot;:{&quot;type&quot;:0},&quot;glow&quot;:{&quot;colorType&quot;:0},&quot;line&quot;:{&quot;gradient&quot;:[{&quot;brightness&quot;:0.6000000238418579,&quot;colorType&quot;:1,&quot;foreColorIndex&quot;:5,&quot;pos&quot;:0,&quot;transparency&quot;:0.15000000596046448},{&quot;brightness&quot;:0.800000011920929,&quot;colorType&quot;:1,&quot;foreColorIndex&quot;:5,&quot;pos&quot;:1,&quot;transparency&quot;:1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VALUE" val="52"/>
  <p:tag name="KSO_WM_UNIT_FILL_TYPE" val="3"/>
  <p:tag name="KSO_WM_UNIT_TEXT_TYPE" val="1"/>
  <p:tag name="KSO_WM_BEAUTIFY_FLAG" val="#wm#"/>
  <p:tag name="KSO_WM_UNIT_PRESET_TEXT" val="单击此处添加文本内容，根据需要酌情增减文字，以便观者理解您传达的思想"/>
  <p:tag name="KSO_WM_UNIT_TEXT_FILL_FORE_SCHEMECOLOR_INDEX" val="1"/>
  <p:tag name="KSO_WM_UNIT_TEXT_FILL_TYPE" val="1"/>
  <p:tag name="KSO_WM_UNIT_LINE_FORE_SCHEMECOLOR_INDEX" val="5"/>
  <p:tag name="KSO_WM_UNIT_USESOURCEFORMAT_APPLY" val="1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702_3*n_h_h_f*1_2_2_1"/>
  <p:tag name="KSO_WM_TEMPLATE_CATEGORY" val="diagram"/>
  <p:tag name="KSO_WM_TEMPLATE_INDEX" val="20231702"/>
  <p:tag name="KSO_WM_UNIT_LAYERLEVEL" val="1_1_1_1"/>
  <p:tag name="KSO_WM_TAG_VERSION" val="3.0"/>
  <p:tag name="KSO_WM_UNIT_SUBTYPE" val="a"/>
  <p:tag name="KSO_WM_UNIT_NOCLEAR" val="0"/>
  <p:tag name="KSO_WM_UNIT_VALUE" val="80"/>
  <p:tag name="KSO_WM_DIAGRAM_GROUP_CODE" val="n1-1"/>
  <p:tag name="KSO_WM_UNIT_TYPE" val="n_h_h_f"/>
  <p:tag name="KSO_WM_UNIT_INDEX" val="1_2_2_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71.06573486328125,&quot;left&quot;:55.104817548136,&quot;top&quot;:116.24736878883186,&quot;width&quot;:851.2017822265625}"/>
  <p:tag name="KSO_WM_DIAGRAM_COLOR_MATCH_VALUE" val="{&quot;shape&quot;:{&quot;fill&quot;:{&quot;type&quot;:0},&quot;glow&quot;:{&quot;colorType&quot;:0},&quot;line&quot;:{&quot;gradient&quot;:[{&quot;brightness&quot;:0.6000000238418579,&quot;colorType&quot;:1,&quot;foreColorIndex&quot;:5,&quot;pos&quot;:0,&quot;transparency&quot;:0.15000000596046448},{&quot;brightness&quot;:0.800000011920929,&quot;colorType&quot;:1,&quot;foreColorIndex&quot;:5,&quot;pos&quot;:1,&quot;transparency&quot;:1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  <p:tag name="KSO_WM_UNIT_TEXT_TYPE" val="1"/>
  <p:tag name="KSO_WM_BEAUTIFY_FLAG" val="#wm#"/>
  <p:tag name="KSO_WM_UNIT_PRESET_TEXT" val="单击此处添加文本内容，根据需要酌情增减文字，以便观者理解您传达的思想"/>
  <p:tag name="KSO_WM_UNIT_TEXT_FILL_FORE_SCHEMECOLOR_INDEX" val="1"/>
  <p:tag name="KSO_WM_UNIT_TEXT_FILL_TYPE" val="1"/>
  <p:tag name="KSO_WM_UNIT_LINE_FORE_SCHEMECOLOR_INDEX" val="5"/>
  <p:tag name="KSO_WM_UNIT_USESOURCEFORMAT_APPLY" val="1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702_3*n_h_h_f*1_2_4_1"/>
  <p:tag name="KSO_WM_TEMPLATE_CATEGORY" val="diagram"/>
  <p:tag name="KSO_WM_TEMPLATE_INDEX" val="20231702"/>
  <p:tag name="KSO_WM_UNIT_LAYERLEVEL" val="1_1_1_1"/>
  <p:tag name="KSO_WM_TAG_VERSION" val="3.0"/>
  <p:tag name="KSO_WM_UNIT_SUBTYPE" val="a"/>
  <p:tag name="KSO_WM_UNIT_NOCLEAR" val="0"/>
  <p:tag name="KSO_WM_DIAGRAM_GROUP_CODE" val="n1-1"/>
  <p:tag name="KSO_WM_UNIT_TYPE" val="n_h_h_f"/>
  <p:tag name="KSO_WM_UNIT_INDEX" val="1_2_4_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71.06573486328125,&quot;left&quot;:55.104817548136,&quot;top&quot;:116.24736878883186,&quot;width&quot;:851.2017822265625}"/>
  <p:tag name="KSO_WM_DIAGRAM_COLOR_MATCH_VALUE" val="{&quot;shape&quot;:{&quot;fill&quot;:{&quot;type&quot;:0},&quot;glow&quot;:{&quot;colorType&quot;:0},&quot;line&quot;:{&quot;gradient&quot;:[{&quot;brightness&quot;:0.6000000238418579,&quot;colorType&quot;:1,&quot;foreColorIndex&quot;:5,&quot;pos&quot;:0,&quot;transparency&quot;:0.15000000596046448},{&quot;brightness&quot;:0.800000011920929,&quot;colorType&quot;:1,&quot;foreColorIndex&quot;:5,&quot;pos&quot;:1,&quot;transparency&quot;:1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VALUE" val="52"/>
  <p:tag name="KSO_WM_UNIT_FILL_TYPE" val="3"/>
  <p:tag name="KSO_WM_UNIT_TEXT_TYPE" val="1"/>
  <p:tag name="KSO_WM_BEAUTIFY_FLAG" val="#wm#"/>
  <p:tag name="KSO_WM_UNIT_PRESET_TEXT" val="单击此处添加文本内容，根据需要酌情增减文字，以便观者理解您传达的思想"/>
  <p:tag name="KSO_WM_UNIT_TEXT_FILL_FORE_SCHEMECOLOR_INDEX" val="1"/>
  <p:tag name="KSO_WM_UNIT_TEXT_FILL_TYPE" val="1"/>
  <p:tag name="KSO_WM_UNIT_LINE_FORE_SCHEMECOLOR_INDEX" val="5"/>
  <p:tag name="KSO_WM_UNIT_USESOURCEFORMAT_APPLY" val="1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SUBTYPE" val="d"/>
  <p:tag name="KSO_WM_UNIT_TYPE" val="n_h_h_i"/>
  <p:tag name="KSO_WM_UNIT_INDEX" val="1_2_1_1"/>
  <p:tag name="KSO_WM_UNIT_ID" val="diagram20231702_3*n_h_h_i*1_2_1_1"/>
  <p:tag name="KSO_WM_TEMPLATE_CATEGORY" val="diagram"/>
  <p:tag name="KSO_WM_TEMPLATE_INDEX" val="20231702"/>
  <p:tag name="KSO_WM_UNIT_LAYERLEVEL" val="1_1_1_1"/>
  <p:tag name="KSO_WM_TAG_VERSION" val="3.0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71.06573486328125,&quot;left&quot;:55.104817548136,&quot;top&quot;:116.24736878883186,&quot;width&quot;:851.2017822265625}"/>
  <p:tag name="KSO_WM_DIAGRAM_COLOR_MATCH_VALUE" val="{&quot;shape&quot;:{&quot;fill&quot;:{&quot;gradient&quot;:[{&quot;brightness&quot;:0,&quot;colorType&quot;:1,&quot;foreColorIndex&quot;:5,&quot;pos&quot;:0.4699999988079071,&quot;transparency&quot;:0},{&quot;brightness&quot;:0.75,&quot;colorType&quot;:1,&quot;foreColorIndex&quot;:5,&quot;pos&quot;:0,&quot;transparency&quot;:0},{&quot;brightness&quot;:-0.15000000596046448,&quot;colorType&quot;:1,&quot;foreColorIndex&quot;:5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_BRIGHTNESS" val="0"/>
  <p:tag name="KSO_WM_BEAUTIFY_FLAG" val="#wm#"/>
  <p:tag name="KSO_WM_UNIT_FILL_TYPE" val="3"/>
  <p:tag name="KSO_WM_UNIT_TEXT_FILL_FORE_SCHEMECOLOR_INDEX" val="1"/>
  <p:tag name="KSO_WM_UNIT_TEXT_FILL_TYPE" val="1"/>
  <p:tag name="KSO_WM_UNIT_USESOURCEFORMAT_APPLY" val="1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SUBTYPE" val="d"/>
  <p:tag name="KSO_WM_UNIT_TYPE" val="n_h_h_i"/>
  <p:tag name="KSO_WM_UNIT_INDEX" val="1_2_2_1"/>
  <p:tag name="KSO_WM_UNIT_ID" val="diagram20231702_3*n_h_h_i*1_2_2_1"/>
  <p:tag name="KSO_WM_TEMPLATE_CATEGORY" val="diagram"/>
  <p:tag name="KSO_WM_TEMPLATE_INDEX" val="20231702"/>
  <p:tag name="KSO_WM_UNIT_LAYERLEVEL" val="1_1_1_1"/>
  <p:tag name="KSO_WM_TAG_VERSION" val="3.0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71.06573486328125,&quot;left&quot;:55.104817548136,&quot;top&quot;:116.24736878883186,&quot;width&quot;:851.2017822265625}"/>
  <p:tag name="KSO_WM_DIAGRAM_COLOR_MATCH_VALUE" val="{&quot;shape&quot;:{&quot;fill&quot;:{&quot;gradient&quot;:[{&quot;brightness&quot;:0,&quot;colorType&quot;:1,&quot;foreColorIndex&quot;:5,&quot;pos&quot;:0.4699999988079071,&quot;transparency&quot;:0},{&quot;brightness&quot;:0.75,&quot;colorType&quot;:1,&quot;foreColorIndex&quot;:5,&quot;pos&quot;:0,&quot;transparency&quot;:0},{&quot;brightness&quot;:-0.15000000596046448,&quot;colorType&quot;:1,&quot;foreColorIndex&quot;:5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_BRIGHTNESS" val="0"/>
  <p:tag name="KSO_WM_BEAUTIFY_FLAG" val="#wm#"/>
  <p:tag name="KSO_WM_UNIT_FILL_TYPE" val="3"/>
  <p:tag name="KSO_WM_UNIT_TEXT_FILL_FORE_SCHEMECOLOR_INDEX" val="1"/>
  <p:tag name="KSO_WM_UNIT_TEXT_FILL_TYPE" val="1"/>
  <p:tag name="KSO_WM_UNIT_USESOURCEFORMAT_APPLY" val="1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SUBTYPE" val="d"/>
  <p:tag name="KSO_WM_UNIT_TYPE" val="n_h_h_i"/>
  <p:tag name="KSO_WM_UNIT_INDEX" val="1_2_5_1"/>
  <p:tag name="KSO_WM_UNIT_ID" val="diagram20231702_3*n_h_h_i*1_2_5_1"/>
  <p:tag name="KSO_WM_TEMPLATE_CATEGORY" val="diagram"/>
  <p:tag name="KSO_WM_TEMPLATE_INDEX" val="20231702"/>
  <p:tag name="KSO_WM_UNIT_LAYERLEVEL" val="1_1_1_1"/>
  <p:tag name="KSO_WM_TAG_VERSION" val="3.0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71.06573486328125,&quot;left&quot;:55.104817548136,&quot;top&quot;:116.24736878883186,&quot;width&quot;:851.2017822265625}"/>
  <p:tag name="KSO_WM_DIAGRAM_COLOR_MATCH_VALUE" val="{&quot;shape&quot;:{&quot;fill&quot;:{&quot;gradient&quot;:[{&quot;brightness&quot;:0,&quot;colorType&quot;:1,&quot;foreColorIndex&quot;:5,&quot;pos&quot;:0.4699999988079071,&quot;transparency&quot;:0},{&quot;brightness&quot;:0.75,&quot;colorType&quot;:1,&quot;foreColorIndex&quot;:5,&quot;pos&quot;:0,&quot;transparency&quot;:0},{&quot;brightness&quot;:-0.15000000596046448,&quot;colorType&quot;:1,&quot;foreColorIndex&quot;:5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_BRIGHTNESS" val="0"/>
  <p:tag name="KSO_WM_BEAUTIFY_FLAG" val="#wm#"/>
  <p:tag name="KSO_WM_UNIT_FILL_TYPE" val="3"/>
  <p:tag name="KSO_WM_UNIT_TEXT_FILL_FORE_SCHEMECOLOR_INDEX" val="1"/>
  <p:tag name="KSO_WM_UNIT_TEXT_FILL_TYPE" val="1"/>
  <p:tag name="KSO_WM_UNIT_USESOURCEFORMAT_APPLY" val="1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SUBTYPE" val="d"/>
  <p:tag name="KSO_WM_UNIT_TYPE" val="n_h_h_i"/>
  <p:tag name="KSO_WM_UNIT_INDEX" val="1_2_4_1"/>
  <p:tag name="KSO_WM_UNIT_ID" val="diagram20231702_3*n_h_h_i*1_2_4_1"/>
  <p:tag name="KSO_WM_TEMPLATE_CATEGORY" val="diagram"/>
  <p:tag name="KSO_WM_TEMPLATE_INDEX" val="20231702"/>
  <p:tag name="KSO_WM_UNIT_LAYERLEVEL" val="1_1_1_1"/>
  <p:tag name="KSO_WM_TAG_VERSION" val="3.0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71.06573486328125,&quot;left&quot;:55.104817548136,&quot;top&quot;:116.24736878883186,&quot;width&quot;:851.2017822265625}"/>
  <p:tag name="KSO_WM_DIAGRAM_COLOR_MATCH_VALUE" val="{&quot;shape&quot;:{&quot;fill&quot;:{&quot;gradient&quot;:[{&quot;brightness&quot;:0,&quot;colorType&quot;:1,&quot;foreColorIndex&quot;:5,&quot;pos&quot;:0.4699999988079071,&quot;transparency&quot;:0},{&quot;brightness&quot;:0.75,&quot;colorType&quot;:1,&quot;foreColorIndex&quot;:5,&quot;pos&quot;:0,&quot;transparency&quot;:0},{&quot;brightness&quot;:-0.15000000596046448,&quot;colorType&quot;:1,&quot;foreColorIndex&quot;:5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_BRIGHTNESS" val="0"/>
  <p:tag name="KSO_WM_BEAUTIFY_FLAG" val="#wm#"/>
  <p:tag name="KSO_WM_UNIT_FILL_TYPE" val="3"/>
  <p:tag name="KSO_WM_UNIT_TEXT_FILL_FORE_SCHEMECOLOR_INDEX" val="1"/>
  <p:tag name="KSO_WM_UNIT_TEXT_FILL_TYPE" val="1"/>
  <p:tag name="KSO_WM_UNIT_USESOURCEFORMAT_APPLY" val="1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COMPATIBLE" val="0"/>
  <p:tag name="KSO_WM_UNIT_DIAGRAM_ISREFERUNIT" val="0"/>
  <p:tag name="KSO_WM_TEMPLATE_INDEX" val="20231702"/>
  <p:tag name="KSO_WM_TAG_VERSION" val="3.0"/>
  <p:tag name="KSO_WM_DIAGRAM_VERSION" val="3"/>
  <p:tag name="KSO_WM_DIAGRAM_COLOR_TEXT_CAN_REMOVE" val="n"/>
  <p:tag name="KSO_WM_DIAGRAM_MIN_ITEMCNT" val="2"/>
  <p:tag name="KSO_WM_UNIT_HIGHLIGHT" val="0"/>
  <p:tag name="KSO_WM_UNIT_DIAGRAM_ISNUMVISUAL" val="0"/>
  <p:tag name="KSO_WM_UNIT_ID" val="diagram20231702_3*n_h_a*1_1_1"/>
  <p:tag name="KSO_WM_TEMPLATE_CATEGORY" val="diagram"/>
  <p:tag name="KSO_WM_UNIT_LAYERLEVEL" val="1_1_1"/>
  <p:tag name="KSO_WM_UNIT_ISCONTENTSTITLE" val="0"/>
  <p:tag name="KSO_WM_UNIT_ISNUMDGMTITLE" val="0"/>
  <p:tag name="KSO_WM_UNIT_NOCLEAR" val="0"/>
  <p:tag name="KSO_WM_DIAGRAM_GROUP_CODE" val="n1-1"/>
  <p:tag name="KSO_WM_UNIT_TYPE" val="n_h_a"/>
  <p:tag name="KSO_WM_UNIT_INDEX" val="1_1_1"/>
  <p:tag name="KSO_WM_DIAGRAM_COLOR_TRICK" val="1"/>
  <p:tag name="KSO_WM_DIAGRAM_MAX_ITEMCNT" val="6"/>
  <p:tag name="KSO_WM_DIAGRAM_VIRTUALLY_FRAME" val="{&quot;height&quot;:371.06573486328125,&quot;left&quot;:55.104817548136,&quot;top&quot;:116.24736878883186,&quot;width&quot;:851.2017822265625}"/>
  <p:tag name="KSO_WM_DIAGRAM_COLOR_MATCH_VALUE" val="{&quot;shape&quot;:{&quot;fill&quot;:{&quot;type&quot;:0},&quot;glow&quot;:{&quot;colorType&quot;:0},&quot;line&quot;:{&quot;solidLine&quot;:{&quot;brightness&quot;:0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LINE_FILL_TYPE" val="2"/>
  <p:tag name="KSO_WM_UNIT_VALUE" val="8"/>
  <p:tag name="KSO_WM_UNIT_TEXT_TYPE" val="1"/>
  <p:tag name="KSO_WM_BEAUTIFY_FLAG" val="#wm#"/>
  <p:tag name="KSO_WM_UNIT_PRESET_TEXT" val="单击此处添加标题"/>
  <p:tag name="KSO_WM_UNIT_LINE_FORE_SCHEMECOLOR_INDEX" val="5"/>
  <p:tag name="KSO_WM_UNIT_TEXT_FILL_FORE_SCHEMECOLOR_INDEX" val="1"/>
  <p:tag name="KSO_WM_UNIT_TEXT_FILL_TYPE" val="1"/>
  <p:tag name="KSO_WM_UNIT_USESOURCEFORMAT_APPLY" val="1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35185_1"/>
  <p:tag name="KSO_WM_TEMPLATE_SUBCATEGORY" val="0"/>
  <p:tag name="KSO_WM_TEMPLATE_MASTER_TYPE" val="0"/>
  <p:tag name="KSO_WM_TEMPLATE_COLOR_TYPE" val="0"/>
  <p:tag name="KSO_WM_SLIDE_ITEM_CNT" val="0"/>
  <p:tag name="KSO_WM_SLIDE_INDEX" val="1"/>
  <p:tag name="KSO_WM_TAG_VERSION" val="3.0"/>
  <p:tag name="KSO_WM_BEAUTIFY_FLAG" val="#wm#"/>
  <p:tag name="KSO_WM_TEMPLATE_CATEGORY" val="custom"/>
  <p:tag name="KSO_WM_TEMPLATE_INDEX" val="20235185"/>
  <p:tag name="KSO_WM_SLIDE_LAYOUT" val="a_f"/>
  <p:tag name="KSO_WM_SLIDE_LAYOUT_CNT" val="1_2"/>
  <p:tag name="KSO_WM_SLIDE_TYPE" val="text"/>
  <p:tag name="KSO_WM_SLIDE_SUBTYPE" val="picTxt"/>
  <p:tag name="KSO_WM_SLIDE_SIZE" val="850*473"/>
  <p:tag name="KSO_WM_SLIDE_POSITION" val="54*28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0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5185_1*a*1"/>
  <p:tag name="KSO_WM_TEMPLATE_CATEGORY" val="custom"/>
  <p:tag name="KSO_WM_TEMPLATE_INDEX" val="20235185"/>
  <p:tag name="KSO_WM_UNIT_LAYERLEVEL" val="1"/>
  <p:tag name="KSO_WM_TAG_VERSION" val="3.0"/>
  <p:tag name="KSO_WM_BEAUTIFY_FLAG" val="#wm#"/>
  <p:tag name="KSO_WM_UNIT_VALUE" val="29"/>
  <p:tag name="KSO_WM_UNIT_TEXT_TYPE" val="1"/>
  <p:tag name="KSO_WM_UNIT_PRESET_TEXT" val="单击此处添加标题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88.35,&quot;left&quot;:54.775,&quot;top&quot;:113.4,&quot;width&quot;:850.425}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custom20235185_1*i*9"/>
  <p:tag name="KSO_WM_TEMPLATE_CATEGORY" val="custom"/>
  <p:tag name="KSO_WM_TEMPLATE_INDEX" val="20235185"/>
  <p:tag name="KSO_WM_UNIT_LAYERLEVEL" val="1"/>
  <p:tag name="KSO_WM_TAG_VERSION" val="3.0"/>
  <p:tag name="KSO_WM_BEAUTIFY_FLAG" val="#wm#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88.35,&quot;left&quot;:54.775,&quot;top&quot;:113.4,&quot;width&quot;:850.425}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1"/>
  <p:tag name="KSO_WM_UNIT_ID" val="custom20235185_1*i*11"/>
  <p:tag name="KSO_WM_TEMPLATE_CATEGORY" val="custom"/>
  <p:tag name="KSO_WM_TEMPLATE_INDEX" val="20235185"/>
  <p:tag name="KSO_WM_UNIT_LAYERLEVEL" val="1"/>
  <p:tag name="KSO_WM_TAG_VERSION" val="3.0"/>
  <p:tag name="KSO_WM_BEAUTIFY_FLAG" val="#wm#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88.35,&quot;left&quot;:54.775,&quot;top&quot;:113.4,&quot;width&quot;:850.425}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35185_1*i*1"/>
  <p:tag name="KSO_WM_TEMPLATE_CATEGORY" val="custom"/>
  <p:tag name="KSO_WM_TEMPLATE_INDEX" val="20235185"/>
  <p:tag name="KSO_WM_UNIT_LAYERLEVEL" val="1"/>
  <p:tag name="KSO_WM_TAG_VERSION" val="3.0"/>
  <p:tag name="KSO_WM_BEAUTIFY_FLAG" val="#wm#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88.35,&quot;left&quot;:54.775,&quot;top&quot;:113.4,&quot;width&quot;:850.425}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custom20235185_1*i*7"/>
  <p:tag name="KSO_WM_TEMPLATE_CATEGORY" val="custom"/>
  <p:tag name="KSO_WM_TEMPLATE_INDEX" val="20235185"/>
  <p:tag name="KSO_WM_UNIT_LAYERLEVEL" val="1"/>
  <p:tag name="KSO_WM_TAG_VERSION" val="3.0"/>
  <p:tag name="KSO_WM_BEAUTIFY_FLAG" val="#wm#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88.35,&quot;left&quot;:54.775,&quot;top&quot;:113.4,&quot;width&quot;:850.425}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custom20235185_1*i*5"/>
  <p:tag name="KSO_WM_TEMPLATE_CATEGORY" val="custom"/>
  <p:tag name="KSO_WM_TEMPLATE_INDEX" val="20235185"/>
  <p:tag name="KSO_WM_UNIT_LAYERLEVEL" val="1"/>
  <p:tag name="KSO_WM_TAG_VERSION" val="3.0"/>
  <p:tag name="KSO_WM_BEAUTIFY_FLAG" val="#wm#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88.35,&quot;left&quot;:54.775,&quot;top&quot;:113.4,&quot;width&quot;:850.425}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custom20235185_1*i*3"/>
  <p:tag name="KSO_WM_TEMPLATE_CATEGORY" val="custom"/>
  <p:tag name="KSO_WM_TEMPLATE_INDEX" val="20235185"/>
  <p:tag name="KSO_WM_UNIT_LAYERLEVEL" val="1"/>
  <p:tag name="KSO_WM_TAG_VERSION" val="3.0"/>
  <p:tag name="KSO_WM_BEAUTIFY_FLAG" val="#wm#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88.35,&quot;left&quot;:54.775,&quot;top&quot;:113.4,&quot;width&quot;:850.425}"/>
  <p:tag name="KSO_WM_UNIT_SUBTYPE" val="a"/>
  <p:tag name="KSO_WM_UNIT_TEXT_LAYER_COUNT" val="1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35185_1*f*1"/>
  <p:tag name="KSO_WM_TEMPLATE_CATEGORY" val="custom"/>
  <p:tag name="KSO_WM_TEMPLATE_INDEX" val="20235185"/>
  <p:tag name="KSO_WM_UNIT_LAYERLEVEL" val="1"/>
  <p:tag name="KSO_WM_TAG_VERSION" val="3.0"/>
  <p:tag name="KSO_WM_BEAUTIFY_FLAG" val="#wm#"/>
  <p:tag name="KSO_WM_UNIT_VALUE" val="208"/>
  <p:tag name="KSO_WM_UNIT_TEXT_TYPE" val="1"/>
  <p:tag name="KSO_WM_UNIT_PRESET_TEXT" val="单击此处添加文本具体内容，简明扼要地阐述您的观点。根据需要可酌情增减文字，以便观者准确地理解您传达的思想。&#10;单击此处添加文本具体内容，简明扼要地阐述您的观点。根据需要可酌情增减文字，以便观者准确地理解您传达的思想。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88.35,&quot;left&quot;:54.775,&quot;top&quot;:113.4,&quot;width&quot;:850.425}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custom20235185_1*i*10"/>
  <p:tag name="KSO_WM_TEMPLATE_CATEGORY" val="custom"/>
  <p:tag name="KSO_WM_TEMPLATE_INDEX" val="20235185"/>
  <p:tag name="KSO_WM_UNIT_LAYERLEVEL" val="1"/>
  <p:tag name="KSO_WM_TAG_VERSION" val="3.0"/>
  <p:tag name="KSO_WM_BEAUTIFY_FLAG" val="#wm#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88.35,&quot;left&quot;:54.775,&quot;top&quot;:113.4,&quot;width&quot;:850.425}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2"/>
  <p:tag name="KSO_WM_UNIT_ID" val="custom20235185_1*i*12"/>
  <p:tag name="KSO_WM_TEMPLATE_CATEGORY" val="custom"/>
  <p:tag name="KSO_WM_TEMPLATE_INDEX" val="20235185"/>
  <p:tag name="KSO_WM_UNIT_LAYERLEVEL" val="1"/>
  <p:tag name="KSO_WM_TAG_VERSION" val="3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0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88.35,&quot;left&quot;:54.775,&quot;top&quot;:113.4,&quot;width&quot;:850.425}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35185_1*i*2"/>
  <p:tag name="KSO_WM_TEMPLATE_CATEGORY" val="custom"/>
  <p:tag name="KSO_WM_TEMPLATE_INDEX" val="20235185"/>
  <p:tag name="KSO_WM_UNIT_LAYERLEVEL" val="1"/>
  <p:tag name="KSO_WM_TAG_VERSION" val="3.0"/>
  <p:tag name="KSO_WM_BEAUTIFY_FLAG" val="#wm#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88.35,&quot;left&quot;:54.775,&quot;top&quot;:113.4,&quot;width&quot;:850.425}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custom20235185_1*i*8"/>
  <p:tag name="KSO_WM_TEMPLATE_CATEGORY" val="custom"/>
  <p:tag name="KSO_WM_TEMPLATE_INDEX" val="20235185"/>
  <p:tag name="KSO_WM_UNIT_LAYERLEVEL" val="1"/>
  <p:tag name="KSO_WM_TAG_VERSION" val="3.0"/>
  <p:tag name="KSO_WM_BEAUTIFY_FLAG" val="#wm#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88.35,&quot;left&quot;:54.775,&quot;top&quot;:113.4,&quot;width&quot;:850.425}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custom20235185_1*i*6"/>
  <p:tag name="KSO_WM_TEMPLATE_CATEGORY" val="custom"/>
  <p:tag name="KSO_WM_TEMPLATE_INDEX" val="20235185"/>
  <p:tag name="KSO_WM_UNIT_LAYERLEVEL" val="1"/>
  <p:tag name="KSO_WM_TAG_VERSION" val="3.0"/>
  <p:tag name="KSO_WM_BEAUTIFY_FLAG" val="#wm#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88.35,&quot;left&quot;:54.775,&quot;top&quot;:113.4,&quot;width&quot;:850.425}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custom20235185_1*i*4"/>
  <p:tag name="KSO_WM_TEMPLATE_CATEGORY" val="custom"/>
  <p:tag name="KSO_WM_TEMPLATE_INDEX" val="20235185"/>
  <p:tag name="KSO_WM_UNIT_LAYERLEVEL" val="1"/>
  <p:tag name="KSO_WM_TAG_VERSION" val="3.0"/>
  <p:tag name="KSO_WM_BEAUTIFY_FLAG" val="#wm#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88.35,&quot;left&quot;:54.775,&quot;top&quot;:113.4,&quot;width&quot;:850.425}"/>
  <p:tag name="KSO_WM_UNIT_SUBTYPE" val="a"/>
  <p:tag name="KSO_WM_UNIT_TEXT_LAYER_COUNT" val="1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35185_1*f*2"/>
  <p:tag name="KSO_WM_TEMPLATE_CATEGORY" val="custom"/>
  <p:tag name="KSO_WM_TEMPLATE_INDEX" val="20235185"/>
  <p:tag name="KSO_WM_UNIT_LAYERLEVEL" val="1"/>
  <p:tag name="KSO_WM_TAG_VERSION" val="3.0"/>
  <p:tag name="KSO_WM_BEAUTIFY_FLAG" val="#wm#"/>
  <p:tag name="KSO_WM_UNIT_TEXT_TYPE" val="1"/>
  <p:tag name="KSO_WM_UNIT_PRESET_TEXT" val="单击此处添加文本具体内容，简明扼要地阐述您的观点。根据需要可酌情增减文字，以便观者准确地理解您传达的思想。&#10;单击此处添加文本具体内容，简明扼要地阐述您的观点。根据需要可酌情增减文字，以便观者准确地理解您传达的思想。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35107"/>
  <p:tag name="RESOURCE_RECORD_KEY" val="{&quot;65&quot;:[3],&quot;70&quot;:[3321698,3322549,3322551,3324113,3315296,3319002]}"/>
  <p:tag name="KSO_WM_SLIDE_ITEM_CNT" val="4"/>
  <p:tag name="KSO_WM_SLIDE_ID" val="custom20235107_1"/>
  <p:tag name="KSO_WM_TEMPLATE_SUBCATEGORY" val="0"/>
  <p:tag name="KSO_WM_TEMPLATE_MASTER_TYPE" val="0"/>
  <p:tag name="KSO_WM_TEMPLATE_COLOR_TYPE" val="0"/>
  <p:tag name="KSO_WM_SLIDE_INDEX" val="1"/>
  <p:tag name="KSO_WM_DIAGRAM_GROUP_CODE" val="l1-1"/>
  <p:tag name="KSO_WM_SLIDE_DIAGTYPE" val="l"/>
  <p:tag name="KSO_WM_TAG_VERSION" val="3.0"/>
  <p:tag name="KSO_WM_SLIDE_LAYOUT" val="a_d_f_l"/>
  <p:tag name="KSO_WM_SLIDE_LAYOUT_CNT" val="1_2_1_1"/>
  <p:tag name="KSO_WM_SLIDE_TYPE" val="text"/>
  <p:tag name="KSO_WM_SLIDE_SUBTYPE" val="picTxt"/>
  <p:tag name="KSO_WM_SLIDE_SIZE" val="558.529*352.25"/>
  <p:tag name="KSO_WM_SLIDE_POSITION" val="54.8209*125.5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1"/>
  <p:tag name="KSO_WM_UNIT_ID" val="custom20235107_1*i*1"/>
  <p:tag name="KSO_WM_TEMPLATE_CATEGORY" val="custom"/>
  <p:tag name="KSO_WM_TEMPLATE_INDEX" val="20235107"/>
  <p:tag name="KSO_WM_UNIT_LAYERLEVEL" val="1"/>
  <p:tag name="KSO_WM_TAG_VERSION" val="3.0"/>
  <p:tag name="KSO_WM_BEAUTIFY_FLAG" val="#wm#"/>
  <p:tag name="KSO_WM_UNIT_FILL_FORE_SCHEMECOLOR_INDEX" val="5"/>
  <p:tag name="KSO_WM_UNIT_TEXT_FILL_FORE_SCHEMECOLOR_INDEX" val="2"/>
  <p:tag name="KSO_WM_UNIT_TEXT_FILL_TYPE" val="1"/>
  <p:tag name="KSO_WM_UNIT_USESOURCEFORMAT_APPLY" val="1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custom20235107_1*a*1"/>
  <p:tag name="KSO_WM_TEMPLATE_CATEGORY" val="custom"/>
  <p:tag name="KSO_WM_TEMPLATE_INDEX" val="20235107"/>
  <p:tag name="KSO_WM_UNIT_LAYERLEVEL" val="1"/>
  <p:tag name="KSO_WM_TAG_VERSION" val="3.0"/>
  <p:tag name="KSO_WM_BEAUTIFY_FLAG" val="#wm#"/>
  <p:tag name="KSO_WM_UNIT_VALUE" val="20"/>
  <p:tag name="KSO_WM_UNIT_PRESET_TEXT" val="手足口病的预防措施指南"/>
  <p:tag name="KSO_WM_UNIT_TEXT_TYPE" val="1"/>
  <p:tag name="KSO_WM_UNIT_TEXT_FILL_FORE_SCHEMECOLOR_INDEX" val="13"/>
  <p:tag name="KSO_WM_UNIT_TEXT_FILL_TYPE" val="1"/>
  <p:tag name="KSO_WM_UNIT_USESOURCEFORMAT_APPLY" val="1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1"/>
  <p:tag name="KSO_WM_UNIT_ID" val="custom20235107_1*i*1"/>
  <p:tag name="KSO_WM_TEMPLATE_CATEGORY" val="custom"/>
  <p:tag name="KSO_WM_TEMPLATE_INDEX" val="20235107"/>
  <p:tag name="KSO_WM_UNIT_LAYERLEVEL" val="1"/>
  <p:tag name="KSO_WM_TAG_VERSION" val="3.0"/>
  <p:tag name="KSO_WM_BEAUTIFY_FLAG" val="#wm#"/>
  <p:tag name="KSO_WM_UNIT_FILL_FORE_SCHEMECOLOR_INDEX" val="5"/>
  <p:tag name="KSO_WM_UNIT_TEXT_FILL_FORE_SCHEMECOLOR_INDEX" val="2"/>
  <p:tag name="KSO_WM_UNIT_TEXT_FILL_TYPE" val="1"/>
  <p:tag name="KSO_WM_UNIT_USESOURCEFORMAT_APPLY" val="1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VALUE" val="503*75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d"/>
  <p:tag name="KSO_WM_UNIT_INDEX" val="2"/>
  <p:tag name="KSO_WM_UNIT_ID" val="custom20235107_1*d*2"/>
  <p:tag name="KSO_WM_TEMPLATE_CATEGORY" val="custom"/>
  <p:tag name="KSO_WM_TEMPLATE_INDEX" val="20235107"/>
  <p:tag name="KSO_WM_UNIT_LAYERLEVEL" val="1"/>
  <p:tag name="KSO_WM_TAG_VERSION" val="3.0"/>
  <p:tag name="KSO_WM_BEAUTIFY_FLAG" val="#wm#"/>
  <p:tag name="KSO_WM_UNIT_PICTURE_SUBTYPE" val="b"/>
  <p:tag name="KSO_WM_UNIT_FILL_FORE_SCHEMECOLOR_INDEX" val="5"/>
  <p:tag name="KSO_WM_UNIT_FILL_TYPE" val="1"/>
  <p:tag name="KSO_WM_UNIT_LINE_FORE_SCHEMECOLOR_INDEX" val="5"/>
  <p:tag name="KSO_WM_UNIT_LINE_FILL_TYPE" val="2"/>
  <p:tag name="KSO_WM_UNIT_USESOURCEFORMAT_APPLY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"/>
  <p:tag name="KSO_WM_BEAUTIFY_FLAG" val="#wm#"/>
  <p:tag name="KSO_WM_TAG_VERSION" val="3.0"/>
  <p:tag name="KSO_WM_UNIT_ID" val="_0*i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VALUE" val="503*75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d"/>
  <p:tag name="KSO_WM_UNIT_INDEX" val="1"/>
  <p:tag name="KSO_WM_UNIT_ID" val="custom20235107_1*d*1"/>
  <p:tag name="KSO_WM_TEMPLATE_CATEGORY" val="custom"/>
  <p:tag name="KSO_WM_TEMPLATE_INDEX" val="20235107"/>
  <p:tag name="KSO_WM_UNIT_LAYERLEVEL" val="1"/>
  <p:tag name="KSO_WM_TAG_VERSION" val="3.0"/>
  <p:tag name="KSO_WM_BEAUTIFY_FLAG" val="#wm#"/>
  <p:tag name="KSO_WM_UNIT_PICTURE_SUBTYPE" val="b"/>
  <p:tag name="KSO_WM_UNIT_FILL_FORE_SCHEMECOLOR_INDEX" val="5"/>
  <p:tag name="KSO_WM_UNIT_FILL_TYPE" val="1"/>
  <p:tag name="KSO_WM_UNIT_LINE_FORE_SCHEMECOLOR_INDEX" val="5"/>
  <p:tag name="KSO_WM_UNIT_LINE_FILL_TYPE" val="2"/>
  <p:tag name="KSO_WM_UNIT_USESOURCEFORMAT_APPLY" val="1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diagram20235090_2*l_h_i*1_1_1"/>
  <p:tag name="KSO_WM_TEMPLATE_CATEGORY" val="diagram"/>
  <p:tag name="KSO_WM_TEMPLATE_INDEX" val="20235090"/>
  <p:tag name="KSO_WM_UNIT_LAYERLEVEL" val="1_1_1"/>
  <p:tag name="KSO_WM_TAG_VERSION" val="3.0"/>
  <p:tag name="KSO_WM_DIAGRAM_VERSION" val="3"/>
  <p:tag name="KSO_WM_DIAGRAM_COLOR_TRICK" val="1"/>
  <p:tag name="KSO_WM_DIAGRAM_COLOR_TEXT_CAN_REMOVE" val="n"/>
  <p:tag name="KSO_WM_DIAGRAM_MAX_ITEMCNT" val="4"/>
  <p:tag name="KSO_WM_DIAGRAM_MIN_ITEMCNT" val="2"/>
  <p:tag name="KSO_WM_DIAGRAM_VIRTUALLY_FRAME" val="{&quot;height&quot;:555.9658267716535,&quot;left&quot;:54.82086614173228,&quot;top&quot;:10.65,&quot;width&quot;:1029.4291338582677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SUBTYPE" val="d"/>
  <p:tag name="KSO_WM_BEAUTIFY_FLAG" val="#wm#"/>
  <p:tag name="KSO_WM_UNIT_FILL_TYPE" val="1"/>
  <p:tag name="KSO_WM_UNIT_FILL_FORE_SCHEMECOLOR_INDEX" val="5"/>
  <p:tag name="KSO_WM_UNIT_FILL_FORE_SCHEMECOLOR_INDEX_BRIGHTNESS" val="0"/>
  <p:tag name="KSO_WM_UNIT_TEXT_FILL_FORE_SCHEMECOLOR_INDEX" val="1"/>
  <p:tag name="KSO_WM_UNIT_TEXT_FILL_TYPE" val="1"/>
  <p:tag name="KSO_WM_UNIT_USESOURCEFORMAT_APPLY" val="1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1_1"/>
  <p:tag name="KSO_WM_UNIT_ID" val="diagram20235090_2*l_h_a*1_1_1"/>
  <p:tag name="KSO_WM_TEMPLATE_CATEGORY" val="diagram"/>
  <p:tag name="KSO_WM_TEMPLATE_INDEX" val="20235090"/>
  <p:tag name="KSO_WM_UNIT_LAYERLEVEL" val="1_1_1"/>
  <p:tag name="KSO_WM_TAG_VERSION" val="3.0"/>
  <p:tag name="KSO_WM_DIAGRAM_VERSION" val="3"/>
  <p:tag name="KSO_WM_DIAGRAM_COLOR_TRICK" val="1"/>
  <p:tag name="KSO_WM_DIAGRAM_COLOR_TEXT_CAN_REMOVE" val="n"/>
  <p:tag name="KSO_WM_UNIT_VALUE" val="25"/>
  <p:tag name="KSO_WM_DIAGRAM_MAX_ITEMCNT" val="4"/>
  <p:tag name="KSO_WM_DIAGRAM_MIN_ITEMCNT" val="2"/>
  <p:tag name="KSO_WM_DIAGRAM_VIRTUALLY_FRAME" val="{&quot;height&quot;:555.9658267716535,&quot;left&quot;:54.82086614173228,&quot;top&quot;:10.65,&quot;width&quot;:1029.4291338582677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BEAUTIFY_FLAG" val="#wm#"/>
  <p:tag name="KSO_WM_UNIT_PRESET_TEXT" val="单击添加标题"/>
  <p:tag name="KSO_WM_UNIT_TEXT_FILL_FORE_SCHEMECOLOR_INDEX" val="1"/>
  <p:tag name="KSO_WM_UNIT_TEXT_FILL_TYPE" val="1"/>
  <p:tag name="KSO_WM_UNIT_USESOURCEFORMAT_APPLY" val="1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35090_2*l_h_f*1_1_1"/>
  <p:tag name="KSO_WM_TEMPLATE_CATEGORY" val="diagram"/>
  <p:tag name="KSO_WM_TEMPLATE_INDEX" val="20235090"/>
  <p:tag name="KSO_WM_UNIT_LAYERLEVEL" val="1_1_1"/>
  <p:tag name="KSO_WM_TAG_VERSION" val="3.0"/>
  <p:tag name="KSO_WM_DIAGRAM_VERSION" val="3"/>
  <p:tag name="KSO_WM_DIAGRAM_COLOR_TRICK" val="1"/>
  <p:tag name="KSO_WM_DIAGRAM_COLOR_TEXT_CAN_REMOVE" val="n"/>
  <p:tag name="KSO_WM_UNIT_VALUE" val="111"/>
  <p:tag name="KSO_WM_DIAGRAM_MAX_ITEMCNT" val="4"/>
  <p:tag name="KSO_WM_DIAGRAM_MIN_ITEMCNT" val="2"/>
  <p:tag name="KSO_WM_DIAGRAM_VIRTUALLY_FRAME" val="{&quot;height&quot;:555.9658267716535,&quot;left&quot;:54.82086614173228,&quot;top&quot;:10.65,&quot;width&quot;:1029.4291338582677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UNIT_TEXT_LAYER_COUNT" val="1"/>
  <p:tag name="KSO_WM_BEAUTIFY_FLAG" val="#wm#"/>
  <p:tag name="KSO_WM_UNIT_PRESET_TEXT" val="单击此处添加文本具体内容，简明扼要地阐述您的观点。根据需要可酌情增减文字，以便观者理解您传达的思想单击此处添加文本具体内容，简明扼要地阐述您的观点。"/>
  <p:tag name="KSO_WM_UNIT_TEXT_FILL_FORE_SCHEMECOLOR_INDEX" val="1"/>
  <p:tag name="KSO_WM_UNIT_TEXT_FILL_TYPE" val="1"/>
  <p:tag name="KSO_WM_UNIT_USESOURCEFORMAT_APPLY" val="1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diagram20235090_2*l_h_f*1_2_1"/>
  <p:tag name="KSO_WM_TEMPLATE_CATEGORY" val="diagram"/>
  <p:tag name="KSO_WM_TEMPLATE_INDEX" val="20235090"/>
  <p:tag name="KSO_WM_UNIT_LAYERLEVEL" val="1_1_1"/>
  <p:tag name="KSO_WM_TAG_VERSION" val="3.0"/>
  <p:tag name="KSO_WM_DIAGRAM_VERSION" val="3"/>
  <p:tag name="KSO_WM_DIAGRAM_COLOR_TRICK" val="1"/>
  <p:tag name="KSO_WM_DIAGRAM_COLOR_TEXT_CAN_REMOVE" val="n"/>
  <p:tag name="KSO_WM_UNIT_VALUE" val="74"/>
  <p:tag name="KSO_WM_DIAGRAM_MAX_ITEMCNT" val="4"/>
  <p:tag name="KSO_WM_DIAGRAM_MIN_ITEMCNT" val="2"/>
  <p:tag name="KSO_WM_DIAGRAM_VIRTUALLY_FRAME" val="{&quot;height&quot;:555.9658267716535,&quot;left&quot;:54.82086614173228,&quot;top&quot;:10.65,&quot;width&quot;:1029.4291338582677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UNIT_TEXT_LAYER_COUNT" val="1"/>
  <p:tag name="KSO_WM_BEAUTIFY_FLAG" val="#wm#"/>
  <p:tag name="KSO_WM_UNIT_PRESET_TEXT" val="单击此处添加文本具体内容，简明扼要地阐述您的观点。根据需要可酌情增减文字，以便观者理解您传达的思想单击此处添加文本具体内容，简明扼要地阐述您的观点。"/>
  <p:tag name="KSO_WM_UNIT_TEXT_FILL_FORE_SCHEMECOLOR_INDEX" val="1"/>
  <p:tag name="KSO_WM_UNIT_TEXT_FILL_TYPE" val="1"/>
  <p:tag name="KSO_WM_UNIT_USESOURCEFORMAT_APPLY" val="1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diagram20235090_2*l_h_f*1_3_1"/>
  <p:tag name="KSO_WM_TEMPLATE_CATEGORY" val="diagram"/>
  <p:tag name="KSO_WM_TEMPLATE_INDEX" val="20235090"/>
  <p:tag name="KSO_WM_UNIT_LAYERLEVEL" val="1_1_1"/>
  <p:tag name="KSO_WM_TAG_VERSION" val="3.0"/>
  <p:tag name="KSO_WM_DIAGRAM_VERSION" val="3"/>
  <p:tag name="KSO_WM_DIAGRAM_COLOR_TRICK" val="1"/>
  <p:tag name="KSO_WM_DIAGRAM_COLOR_TEXT_CAN_REMOVE" val="n"/>
  <p:tag name="KSO_WM_UNIT_VALUE" val="74"/>
  <p:tag name="KSO_WM_DIAGRAM_MAX_ITEMCNT" val="4"/>
  <p:tag name="KSO_WM_DIAGRAM_MIN_ITEMCNT" val="2"/>
  <p:tag name="KSO_WM_DIAGRAM_VIRTUALLY_FRAME" val="{&quot;height&quot;:555.9658267716535,&quot;left&quot;:54.82086614173228,&quot;top&quot;:10.65,&quot;width&quot;:1029.4291338582677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UNIT_TEXT_LAYER_COUNT" val="1"/>
  <p:tag name="KSO_WM_BEAUTIFY_FLAG" val="#wm#"/>
  <p:tag name="KSO_WM_UNIT_PRESET_TEXT" val="单击此处添加文本具体内容，简明扼要地阐述您的观点。根据需要可酌情增减文字，以便观者理解您传达的思想单击此处添加文本具体内容，简明扼要地阐述您的观点。"/>
  <p:tag name="KSO_WM_UNIT_TEXT_FILL_FORE_SCHEMECOLOR_INDEX" val="1"/>
  <p:tag name="KSO_WM_UNIT_TEXT_FILL_TYPE" val="1"/>
  <p:tag name="KSO_WM_UNIT_USESOURCEFORMAT_APPLY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2"/>
  <p:tag name="KSO_WM_BEAUTIFY_FLAG" val="#wm#"/>
  <p:tag name="KSO_WM_TAG_VERSION" val="3.0"/>
  <p:tag name="KSO_WM_UNIT_ID" val="_0*i*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3"/>
  <p:tag name="KSO_WM_BEAUTIFY_FLAG" val="#wm#"/>
  <p:tag name="KSO_WM_TAG_VERSION" val="3.0"/>
  <p:tag name="KSO_WM_UNIT_ID" val="_0*i*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4"/>
  <p:tag name="KSO_WM_BEAUTIFY_FLAG" val="#wm#"/>
  <p:tag name="KSO_WM_TAG_VERSION" val="3.0"/>
  <p:tag name="KSO_WM_UNIT_ID" val="_0*i*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0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5"/>
  <p:tag name="KSO_WM_BEAUTIFY_FLAG" val="#wm#"/>
  <p:tag name="KSO_WM_TAG_VERSION" val="3.0"/>
  <p:tag name="KSO_WM_UNIT_ID" val="_0*i*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6"/>
  <p:tag name="KSO_WM_BEAUTIFY_FLAG" val="#wm#"/>
  <p:tag name="KSO_WM_TAG_VERSION" val="3.0"/>
  <p:tag name="KSO_WM_UNIT_ID" val="_0*i*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7"/>
  <p:tag name="KSO_WM_BEAUTIFY_FLAG" val="#wm#"/>
  <p:tag name="KSO_WM_TAG_VERSION" val="3.0"/>
  <p:tag name="KSO_WM_UNIT_ID" val="_0*i*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8"/>
  <p:tag name="KSO_WM_BEAUTIFY_FLAG" val="#wm#"/>
  <p:tag name="KSO_WM_TAG_VERSION" val="3.0"/>
  <p:tag name="KSO_WM_UNIT_ID" val="_0*i*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9"/>
  <p:tag name="KSO_WM_BEAUTIFY_FLAG" val="#wm#"/>
  <p:tag name="KSO_WM_TAG_VERSION" val="3.0"/>
  <p:tag name="KSO_WM_UNIT_ID" val="_0*i*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0"/>
  <p:tag name="KSO_WM_BEAUTIFY_FLAG" val="#wm#"/>
  <p:tag name="KSO_WM_TAG_VERSION" val="3.0"/>
  <p:tag name="KSO_WM_UNIT_ID" val="_0*i*1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SUBCATEGORY" val="29"/>
  <p:tag name="KSO_WM_TEMPLATE_COLOR_TYPE" val="0"/>
  <p:tag name="KSO_WM_TAG_VERSION" val="3.0"/>
  <p:tag name="KSO_WM_TEMPLATE_THUMBS_INDEX" val="1、9"/>
  <p:tag name="KSO_WM_BEAUTIFY_FLAG" val="#wm#"/>
  <p:tag name="KSO_WM_TEMPLATE_INDEX" val="20238624"/>
  <p:tag name="KSO_WM_TEMPLATE_CATEGORY" val="custom"/>
  <p:tag name="KSO_WM_TEMPLATE_MASTER_TYPE" val="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24"/>
  <p:tag name="KSO_WM_BEAUTIFY_FLAG" val="#wm#"/>
  <p:tag name="KSO_WM_TAG_VERSION" val="3.0"/>
  <p:tag name="KSO_WM_UNIT_ID" val="_1*i*12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05"/>
  <p:tag name="KSO_WM_BEAUTIFY_FLAG" val="#wm#"/>
  <p:tag name="KSO_WM_TAG_VERSION" val="3.0"/>
  <p:tag name="KSO_WM_UNIT_ID" val="_1*i*10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5"/>
  <p:tag name="KSO_WM_BEAUTIFY_FLAG" val="#wm#"/>
  <p:tag name="KSO_WM_TAG_VERSION" val="3.0"/>
  <p:tag name="KSO_WM_UNIT_ID" val="_1*i*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0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04"/>
  <p:tag name="KSO_WM_BEAUTIFY_FLAG" val="#wm#"/>
  <p:tag name="KSO_WM_TAG_VERSION" val="3.0"/>
  <p:tag name="KSO_WM_UNIT_ID" val="_1*i*10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10"/>
  <p:tag name="KSO_WM_BEAUTIFY_FLAG" val="#wm#"/>
  <p:tag name="KSO_WM_TAG_VERSION" val="3.0"/>
  <p:tag name="KSO_WM_UNIT_ID" val="_1*i*11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11"/>
  <p:tag name="KSO_WM_BEAUTIFY_FLAG" val="#wm#"/>
  <p:tag name="KSO_WM_TAG_VERSION" val="3.0"/>
  <p:tag name="KSO_WM_UNIT_ID" val="_1*i*11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72"/>
  <p:tag name="KSO_WM_BEAUTIFY_FLAG" val="#wm#"/>
  <p:tag name="KSO_WM_TAG_VERSION" val="3.0"/>
  <p:tag name="KSO_WM_UNIT_ID" val="_1*i*7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80"/>
  <p:tag name="KSO_WM_BEAUTIFY_FLAG" val="#wm#"/>
  <p:tag name="KSO_WM_TAG_VERSION" val="3.0"/>
  <p:tag name="KSO_WM_UNIT_ID" val="_1*i*8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79"/>
  <p:tag name="KSO_WM_BEAUTIFY_FLAG" val="#wm#"/>
  <p:tag name="KSO_WM_TAG_VERSION" val="3.0"/>
  <p:tag name="KSO_WM_UNIT_ID" val="_1*i*7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74"/>
  <p:tag name="KSO_WM_BEAUTIFY_FLAG" val="#wm#"/>
  <p:tag name="KSO_WM_TAG_VERSION" val="3.0"/>
  <p:tag name="KSO_WM_UNIT_ID" val="_1*i*7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9"/>
  <p:tag name="KSO_WM_BEAUTIFY_FLAG" val="#wm#"/>
  <p:tag name="KSO_WM_TAG_VERSION" val="3.0"/>
  <p:tag name="KSO_WM_UNIT_ID" val="_1*i*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29"/>
  <p:tag name="KSO_WM_BEAUTIFY_FLAG" val="#wm#"/>
  <p:tag name="KSO_WM_TAG_VERSION" val="3.0"/>
  <p:tag name="KSO_WM_UNIT_ID" val="_1*i*2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53"/>
  <p:tag name="KSO_WM_BEAUTIFY_FLAG" val="#wm#"/>
  <p:tag name="KSO_WM_TAG_VERSION" val="3.0"/>
  <p:tag name="KSO_WM_UNIT_ID" val="_1*i*5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0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40"/>
  <p:tag name="KSO_WM_BEAUTIFY_FLAG" val="#wm#"/>
  <p:tag name="KSO_WM_TAG_VERSION" val="3.0"/>
  <p:tag name="KSO_WM_UNIT_ID" val="_1*i*4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43"/>
  <p:tag name="KSO_WM_BEAUTIFY_FLAG" val="#wm#"/>
  <p:tag name="KSO_WM_TAG_VERSION" val="3.0"/>
  <p:tag name="KSO_WM_UNIT_ID" val="_1*i*4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24"/>
  <p:tag name="KSO_WM_BEAUTIFY_FLAG" val="#wm#"/>
  <p:tag name="KSO_WM_TAG_VERSION" val="3.0"/>
  <p:tag name="KSO_WM_UNIT_ID" val="_1*i*2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8"/>
  <p:tag name="KSO_WM_BEAUTIFY_FLAG" val="#wm#"/>
  <p:tag name="KSO_WM_TAG_VERSION" val="3.0"/>
  <p:tag name="KSO_WM_UNIT_ID" val="_1*i*1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5"/>
  <p:tag name="KSO_WM_BEAUTIFY_FLAG" val="#wm#"/>
  <p:tag name="KSO_WM_TAG_VERSION" val="3.0"/>
  <p:tag name="KSO_WM_UNIT_ID" val="_1*i*1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4"/>
  <p:tag name="KSO_WM_BEAUTIFY_FLAG" val="#wm#"/>
  <p:tag name="KSO_WM_TAG_VERSION" val="3.0"/>
  <p:tag name="KSO_WM_UNIT_ID" val="_1*i*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54"/>
  <p:tag name="KSO_WM_BEAUTIFY_FLAG" val="#wm#"/>
  <p:tag name="KSO_WM_TAG_VERSION" val="3.0"/>
  <p:tag name="KSO_WM_UNIT_ID" val="_1*i*5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73"/>
  <p:tag name="KSO_WM_BEAUTIFY_FLAG" val="#wm#"/>
  <p:tag name="KSO_WM_TAG_VERSION" val="3.0"/>
  <p:tag name="KSO_WM_UNIT_ID" val="_1*i*7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88"/>
  <p:tag name="KSO_WM_BEAUTIFY_FLAG" val="#wm#"/>
  <p:tag name="KSO_WM_TAG_VERSION" val="3.0"/>
  <p:tag name="KSO_WM_UNIT_ID" val="_1*i*8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60"/>
  <p:tag name="KSO_WM_BEAUTIFY_FLAG" val="#wm#"/>
  <p:tag name="KSO_WM_TAG_VERSION" val="3.0"/>
  <p:tag name="KSO_WM_UNIT_ID" val="_1*i*6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"/>
  <p:tag name="KSO_WM_BEAUTIFY_FLAG" val="#wm#"/>
  <p:tag name="KSO_WM_TAG_VERSION" val="3.0"/>
  <p:tag name="KSO_WM_UNIT_ID" val="_0*i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62"/>
  <p:tag name="KSO_WM_BEAUTIFY_FLAG" val="#wm#"/>
  <p:tag name="KSO_WM_TAG_VERSION" val="3.0"/>
  <p:tag name="KSO_WM_UNIT_ID" val="_1*i*6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89"/>
  <p:tag name="KSO_WM_BEAUTIFY_FLAG" val="#wm#"/>
  <p:tag name="KSO_WM_TAG_VERSION" val="3.0"/>
  <p:tag name="KSO_WM_UNIT_ID" val="_1*i*8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1"/>
  <p:tag name="KSO_WM_BEAUTIFY_FLAG" val="#wm#"/>
  <p:tag name="KSO_WM_TAG_VERSION" val="3.0"/>
  <p:tag name="KSO_WM_UNIT_ID" val="_1*i*1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22"/>
  <p:tag name="KSO_WM_BEAUTIFY_FLAG" val="#wm#"/>
  <p:tag name="KSO_WM_TAG_VERSION" val="3.0"/>
  <p:tag name="KSO_WM_UNIT_ID" val="_1*i*2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3"/>
  <p:tag name="KSO_WM_BEAUTIFY_FLAG" val="#wm#"/>
  <p:tag name="KSO_WM_TAG_VERSION" val="3.0"/>
  <p:tag name="KSO_WM_UNIT_ID" val="_1*i*1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63"/>
  <p:tag name="KSO_WM_BEAUTIFY_FLAG" val="#wm#"/>
  <p:tag name="KSO_WM_TAG_VERSION" val="3.0"/>
  <p:tag name="KSO_WM_UNIT_ID" val="_1*i*6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71"/>
  <p:tag name="KSO_WM_BEAUTIFY_FLAG" val="#wm#"/>
  <p:tag name="KSO_WM_TAG_VERSION" val="3.0"/>
  <p:tag name="KSO_WM_UNIT_ID" val="_1*i*7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75"/>
  <p:tag name="KSO_WM_BEAUTIFY_FLAG" val="#wm#"/>
  <p:tag name="KSO_WM_TAG_VERSION" val="3.0"/>
  <p:tag name="KSO_WM_UNIT_ID" val="_1*i*7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82"/>
  <p:tag name="KSO_WM_BEAUTIFY_FLAG" val="#wm#"/>
  <p:tag name="KSO_WM_TAG_VERSION" val="3.0"/>
  <p:tag name="KSO_WM_UNIT_ID" val="_1*i*8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96"/>
  <p:tag name="KSO_WM_BEAUTIFY_FLAG" val="#wm#"/>
  <p:tag name="KSO_WM_TAG_VERSION" val="3.0"/>
  <p:tag name="KSO_WM_UNIT_ID" val="_1*i*9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2"/>
  <p:tag name="KSO_WM_BEAUTIFY_FLAG" val="#wm#"/>
  <p:tag name="KSO_WM_TAG_VERSION" val="3.0"/>
  <p:tag name="KSO_WM_UNIT_ID" val="_0*i*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38"/>
  <p:tag name="KSO_WM_BEAUTIFY_FLAG" val="#wm#"/>
  <p:tag name="KSO_WM_TAG_VERSION" val="3.0"/>
  <p:tag name="KSO_WM_UNIT_ID" val="_1*i*3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26"/>
  <p:tag name="KSO_WM_BEAUTIFY_FLAG" val="#wm#"/>
  <p:tag name="KSO_WM_TAG_VERSION" val="3.0"/>
  <p:tag name="KSO_WM_UNIT_ID" val="_1*i*2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57"/>
  <p:tag name="KSO_WM_BEAUTIFY_FLAG" val="#wm#"/>
  <p:tag name="KSO_WM_TAG_VERSION" val="3.0"/>
  <p:tag name="KSO_WM_UNIT_ID" val="_1*i*5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83"/>
  <p:tag name="KSO_WM_BEAUTIFY_FLAG" val="#wm#"/>
  <p:tag name="KSO_WM_TAG_VERSION" val="3.0"/>
  <p:tag name="KSO_WM_UNIT_ID" val="_1*i*8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97"/>
  <p:tag name="KSO_WM_BEAUTIFY_FLAG" val="#wm#"/>
  <p:tag name="KSO_WM_TAG_VERSION" val="3.0"/>
  <p:tag name="KSO_WM_UNIT_ID" val="_1*i*9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98"/>
  <p:tag name="KSO_WM_BEAUTIFY_FLAG" val="#wm#"/>
  <p:tag name="KSO_WM_TAG_VERSION" val="3.0"/>
  <p:tag name="KSO_WM_UNIT_ID" val="_1*i*9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28"/>
  <p:tag name="KSO_WM_BEAUTIFY_FLAG" val="#wm#"/>
  <p:tag name="KSO_WM_TAG_VERSION" val="3.0"/>
  <p:tag name="KSO_WM_UNIT_ID" val="_1*i*2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2"/>
  <p:tag name="KSO_WM_BEAUTIFY_FLAG" val="#wm#"/>
  <p:tag name="KSO_WM_TAG_VERSION" val="3.0"/>
  <p:tag name="KSO_WM_UNIT_ID" val="_1*i*1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30"/>
  <p:tag name="KSO_WM_BEAUTIFY_FLAG" val="#wm#"/>
  <p:tag name="KSO_WM_TAG_VERSION" val="3.0"/>
  <p:tag name="KSO_WM_UNIT_ID" val="_1*i*3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6"/>
  <p:tag name="KSO_WM_BEAUTIFY_FLAG" val="#wm#"/>
  <p:tag name="KSO_WM_TAG_VERSION" val="3.0"/>
  <p:tag name="KSO_WM_UNIT_ID" val="_1*i*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3"/>
  <p:tag name="KSO_WM_BEAUTIFY_FLAG" val="#wm#"/>
  <p:tag name="KSO_WM_TAG_VERSION" val="3.0"/>
  <p:tag name="KSO_WM_UNIT_ID" val="_0*i*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55"/>
  <p:tag name="KSO_WM_BEAUTIFY_FLAG" val="#wm#"/>
  <p:tag name="KSO_WM_TAG_VERSION" val="3.0"/>
  <p:tag name="KSO_WM_UNIT_ID" val="_1*i*5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32"/>
  <p:tag name="KSO_WM_BEAUTIFY_FLAG" val="#wm#"/>
  <p:tag name="KSO_WM_TAG_VERSION" val="3.0"/>
  <p:tag name="KSO_WM_UNIT_ID" val="_1*i*3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03"/>
  <p:tag name="KSO_WM_BEAUTIFY_FLAG" val="#wm#"/>
  <p:tag name="KSO_WM_TAG_VERSION" val="3.0"/>
  <p:tag name="KSO_WM_UNIT_ID" val="_1*i*10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68"/>
  <p:tag name="KSO_WM_BEAUTIFY_FLAG" val="#wm#"/>
  <p:tag name="KSO_WM_TAG_VERSION" val="3.0"/>
  <p:tag name="KSO_WM_UNIT_ID" val="_1*i*6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45"/>
  <p:tag name="KSO_WM_BEAUTIFY_FLAG" val="#wm#"/>
  <p:tag name="KSO_WM_TAG_VERSION" val="3.0"/>
  <p:tag name="KSO_WM_UNIT_ID" val="_1*i*4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47"/>
  <p:tag name="KSO_WM_BEAUTIFY_FLAG" val="#wm#"/>
  <p:tag name="KSO_WM_TAG_VERSION" val="3.0"/>
  <p:tag name="KSO_WM_UNIT_ID" val="_1*i*4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37"/>
  <p:tag name="KSO_WM_BEAUTIFY_FLAG" val="#wm#"/>
  <p:tag name="KSO_WM_TAG_VERSION" val="3.0"/>
  <p:tag name="KSO_WM_UNIT_ID" val="_1*i*3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65"/>
  <p:tag name="KSO_WM_BEAUTIFY_FLAG" val="#wm#"/>
  <p:tag name="KSO_WM_TAG_VERSION" val="3.0"/>
  <p:tag name="KSO_WM_UNIT_ID" val="_1*i*6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77"/>
  <p:tag name="KSO_WM_BEAUTIFY_FLAG" val="#wm#"/>
  <p:tag name="KSO_WM_TAG_VERSION" val="3.0"/>
  <p:tag name="KSO_WM_UNIT_ID" val="_1*i*7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76"/>
  <p:tag name="KSO_WM_BEAUTIFY_FLAG" val="#wm#"/>
  <p:tag name="KSO_WM_TAG_VERSION" val="3.0"/>
  <p:tag name="KSO_WM_UNIT_ID" val="_1*i*7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4"/>
  <p:tag name="KSO_WM_BEAUTIFY_FLAG" val="#wm#"/>
  <p:tag name="KSO_WM_TAG_VERSION" val="3.0"/>
  <p:tag name="KSO_WM_UNIT_ID" val="_0*i*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67"/>
  <p:tag name="KSO_WM_BEAUTIFY_FLAG" val="#wm#"/>
  <p:tag name="KSO_WM_TAG_VERSION" val="3.0"/>
  <p:tag name="KSO_WM_UNIT_ID" val="_1*i*6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4"/>
  <p:tag name="KSO_WM_BEAUTIFY_FLAG" val="#wm#"/>
  <p:tag name="KSO_WM_TAG_VERSION" val="3.0"/>
  <p:tag name="KSO_WM_UNIT_ID" val="_1*i*1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34"/>
  <p:tag name="KSO_WM_BEAUTIFY_FLAG" val="#wm#"/>
  <p:tag name="KSO_WM_TAG_VERSION" val="3.0"/>
  <p:tag name="KSO_WM_UNIT_ID" val="_1*i*3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49"/>
  <p:tag name="KSO_WM_BEAUTIFY_FLAG" val="#wm#"/>
  <p:tag name="KSO_WM_TAG_VERSION" val="3.0"/>
  <p:tag name="KSO_WM_UNIT_ID" val="_1*i*4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42"/>
  <p:tag name="KSO_WM_BEAUTIFY_FLAG" val="#wm#"/>
  <p:tag name="KSO_WM_TAG_VERSION" val="3.0"/>
  <p:tag name="KSO_WM_UNIT_ID" val="_1*i*4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44"/>
  <p:tag name="KSO_WM_BEAUTIFY_FLAG" val="#wm#"/>
  <p:tag name="KSO_WM_TAG_VERSION" val="3.0"/>
  <p:tag name="KSO_WM_UNIT_ID" val="_1*i*4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27"/>
  <p:tag name="KSO_WM_BEAUTIFY_FLAG" val="#wm#"/>
  <p:tag name="KSO_WM_TAG_VERSION" val="3.0"/>
  <p:tag name="KSO_WM_UNIT_ID" val="_1*i*2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21"/>
  <p:tag name="KSO_WM_BEAUTIFY_FLAG" val="#wm#"/>
  <p:tag name="KSO_WM_TAG_VERSION" val="3.0"/>
  <p:tag name="KSO_WM_UNIT_ID" val="_1*i*2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20"/>
  <p:tag name="KSO_WM_BEAUTIFY_FLAG" val="#wm#"/>
  <p:tag name="KSO_WM_TAG_VERSION" val="3.0"/>
  <p:tag name="KSO_WM_UNIT_ID" val="_1*i*2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7"/>
  <p:tag name="KSO_WM_BEAUTIFY_FLAG" val="#wm#"/>
  <p:tag name="KSO_WM_TAG_VERSION" val="3.0"/>
  <p:tag name="KSO_WM_UNIT_ID" val="_1*i*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heme/theme1.xml><?xml version="1.0" encoding="utf-8"?>
<a:theme xmlns:a="http://schemas.openxmlformats.org/drawingml/2006/main" name="商务风探索未知职场办公">
  <a:themeElements>
    <a:clrScheme name="探索未知">
      <a:dk1>
        <a:srgbClr val="000000"/>
      </a:dk1>
      <a:lt1>
        <a:srgbClr val="FFFFFF"/>
      </a:lt1>
      <a:dk2>
        <a:srgbClr val="271E15"/>
      </a:dk2>
      <a:lt2>
        <a:srgbClr val="F5EEE7"/>
      </a:lt2>
      <a:accent1>
        <a:srgbClr val="9B6C43"/>
      </a:accent1>
      <a:accent2>
        <a:srgbClr val="FF7429"/>
      </a:accent2>
      <a:accent3>
        <a:srgbClr val="8830FE"/>
      </a:accent3>
      <a:accent4>
        <a:srgbClr val="17D594"/>
      </a:accent4>
      <a:accent5>
        <a:srgbClr val="F84949"/>
      </a:accent5>
      <a:accent6>
        <a:srgbClr val="FFC000"/>
      </a:accent6>
      <a:hlink>
        <a:srgbClr val="304FFE"/>
      </a:hlink>
      <a:folHlink>
        <a:srgbClr val="492067"/>
      </a:folHlink>
    </a:clrScheme>
    <a:fontScheme name="主题字体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商务风探索未知职场办公">
  <a:themeElements>
    <a:clrScheme name="探索未知">
      <a:dk1>
        <a:srgbClr val="000000"/>
      </a:dk1>
      <a:lt1>
        <a:srgbClr val="FFFFFF"/>
      </a:lt1>
      <a:dk2>
        <a:srgbClr val="271E15"/>
      </a:dk2>
      <a:lt2>
        <a:srgbClr val="F5EEE7"/>
      </a:lt2>
      <a:accent1>
        <a:srgbClr val="9B6C43"/>
      </a:accent1>
      <a:accent2>
        <a:srgbClr val="FF7429"/>
      </a:accent2>
      <a:accent3>
        <a:srgbClr val="8830FE"/>
      </a:accent3>
      <a:accent4>
        <a:srgbClr val="17D594"/>
      </a:accent4>
      <a:accent5>
        <a:srgbClr val="F84949"/>
      </a:accent5>
      <a:accent6>
        <a:srgbClr val="FFC000"/>
      </a:accent6>
      <a:hlink>
        <a:srgbClr val="304FFE"/>
      </a:hlink>
      <a:folHlink>
        <a:srgbClr val="492067"/>
      </a:folHlink>
    </a:clrScheme>
    <a:fontScheme name="主题字体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TM03457475[[fn=框架]]</Template>
  <TotalTime>0</TotalTime>
  <Words>121</Words>
  <Application>Microsoft Office PowerPoint</Application>
  <PresentationFormat>宽屏</PresentationFormat>
  <Paragraphs>25</Paragraphs>
  <Slides>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4</vt:i4>
      </vt:variant>
    </vt:vector>
  </HeadingPairs>
  <TitlesOfParts>
    <vt:vector size="10" baseType="lpstr">
      <vt:lpstr>黑体</vt:lpstr>
      <vt:lpstr>微软雅黑</vt:lpstr>
      <vt:lpstr>Arial</vt:lpstr>
      <vt:lpstr>Calibri</vt:lpstr>
      <vt:lpstr>商务风探索未知职场办公</vt:lpstr>
      <vt:lpstr>1_商务风探索未知职场办公</vt:lpstr>
      <vt:lpstr>课程介绍</vt:lpstr>
      <vt:lpstr>课程规划</vt:lpstr>
      <vt:lpstr>课程目录</vt:lpstr>
      <vt:lpstr>操作系统术语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计算机通识</dc:title>
  <dc:creator>! out</dc:creator>
  <cp:lastModifiedBy>! out</cp:lastModifiedBy>
  <cp:revision>55</cp:revision>
  <dcterms:created xsi:type="dcterms:W3CDTF">2024-12-15T07:47:00Z</dcterms:created>
  <dcterms:modified xsi:type="dcterms:W3CDTF">2025-02-16T03:54:34Z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D639828B17D74956B91EE54BAFF0692B_12</vt:lpwstr>
  </property>
  <property fmtid="{D5CDD505-2E9C-101B-9397-08002B2CF9AE}" pid="3" name="KSOProductBuildVer">
    <vt:lpwstr>2052-12.1.0.19770</vt:lpwstr>
  </property>
</Properties>
</file>