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89" r:id="rId2"/>
    <p:sldId id="290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" Type="http://schemas.openxmlformats.org/officeDocument/2006/relationships/theme" Target="../theme/theme1.xml"/><Relationship Id="rId16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8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9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0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1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2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3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4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5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6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7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3" Type="http://schemas.openxmlformats.org/officeDocument/2006/relationships/tags" Target="../tags/tag24.xml"/><Relationship Id="rId21" Type="http://schemas.openxmlformats.org/officeDocument/2006/relationships/tags" Target="../tags/tag42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tags" Target="../tags/tag41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23" Type="http://schemas.openxmlformats.org/officeDocument/2006/relationships/image" Target="../media/image1.png"/><Relationship Id="rId10" Type="http://schemas.openxmlformats.org/officeDocument/2006/relationships/tags" Target="../tags/tag31.xml"/><Relationship Id="rId19" Type="http://schemas.openxmlformats.org/officeDocument/2006/relationships/tags" Target="../tags/tag40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18" Type="http://schemas.openxmlformats.org/officeDocument/2006/relationships/tags" Target="../tags/tag60.xml"/><Relationship Id="rId3" Type="http://schemas.openxmlformats.org/officeDocument/2006/relationships/tags" Target="../tags/tag45.xml"/><Relationship Id="rId21" Type="http://schemas.openxmlformats.org/officeDocument/2006/relationships/tags" Target="../tags/tag63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tags" Target="../tags/tag59.xml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20" Type="http://schemas.openxmlformats.org/officeDocument/2006/relationships/tags" Target="../tags/tag62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23" Type="http://schemas.openxmlformats.org/officeDocument/2006/relationships/image" Target="../media/image1.png"/><Relationship Id="rId10" Type="http://schemas.openxmlformats.org/officeDocument/2006/relationships/tags" Target="../tags/tag52.xml"/><Relationship Id="rId19" Type="http://schemas.openxmlformats.org/officeDocument/2006/relationships/tags" Target="../tags/tag61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Relationship Id="rId2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90295" y="360045"/>
            <a:ext cx="10405745" cy="72009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什么是面向对象程序设计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dirty="0">
                <a:gradFill>
                  <a:gsLst>
                    <a:gs pos="100000">
                      <a:srgbClr val="F8F3B1"/>
                    </a:gs>
                    <a:gs pos="0">
                      <a:srgbClr val="FBBE97"/>
                    </a:gs>
                  </a:gsLst>
                  <a:lin ang="0" scaled="1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bject-</a:t>
            </a:r>
            <a:r>
              <a:rPr lang="en-US" altLang="zh-CN" dirty="0">
                <a:gradFill>
                  <a:gsLst>
                    <a:gs pos="100000">
                      <a:srgbClr val="F8F3B1"/>
                    </a:gs>
                    <a:gs pos="0">
                      <a:srgbClr val="FBBE97"/>
                    </a:gs>
                  </a:gsLst>
                  <a:lin ang="0" scaled="1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riented </a:t>
            </a:r>
            <a:r>
              <a:rPr lang="en-US" altLang="zh-CN" dirty="0" err="1">
                <a:gradFill>
                  <a:gsLst>
                    <a:gs pos="100000">
                      <a:srgbClr val="F8F3B1"/>
                    </a:gs>
                    <a:gs pos="0">
                      <a:srgbClr val="FBBE97"/>
                    </a:gs>
                  </a:gsLst>
                  <a:lin ang="0" scaled="1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rogramming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)?</a:t>
            </a:r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089660" y="2050415"/>
            <a:ext cx="4903470" cy="4144010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5109210" y="2051685"/>
            <a:ext cx="883920" cy="414337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78000"/>
                </a:schemeClr>
              </a:gs>
              <a:gs pos="100000">
                <a:schemeClr val="accent1">
                  <a:alpha val="8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6251575" y="2052320"/>
            <a:ext cx="4887595" cy="4144010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6252210" y="2051050"/>
            <a:ext cx="883920" cy="414337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78000"/>
                </a:schemeClr>
              </a:gs>
              <a:gs pos="100000">
                <a:schemeClr val="accent1">
                  <a:alpha val="8000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>
            <a:off x="5582285" y="3305175"/>
            <a:ext cx="184150" cy="184150"/>
          </a:xfrm>
          <a:prstGeom prst="ellipse">
            <a:avLst/>
          </a:prstGeom>
          <a:ln>
            <a:noFill/>
          </a:ln>
          <a:effectLst>
            <a:innerShdw blurRad="1143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6455410" y="3305175"/>
            <a:ext cx="184150" cy="184150"/>
          </a:xfrm>
          <a:prstGeom prst="ellipse">
            <a:avLst/>
          </a:prstGeom>
          <a:ln>
            <a:noFill/>
          </a:ln>
          <a:effectLst>
            <a:innerShdw blurRad="1143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9"/>
            </p:custDataLst>
          </p:nvPr>
        </p:nvSpPr>
        <p:spPr>
          <a:xfrm>
            <a:off x="5650230" y="3350260"/>
            <a:ext cx="920115" cy="96520"/>
          </a:xfrm>
          <a:prstGeom prst="roundRect">
            <a:avLst>
              <a:gd name="adj" fmla="val 50000"/>
            </a:avLst>
          </a:prstGeom>
          <a:gradFill>
            <a:gsLst>
              <a:gs pos="60000">
                <a:schemeClr val="accent1">
                  <a:lumMod val="60000"/>
                  <a:lumOff val="40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10"/>
            </p:custDataLst>
          </p:nvPr>
        </p:nvSpPr>
        <p:spPr>
          <a:xfrm>
            <a:off x="5582285" y="4756785"/>
            <a:ext cx="184150" cy="184150"/>
          </a:xfrm>
          <a:prstGeom prst="ellipse">
            <a:avLst/>
          </a:prstGeom>
          <a:ln>
            <a:noFill/>
          </a:ln>
          <a:effectLst>
            <a:innerShdw blurRad="1143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6455410" y="4756785"/>
            <a:ext cx="184150" cy="184150"/>
          </a:xfrm>
          <a:prstGeom prst="ellipse">
            <a:avLst/>
          </a:prstGeom>
          <a:ln>
            <a:noFill/>
          </a:ln>
          <a:effectLst>
            <a:innerShdw blurRad="1143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>
            <p:custDataLst>
              <p:tags r:id="rId12"/>
            </p:custDataLst>
          </p:nvPr>
        </p:nvSpPr>
        <p:spPr>
          <a:xfrm>
            <a:off x="5650230" y="4802505"/>
            <a:ext cx="920115" cy="96520"/>
          </a:xfrm>
          <a:prstGeom prst="roundRect">
            <a:avLst>
              <a:gd name="adj" fmla="val 50000"/>
            </a:avLst>
          </a:prstGeom>
          <a:gradFill>
            <a:gsLst>
              <a:gs pos="60000">
                <a:schemeClr val="accent1">
                  <a:lumMod val="60000"/>
                  <a:lumOff val="40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正文"/>
          <p:cNvSpPr txBox="1"/>
          <p:nvPr>
            <p:custDataLst>
              <p:tags r:id="rId13"/>
            </p:custDataLst>
          </p:nvPr>
        </p:nvSpPr>
        <p:spPr>
          <a:xfrm>
            <a:off x="1524000" y="2748915"/>
            <a:ext cx="3138170" cy="27470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将问题分解成各个</a:t>
            </a:r>
            <a:r>
              <a:rPr lang="zh-CN" altLang="en-US" sz="2000" dirty="0">
                <a:gradFill>
                  <a:gsLst>
                    <a:gs pos="100000">
                      <a:srgbClr val="F8F3B1"/>
                    </a:gs>
                    <a:gs pos="0">
                      <a:srgbClr val="FBBE97"/>
                    </a:gs>
                  </a:gsLst>
                  <a:lin ang="0" scaled="1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对象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，对象描述了事物在整个解决问题的步骤中的</a:t>
            </a:r>
            <a:r>
              <a:rPr lang="zh-CN" altLang="en-US" sz="2000" dirty="0">
                <a:gradFill>
                  <a:gsLst>
                    <a:gs pos="100000">
                      <a:srgbClr val="F8F3B1"/>
                    </a:gs>
                    <a:gs pos="0">
                      <a:srgbClr val="FBBE97"/>
                    </a:gs>
                  </a:gsLst>
                  <a:lin ang="0" scaled="1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行为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，有以下特点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:</a:t>
            </a:r>
            <a:endParaRPr lang="en-US" altLang="zh-CN" sz="2000" spc="15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0" name="正文"/>
          <p:cNvSpPr txBox="1"/>
          <p:nvPr>
            <p:custDataLst>
              <p:tags r:id="rId14"/>
            </p:custDataLst>
          </p:nvPr>
        </p:nvSpPr>
        <p:spPr>
          <a:xfrm>
            <a:off x="10015220" y="6410325"/>
            <a:ext cx="2176780" cy="4476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rmAutofit lnSpcReduction="20000"/>
          </a:bodyPr>
          <a:lstStyle/>
          <a:p>
            <a: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三、面向对象程序设计</a:t>
            </a:r>
            <a:endParaRPr lang="zh-CN" altLang="en-US" sz="1600" kern="0" dirty="0">
              <a:ln>
                <a:noFill/>
                <a:prstDash val="sysDot"/>
              </a:ln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sym typeface="+mn-ea"/>
            </a:endParaRPr>
          </a:p>
        </p:txBody>
      </p:sp>
      <p:sp>
        <p:nvSpPr>
          <p:cNvPr id="23" name="图形 21"/>
          <p:cNvSpPr/>
          <p:nvPr>
            <p:custDataLst>
              <p:tags r:id="rId15"/>
            </p:custDataLst>
          </p:nvPr>
        </p:nvSpPr>
        <p:spPr>
          <a:xfrm>
            <a:off x="2578735" y="1615440"/>
            <a:ext cx="4824730" cy="869950"/>
          </a:xfrm>
          <a:custGeom>
            <a:avLst/>
            <a:gdLst>
              <a:gd name="connsiteX0" fmla="*/ 0 w 7549"/>
              <a:gd name="connsiteY0" fmla="*/ 689 h 1361"/>
              <a:gd name="connsiteX1" fmla="*/ 57 w 7549"/>
              <a:gd name="connsiteY1" fmla="*/ 605 h 1361"/>
              <a:gd name="connsiteX2" fmla="*/ 990 w 7549"/>
              <a:gd name="connsiteY2" fmla="*/ 11 h 1361"/>
              <a:gd name="connsiteX3" fmla="*/ 1942 w 7549"/>
              <a:gd name="connsiteY3" fmla="*/ 174 h 1361"/>
              <a:gd name="connsiteX4" fmla="*/ 2804 w 7549"/>
              <a:gd name="connsiteY4" fmla="*/ 681 h 1361"/>
              <a:gd name="connsiteX5" fmla="*/ 5497 w 7549"/>
              <a:gd name="connsiteY5" fmla="*/ 234 h 1361"/>
              <a:gd name="connsiteX6" fmla="*/ 7549 w 7549"/>
              <a:gd name="connsiteY6" fmla="*/ 682 h 1361"/>
              <a:gd name="connsiteX7" fmla="*/ 6985 w 7549"/>
              <a:gd name="connsiteY7" fmla="*/ 682 h 1361"/>
              <a:gd name="connsiteX8" fmla="*/ 6969 w 7549"/>
              <a:gd name="connsiteY8" fmla="*/ 234 h 1361"/>
              <a:gd name="connsiteX9" fmla="*/ 6658 w 7549"/>
              <a:gd name="connsiteY9" fmla="*/ 102 h 1361"/>
              <a:gd name="connsiteX10" fmla="*/ 5309 w 7549"/>
              <a:gd name="connsiteY10" fmla="*/ 715 h 1361"/>
              <a:gd name="connsiteX11" fmla="*/ 2748 w 7549"/>
              <a:gd name="connsiteY11" fmla="*/ 1220 h 1361"/>
              <a:gd name="connsiteX12" fmla="*/ 2081 w 7549"/>
              <a:gd name="connsiteY12" fmla="*/ 834 h 1361"/>
              <a:gd name="connsiteX13" fmla="*/ 1501 w 7549"/>
              <a:gd name="connsiteY13" fmla="*/ 410 h 1361"/>
              <a:gd name="connsiteX14" fmla="*/ 820 w 7549"/>
              <a:gd name="connsiteY14" fmla="*/ 556 h 1361"/>
              <a:gd name="connsiteX15" fmla="*/ 692 w 7549"/>
              <a:gd name="connsiteY15" fmla="*/ 678 h 1361"/>
              <a:gd name="connsiteX16" fmla="*/ 0 w 7549"/>
              <a:gd name="connsiteY16" fmla="*/ 689 h 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49" h="1361">
                <a:moveTo>
                  <a:pt x="0" y="689"/>
                </a:moveTo>
                <a:cubicBezTo>
                  <a:pt x="7" y="689"/>
                  <a:pt x="52" y="613"/>
                  <a:pt x="57" y="605"/>
                </a:cubicBezTo>
                <a:cubicBezTo>
                  <a:pt x="264" y="280"/>
                  <a:pt x="611" y="59"/>
                  <a:pt x="990" y="11"/>
                </a:cubicBezTo>
                <a:cubicBezTo>
                  <a:pt x="1314" y="-30"/>
                  <a:pt x="1644" y="44"/>
                  <a:pt x="1942" y="174"/>
                </a:cubicBezTo>
                <a:cubicBezTo>
                  <a:pt x="2238" y="303"/>
                  <a:pt x="2507" y="556"/>
                  <a:pt x="2804" y="681"/>
                </a:cubicBezTo>
                <a:cubicBezTo>
                  <a:pt x="3703" y="1058"/>
                  <a:pt x="4666" y="611"/>
                  <a:pt x="5497" y="234"/>
                </a:cubicBezTo>
                <a:cubicBezTo>
                  <a:pt x="5497" y="234"/>
                  <a:pt x="7114" y="-500"/>
                  <a:pt x="7549" y="682"/>
                </a:cubicBezTo>
                <a:lnTo>
                  <a:pt x="6985" y="682"/>
                </a:lnTo>
                <a:cubicBezTo>
                  <a:pt x="6985" y="682"/>
                  <a:pt x="7038" y="413"/>
                  <a:pt x="6969" y="234"/>
                </a:cubicBezTo>
                <a:cubicBezTo>
                  <a:pt x="6930" y="130"/>
                  <a:pt x="6746" y="104"/>
                  <a:pt x="6658" y="102"/>
                </a:cubicBezTo>
                <a:cubicBezTo>
                  <a:pt x="6144" y="90"/>
                  <a:pt x="5728" y="468"/>
                  <a:pt x="5309" y="715"/>
                </a:cubicBezTo>
                <a:cubicBezTo>
                  <a:pt x="4567" y="1151"/>
                  <a:pt x="3608" y="1595"/>
                  <a:pt x="2748" y="1220"/>
                </a:cubicBezTo>
                <a:cubicBezTo>
                  <a:pt x="2512" y="1118"/>
                  <a:pt x="2287" y="989"/>
                  <a:pt x="2081" y="834"/>
                </a:cubicBezTo>
                <a:cubicBezTo>
                  <a:pt x="1890" y="691"/>
                  <a:pt x="1725" y="498"/>
                  <a:pt x="1501" y="410"/>
                </a:cubicBezTo>
                <a:cubicBezTo>
                  <a:pt x="1272" y="321"/>
                  <a:pt x="1003" y="406"/>
                  <a:pt x="820" y="556"/>
                </a:cubicBezTo>
                <a:cubicBezTo>
                  <a:pt x="797" y="575"/>
                  <a:pt x="716" y="677"/>
                  <a:pt x="692" y="678"/>
                </a:cubicBezTo>
                <a:cubicBezTo>
                  <a:pt x="692" y="678"/>
                  <a:pt x="1" y="689"/>
                  <a:pt x="0" y="689"/>
                </a:cubicBezTo>
                <a:close/>
              </a:path>
            </a:pathLst>
          </a:custGeom>
          <a:gradFill>
            <a:gsLst>
              <a:gs pos="46000">
                <a:schemeClr val="accent1"/>
              </a:gs>
              <a:gs pos="4000">
                <a:schemeClr val="accent1">
                  <a:lumMod val="40000"/>
                  <a:lumOff val="60000"/>
                </a:schemeClr>
              </a:gs>
              <a:gs pos="99000">
                <a:schemeClr val="accent1"/>
              </a:gs>
              <a:gs pos="86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  <a:ln w="701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图形 24"/>
          <p:cNvSpPr/>
          <p:nvPr>
            <p:custDataLst>
              <p:tags r:id="rId16"/>
            </p:custDataLst>
          </p:nvPr>
        </p:nvSpPr>
        <p:spPr>
          <a:xfrm>
            <a:off x="2586990" y="1824990"/>
            <a:ext cx="741680" cy="227330"/>
          </a:xfrm>
          <a:custGeom>
            <a:avLst/>
            <a:gdLst>
              <a:gd name="connsiteX0" fmla="*/ 0 w 1160"/>
              <a:gd name="connsiteY0" fmla="*/ 356 h 356"/>
              <a:gd name="connsiteX1" fmla="*/ 1160 w 1160"/>
              <a:gd name="connsiteY1" fmla="*/ 56 h 356"/>
              <a:gd name="connsiteX2" fmla="*/ 761 w 1160"/>
              <a:gd name="connsiteY2" fmla="*/ 356 h 356"/>
              <a:gd name="connsiteX3" fmla="*/ 0 w 1160"/>
              <a:gd name="connsiteY3" fmla="*/ 356 h 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" h="356">
                <a:moveTo>
                  <a:pt x="0" y="356"/>
                </a:moveTo>
                <a:cubicBezTo>
                  <a:pt x="0" y="356"/>
                  <a:pt x="167" y="-169"/>
                  <a:pt x="1160" y="56"/>
                </a:cubicBezTo>
                <a:cubicBezTo>
                  <a:pt x="1160" y="56"/>
                  <a:pt x="746" y="152"/>
                  <a:pt x="761" y="356"/>
                </a:cubicBezTo>
                <a:lnTo>
                  <a:pt x="0" y="35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图形 36"/>
          <p:cNvSpPr/>
          <p:nvPr>
            <p:custDataLst>
              <p:tags r:id="rId17"/>
            </p:custDataLst>
          </p:nvPr>
        </p:nvSpPr>
        <p:spPr>
          <a:xfrm>
            <a:off x="10345420" y="1743710"/>
            <a:ext cx="422910" cy="304800"/>
          </a:xfrm>
          <a:custGeom>
            <a:avLst/>
            <a:gdLst>
              <a:gd name="connsiteX0" fmla="*/ 0 w 2157698"/>
              <a:gd name="connsiteY0" fmla="*/ 1554709 h 1554708"/>
              <a:gd name="connsiteX1" fmla="*/ 1321403 w 2157698"/>
              <a:gd name="connsiteY1" fmla="*/ 1554709 h 1554708"/>
              <a:gd name="connsiteX2" fmla="*/ 2157698 w 2157698"/>
              <a:gd name="connsiteY2" fmla="*/ 852145 h 1554708"/>
              <a:gd name="connsiteX3" fmla="*/ 919925 w 2157698"/>
              <a:gd name="connsiteY3" fmla="*/ 132912 h 1554708"/>
              <a:gd name="connsiteX4" fmla="*/ 0 w 2157698"/>
              <a:gd name="connsiteY4" fmla="*/ 1554709 h 1554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7698" h="1554708">
                <a:moveTo>
                  <a:pt x="0" y="1554709"/>
                </a:moveTo>
                <a:lnTo>
                  <a:pt x="1321403" y="1554709"/>
                </a:lnTo>
                <a:cubicBezTo>
                  <a:pt x="1321403" y="1554709"/>
                  <a:pt x="1605725" y="718414"/>
                  <a:pt x="2157698" y="852145"/>
                </a:cubicBezTo>
                <a:cubicBezTo>
                  <a:pt x="2157698" y="852145"/>
                  <a:pt x="1973675" y="-402393"/>
                  <a:pt x="919925" y="132912"/>
                </a:cubicBezTo>
                <a:cubicBezTo>
                  <a:pt x="920020" y="132912"/>
                  <a:pt x="184023" y="433997"/>
                  <a:pt x="0" y="155470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图形 33"/>
          <p:cNvSpPr/>
          <p:nvPr>
            <p:custDataLst>
              <p:tags r:id="rId18"/>
            </p:custDataLst>
          </p:nvPr>
        </p:nvSpPr>
        <p:spPr>
          <a:xfrm>
            <a:off x="10615295" y="1741805"/>
            <a:ext cx="863600" cy="2249170"/>
          </a:xfrm>
          <a:custGeom>
            <a:avLst/>
            <a:gdLst>
              <a:gd name="connsiteX0" fmla="*/ 0 w 2635847"/>
              <a:gd name="connsiteY0" fmla="*/ 10668 h 6860069"/>
              <a:gd name="connsiteX1" fmla="*/ 475916 w 2635847"/>
              <a:gd name="connsiteY1" fmla="*/ 784369 h 6860069"/>
              <a:gd name="connsiteX2" fmla="*/ 481666 w 2635847"/>
              <a:gd name="connsiteY2" fmla="*/ 1984622 h 6860069"/>
              <a:gd name="connsiteX3" fmla="*/ 1437228 w 2635847"/>
              <a:gd name="connsiteY3" fmla="*/ 3603659 h 6860069"/>
              <a:gd name="connsiteX4" fmla="*/ 2158716 w 2635847"/>
              <a:gd name="connsiteY4" fmla="*/ 4926104 h 6860069"/>
              <a:gd name="connsiteX5" fmla="*/ 1555481 w 2635847"/>
              <a:gd name="connsiteY5" fmla="*/ 6587200 h 6860069"/>
              <a:gd name="connsiteX6" fmla="*/ 1564598 w 2635847"/>
              <a:gd name="connsiteY6" fmla="*/ 6860070 h 6860069"/>
              <a:gd name="connsiteX7" fmla="*/ 1784271 w 2635847"/>
              <a:gd name="connsiteY7" fmla="*/ 6691107 h 6860069"/>
              <a:gd name="connsiteX8" fmla="*/ 2241696 w 2635847"/>
              <a:gd name="connsiteY8" fmla="*/ 6198304 h 6860069"/>
              <a:gd name="connsiteX9" fmla="*/ 2551963 w 2635847"/>
              <a:gd name="connsiteY9" fmla="*/ 4407040 h 6860069"/>
              <a:gd name="connsiteX10" fmla="*/ 2171096 w 2635847"/>
              <a:gd name="connsiteY10" fmla="*/ 3405171 h 6860069"/>
              <a:gd name="connsiteX11" fmla="*/ 1322392 w 2635847"/>
              <a:gd name="connsiteY11" fmla="*/ 2035850 h 6860069"/>
              <a:gd name="connsiteX12" fmla="*/ 1264379 w 2635847"/>
              <a:gd name="connsiteY12" fmla="*/ 974880 h 6860069"/>
              <a:gd name="connsiteX13" fmla="*/ 914590 w 2635847"/>
              <a:gd name="connsiteY13" fmla="*/ 116853 h 6860069"/>
              <a:gd name="connsiteX14" fmla="*/ 0 w 2635847"/>
              <a:gd name="connsiteY14" fmla="*/ 10668 h 686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35847" h="6860069">
                <a:moveTo>
                  <a:pt x="0" y="10668"/>
                </a:moveTo>
                <a:cubicBezTo>
                  <a:pt x="401069" y="9632"/>
                  <a:pt x="467370" y="474464"/>
                  <a:pt x="475916" y="784369"/>
                </a:cubicBezTo>
                <a:cubicBezTo>
                  <a:pt x="487053" y="1189996"/>
                  <a:pt x="404539" y="1580446"/>
                  <a:pt x="481666" y="1984622"/>
                </a:cubicBezTo>
                <a:cubicBezTo>
                  <a:pt x="603908" y="2625462"/>
                  <a:pt x="1042375" y="3110132"/>
                  <a:pt x="1437228" y="3603659"/>
                </a:cubicBezTo>
                <a:cubicBezTo>
                  <a:pt x="1749101" y="3993488"/>
                  <a:pt x="2031398" y="4438481"/>
                  <a:pt x="2158716" y="4926104"/>
                </a:cubicBezTo>
                <a:cubicBezTo>
                  <a:pt x="2313746" y="5519808"/>
                  <a:pt x="2039271" y="6215087"/>
                  <a:pt x="1555481" y="6587200"/>
                </a:cubicBezTo>
                <a:cubicBezTo>
                  <a:pt x="1555481" y="6587200"/>
                  <a:pt x="1564598" y="6859967"/>
                  <a:pt x="1564598" y="6860070"/>
                </a:cubicBezTo>
                <a:cubicBezTo>
                  <a:pt x="1563821" y="6837124"/>
                  <a:pt x="1763708" y="6708718"/>
                  <a:pt x="1784271" y="6691107"/>
                </a:cubicBezTo>
                <a:cubicBezTo>
                  <a:pt x="1954737" y="6545141"/>
                  <a:pt x="2109975" y="6380114"/>
                  <a:pt x="2241696" y="6198304"/>
                </a:cubicBezTo>
                <a:cubicBezTo>
                  <a:pt x="2620026" y="5676081"/>
                  <a:pt x="2731701" y="5028870"/>
                  <a:pt x="2551963" y="4407040"/>
                </a:cubicBezTo>
                <a:cubicBezTo>
                  <a:pt x="2453652" y="4066989"/>
                  <a:pt x="2346120" y="3714610"/>
                  <a:pt x="2171096" y="3405171"/>
                </a:cubicBezTo>
                <a:cubicBezTo>
                  <a:pt x="1907964" y="2939925"/>
                  <a:pt x="1459293" y="2560767"/>
                  <a:pt x="1322392" y="2035850"/>
                </a:cubicBezTo>
                <a:cubicBezTo>
                  <a:pt x="1235062" y="1701031"/>
                  <a:pt x="1214705" y="1317003"/>
                  <a:pt x="1264379" y="974880"/>
                </a:cubicBezTo>
                <a:cubicBezTo>
                  <a:pt x="1311411" y="650783"/>
                  <a:pt x="1203983" y="295918"/>
                  <a:pt x="914590" y="116853"/>
                </a:cubicBezTo>
                <a:cubicBezTo>
                  <a:pt x="647107" y="-48640"/>
                  <a:pt x="299960" y="9891"/>
                  <a:pt x="0" y="10668"/>
                </a:cubicBezTo>
                <a:close/>
              </a:path>
            </a:pathLst>
          </a:custGeom>
          <a:gradFill>
            <a:gsLst>
              <a:gs pos="84000">
                <a:schemeClr val="accent1"/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5400000" scaled="0"/>
          </a:gradFill>
          <a:ln w="516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1" name="图形 39"/>
          <p:cNvSpPr/>
          <p:nvPr>
            <p:custDataLst>
              <p:tags r:id="rId19"/>
            </p:custDataLst>
          </p:nvPr>
        </p:nvSpPr>
        <p:spPr>
          <a:xfrm>
            <a:off x="713105" y="3507105"/>
            <a:ext cx="694055" cy="773430"/>
          </a:xfrm>
          <a:custGeom>
            <a:avLst/>
            <a:gdLst>
              <a:gd name="connsiteX0" fmla="*/ 3824672 w 3824671"/>
              <a:gd name="connsiteY0" fmla="*/ 1486350 h 4262982"/>
              <a:gd name="connsiteX1" fmla="*/ 3824672 w 3824671"/>
              <a:gd name="connsiteY1" fmla="*/ 5117 h 4262982"/>
              <a:gd name="connsiteX2" fmla="*/ 2724439 w 3824671"/>
              <a:gd name="connsiteY2" fmla="*/ 87699 h 4262982"/>
              <a:gd name="connsiteX3" fmla="*/ 161643 w 3824671"/>
              <a:gd name="connsiteY3" fmla="*/ 1549215 h 4262982"/>
              <a:gd name="connsiteX4" fmla="*/ 605127 w 3824671"/>
              <a:gd name="connsiteY4" fmla="*/ 4262983 h 4262982"/>
              <a:gd name="connsiteX5" fmla="*/ 628558 w 3824671"/>
              <a:gd name="connsiteY5" fmla="*/ 3887793 h 4262982"/>
              <a:gd name="connsiteX6" fmla="*/ 839442 w 3824671"/>
              <a:gd name="connsiteY6" fmla="*/ 3018161 h 4262982"/>
              <a:gd name="connsiteX7" fmla="*/ 1816802 w 3824671"/>
              <a:gd name="connsiteY7" fmla="*/ 1846300 h 4262982"/>
              <a:gd name="connsiteX8" fmla="*/ 2845788 w 3824671"/>
              <a:gd name="connsiteY8" fmla="*/ 1546167 h 4262982"/>
              <a:gd name="connsiteX9" fmla="*/ 3824672 w 3824671"/>
              <a:gd name="connsiteY9" fmla="*/ 1486350 h 426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24671" h="4262982">
                <a:moveTo>
                  <a:pt x="3824672" y="1486350"/>
                </a:moveTo>
                <a:cubicBezTo>
                  <a:pt x="3824672" y="1486350"/>
                  <a:pt x="3824672" y="6260"/>
                  <a:pt x="3824672" y="5117"/>
                </a:cubicBezTo>
                <a:cubicBezTo>
                  <a:pt x="3824672" y="-23648"/>
                  <a:pt x="2808926" y="77793"/>
                  <a:pt x="2724439" y="87699"/>
                </a:cubicBezTo>
                <a:cubicBezTo>
                  <a:pt x="1770129" y="198856"/>
                  <a:pt x="584743" y="601192"/>
                  <a:pt x="161643" y="1549215"/>
                </a:cubicBezTo>
                <a:cubicBezTo>
                  <a:pt x="-234978" y="2438088"/>
                  <a:pt x="170025" y="3470598"/>
                  <a:pt x="605127" y="4262983"/>
                </a:cubicBezTo>
                <a:cubicBezTo>
                  <a:pt x="563502" y="4187259"/>
                  <a:pt x="619319" y="3967137"/>
                  <a:pt x="628558" y="3887793"/>
                </a:cubicBezTo>
                <a:cubicBezTo>
                  <a:pt x="663324" y="3591185"/>
                  <a:pt x="731428" y="3296862"/>
                  <a:pt x="839442" y="3018161"/>
                </a:cubicBezTo>
                <a:cubicBezTo>
                  <a:pt x="1028227" y="2530957"/>
                  <a:pt x="1361316" y="2108523"/>
                  <a:pt x="1816802" y="1846300"/>
                </a:cubicBezTo>
                <a:cubicBezTo>
                  <a:pt x="2132079" y="1664849"/>
                  <a:pt x="2486981" y="1583886"/>
                  <a:pt x="2845788" y="1546167"/>
                </a:cubicBezTo>
                <a:cubicBezTo>
                  <a:pt x="2917987" y="1538642"/>
                  <a:pt x="3824672" y="1493589"/>
                  <a:pt x="3824672" y="148635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图形 42"/>
          <p:cNvSpPr/>
          <p:nvPr>
            <p:custDataLst>
              <p:tags r:id="rId20"/>
            </p:custDataLst>
          </p:nvPr>
        </p:nvSpPr>
        <p:spPr>
          <a:xfrm>
            <a:off x="819785" y="4265295"/>
            <a:ext cx="272415" cy="281940"/>
          </a:xfrm>
          <a:custGeom>
            <a:avLst/>
            <a:gdLst>
              <a:gd name="connsiteX0" fmla="*/ 1746218 w 1746218"/>
              <a:gd name="connsiteY0" fmla="*/ 1806512 h 1806511"/>
              <a:gd name="connsiteX1" fmla="*/ 1746218 w 1746218"/>
              <a:gd name="connsiteY1" fmla="*/ 485108 h 1806511"/>
              <a:gd name="connsiteX2" fmla="*/ 0 w 1746218"/>
              <a:gd name="connsiteY2" fmla="*/ 0 h 1806511"/>
              <a:gd name="connsiteX3" fmla="*/ 1746218 w 1746218"/>
              <a:gd name="connsiteY3" fmla="*/ 1806512 h 180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218" h="1806511">
                <a:moveTo>
                  <a:pt x="1746218" y="1806512"/>
                </a:moveTo>
                <a:lnTo>
                  <a:pt x="1746218" y="485108"/>
                </a:lnTo>
                <a:cubicBezTo>
                  <a:pt x="1746218" y="485108"/>
                  <a:pt x="695897" y="1137476"/>
                  <a:pt x="0" y="0"/>
                </a:cubicBezTo>
                <a:cubicBezTo>
                  <a:pt x="0" y="0"/>
                  <a:pt x="56864" y="1204341"/>
                  <a:pt x="1746218" y="1806512"/>
                </a:cubicBezTo>
                <a:close/>
              </a:path>
            </a:pathLst>
          </a:custGeom>
          <a:gradFill>
            <a:gsLst>
              <a:gs pos="11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95210" y="2945765"/>
            <a:ext cx="3238500" cy="25501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万物皆</a:t>
            </a: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对象</a:t>
            </a:r>
            <a:endParaRPr lang="en-US" altLang="zh-CN" sz="2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封装、继承、多态</a:t>
            </a:r>
          </a:p>
        </p:txBody>
      </p:sp>
      <p:pic>
        <p:nvPicPr>
          <p:cNvPr id="4" name="图片 3" descr="image (1)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1"/>
            </p:custDataLst>
          </p:nvPr>
        </p:nvSpPr>
        <p:spPr>
          <a:xfrm>
            <a:off x="1046480" y="135255"/>
            <a:ext cx="6232525" cy="424180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indent="-2286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3.2 OOP</a:t>
            </a: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思想及实现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90295" y="360045"/>
            <a:ext cx="10405745" cy="72009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什么是面向对象程序设计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dirty="0">
                <a:gradFill>
                  <a:gsLst>
                    <a:gs pos="100000">
                      <a:srgbClr val="F8F3B1"/>
                    </a:gs>
                    <a:gs pos="0">
                      <a:srgbClr val="FBBE97"/>
                    </a:gs>
                  </a:gsLst>
                  <a:lin ang="0" scaled="1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bject-</a:t>
            </a:r>
            <a:r>
              <a:rPr lang="en-US" altLang="zh-CN" dirty="0">
                <a:gradFill>
                  <a:gsLst>
                    <a:gs pos="100000">
                      <a:srgbClr val="F8F3B1"/>
                    </a:gs>
                    <a:gs pos="0">
                      <a:srgbClr val="FBBE97"/>
                    </a:gs>
                  </a:gsLst>
                  <a:lin ang="0" scaled="1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riented </a:t>
            </a:r>
            <a:r>
              <a:rPr lang="en-US" altLang="zh-CN" dirty="0" err="1">
                <a:gradFill>
                  <a:gsLst>
                    <a:gs pos="100000">
                      <a:srgbClr val="F8F3B1"/>
                    </a:gs>
                    <a:gs pos="0">
                      <a:srgbClr val="FBBE97"/>
                    </a:gs>
                  </a:gsLst>
                  <a:lin ang="0" scaled="1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rogramming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)?</a:t>
            </a:r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089660" y="2050415"/>
            <a:ext cx="4903470" cy="4144010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5109210" y="2051685"/>
            <a:ext cx="883920" cy="414337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78000"/>
                </a:schemeClr>
              </a:gs>
              <a:gs pos="100000">
                <a:schemeClr val="accent1">
                  <a:alpha val="8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6251575" y="2052320"/>
            <a:ext cx="4887595" cy="4144010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6252210" y="2051050"/>
            <a:ext cx="883920" cy="414337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78000"/>
                </a:schemeClr>
              </a:gs>
              <a:gs pos="100000">
                <a:schemeClr val="accent1">
                  <a:alpha val="8000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>
            <a:off x="5582285" y="3305175"/>
            <a:ext cx="184150" cy="184150"/>
          </a:xfrm>
          <a:prstGeom prst="ellipse">
            <a:avLst/>
          </a:prstGeom>
          <a:ln>
            <a:noFill/>
          </a:ln>
          <a:effectLst>
            <a:innerShdw blurRad="1143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6455410" y="3305175"/>
            <a:ext cx="184150" cy="184150"/>
          </a:xfrm>
          <a:prstGeom prst="ellipse">
            <a:avLst/>
          </a:prstGeom>
          <a:ln>
            <a:noFill/>
          </a:ln>
          <a:effectLst>
            <a:innerShdw blurRad="1143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9"/>
            </p:custDataLst>
          </p:nvPr>
        </p:nvSpPr>
        <p:spPr>
          <a:xfrm>
            <a:off x="5650230" y="3350260"/>
            <a:ext cx="920115" cy="96520"/>
          </a:xfrm>
          <a:prstGeom prst="roundRect">
            <a:avLst>
              <a:gd name="adj" fmla="val 50000"/>
            </a:avLst>
          </a:prstGeom>
          <a:gradFill>
            <a:gsLst>
              <a:gs pos="60000">
                <a:schemeClr val="accent1">
                  <a:lumMod val="60000"/>
                  <a:lumOff val="40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10"/>
            </p:custDataLst>
          </p:nvPr>
        </p:nvSpPr>
        <p:spPr>
          <a:xfrm>
            <a:off x="5582285" y="4756785"/>
            <a:ext cx="184150" cy="184150"/>
          </a:xfrm>
          <a:prstGeom prst="ellipse">
            <a:avLst/>
          </a:prstGeom>
          <a:ln>
            <a:noFill/>
          </a:ln>
          <a:effectLst>
            <a:innerShdw blurRad="1143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6455410" y="4756785"/>
            <a:ext cx="184150" cy="184150"/>
          </a:xfrm>
          <a:prstGeom prst="ellipse">
            <a:avLst/>
          </a:prstGeom>
          <a:ln>
            <a:noFill/>
          </a:ln>
          <a:effectLst>
            <a:innerShdw blurRad="1143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>
            <p:custDataLst>
              <p:tags r:id="rId12"/>
            </p:custDataLst>
          </p:nvPr>
        </p:nvSpPr>
        <p:spPr>
          <a:xfrm>
            <a:off x="5650230" y="4802505"/>
            <a:ext cx="920115" cy="96520"/>
          </a:xfrm>
          <a:prstGeom prst="roundRect">
            <a:avLst>
              <a:gd name="adj" fmla="val 50000"/>
            </a:avLst>
          </a:prstGeom>
          <a:gradFill>
            <a:gsLst>
              <a:gs pos="60000">
                <a:schemeClr val="accent1">
                  <a:lumMod val="60000"/>
                  <a:lumOff val="40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正文"/>
          <p:cNvSpPr txBox="1"/>
          <p:nvPr>
            <p:custDataLst>
              <p:tags r:id="rId13"/>
            </p:custDataLst>
          </p:nvPr>
        </p:nvSpPr>
        <p:spPr>
          <a:xfrm>
            <a:off x="1524000" y="2748915"/>
            <a:ext cx="3138170" cy="27470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将问题分解成各个</a:t>
            </a:r>
            <a:r>
              <a:rPr lang="zh-CN" altLang="en-US" sz="2000" dirty="0">
                <a:gradFill>
                  <a:gsLst>
                    <a:gs pos="100000">
                      <a:srgbClr val="F8F3B1"/>
                    </a:gs>
                    <a:gs pos="0">
                      <a:srgbClr val="FBBE97"/>
                    </a:gs>
                  </a:gsLst>
                  <a:lin ang="0" scaled="1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对象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，对象描述了事物在整个解决问题的步骤中的</a:t>
            </a:r>
            <a:r>
              <a:rPr lang="zh-CN" altLang="en-US" sz="2000" dirty="0">
                <a:gradFill>
                  <a:gsLst>
                    <a:gs pos="100000">
                      <a:srgbClr val="F8F3B1"/>
                    </a:gs>
                    <a:gs pos="0">
                      <a:srgbClr val="FBBE97"/>
                    </a:gs>
                  </a:gsLst>
                  <a:lin ang="0" scaled="1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行为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，有以下特点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:</a:t>
            </a:r>
            <a:endParaRPr lang="en-US" altLang="zh-CN" sz="2000" spc="15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0" name="正文"/>
          <p:cNvSpPr txBox="1"/>
          <p:nvPr>
            <p:custDataLst>
              <p:tags r:id="rId14"/>
            </p:custDataLst>
          </p:nvPr>
        </p:nvSpPr>
        <p:spPr>
          <a:xfrm>
            <a:off x="10015220" y="6410325"/>
            <a:ext cx="2176780" cy="4476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rmAutofit lnSpcReduction="20000"/>
          </a:bodyPr>
          <a:lstStyle/>
          <a:p>
            <a: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三、面向对象程序设计</a:t>
            </a:r>
            <a:endParaRPr lang="zh-CN" altLang="en-US" sz="1600" kern="0" dirty="0">
              <a:ln>
                <a:noFill/>
                <a:prstDash val="sysDot"/>
              </a:ln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sym typeface="+mn-ea"/>
            </a:endParaRPr>
          </a:p>
        </p:txBody>
      </p:sp>
      <p:sp>
        <p:nvSpPr>
          <p:cNvPr id="23" name="图形 21"/>
          <p:cNvSpPr/>
          <p:nvPr>
            <p:custDataLst>
              <p:tags r:id="rId15"/>
            </p:custDataLst>
          </p:nvPr>
        </p:nvSpPr>
        <p:spPr>
          <a:xfrm>
            <a:off x="2578735" y="1615440"/>
            <a:ext cx="4824730" cy="869950"/>
          </a:xfrm>
          <a:custGeom>
            <a:avLst/>
            <a:gdLst>
              <a:gd name="connsiteX0" fmla="*/ 0 w 7549"/>
              <a:gd name="connsiteY0" fmla="*/ 689 h 1361"/>
              <a:gd name="connsiteX1" fmla="*/ 57 w 7549"/>
              <a:gd name="connsiteY1" fmla="*/ 605 h 1361"/>
              <a:gd name="connsiteX2" fmla="*/ 990 w 7549"/>
              <a:gd name="connsiteY2" fmla="*/ 11 h 1361"/>
              <a:gd name="connsiteX3" fmla="*/ 1942 w 7549"/>
              <a:gd name="connsiteY3" fmla="*/ 174 h 1361"/>
              <a:gd name="connsiteX4" fmla="*/ 2804 w 7549"/>
              <a:gd name="connsiteY4" fmla="*/ 681 h 1361"/>
              <a:gd name="connsiteX5" fmla="*/ 5497 w 7549"/>
              <a:gd name="connsiteY5" fmla="*/ 234 h 1361"/>
              <a:gd name="connsiteX6" fmla="*/ 7549 w 7549"/>
              <a:gd name="connsiteY6" fmla="*/ 682 h 1361"/>
              <a:gd name="connsiteX7" fmla="*/ 6985 w 7549"/>
              <a:gd name="connsiteY7" fmla="*/ 682 h 1361"/>
              <a:gd name="connsiteX8" fmla="*/ 6969 w 7549"/>
              <a:gd name="connsiteY8" fmla="*/ 234 h 1361"/>
              <a:gd name="connsiteX9" fmla="*/ 6658 w 7549"/>
              <a:gd name="connsiteY9" fmla="*/ 102 h 1361"/>
              <a:gd name="connsiteX10" fmla="*/ 5309 w 7549"/>
              <a:gd name="connsiteY10" fmla="*/ 715 h 1361"/>
              <a:gd name="connsiteX11" fmla="*/ 2748 w 7549"/>
              <a:gd name="connsiteY11" fmla="*/ 1220 h 1361"/>
              <a:gd name="connsiteX12" fmla="*/ 2081 w 7549"/>
              <a:gd name="connsiteY12" fmla="*/ 834 h 1361"/>
              <a:gd name="connsiteX13" fmla="*/ 1501 w 7549"/>
              <a:gd name="connsiteY13" fmla="*/ 410 h 1361"/>
              <a:gd name="connsiteX14" fmla="*/ 820 w 7549"/>
              <a:gd name="connsiteY14" fmla="*/ 556 h 1361"/>
              <a:gd name="connsiteX15" fmla="*/ 692 w 7549"/>
              <a:gd name="connsiteY15" fmla="*/ 678 h 1361"/>
              <a:gd name="connsiteX16" fmla="*/ 0 w 7549"/>
              <a:gd name="connsiteY16" fmla="*/ 689 h 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49" h="1361">
                <a:moveTo>
                  <a:pt x="0" y="689"/>
                </a:moveTo>
                <a:cubicBezTo>
                  <a:pt x="7" y="689"/>
                  <a:pt x="52" y="613"/>
                  <a:pt x="57" y="605"/>
                </a:cubicBezTo>
                <a:cubicBezTo>
                  <a:pt x="264" y="280"/>
                  <a:pt x="611" y="59"/>
                  <a:pt x="990" y="11"/>
                </a:cubicBezTo>
                <a:cubicBezTo>
                  <a:pt x="1314" y="-30"/>
                  <a:pt x="1644" y="44"/>
                  <a:pt x="1942" y="174"/>
                </a:cubicBezTo>
                <a:cubicBezTo>
                  <a:pt x="2238" y="303"/>
                  <a:pt x="2507" y="556"/>
                  <a:pt x="2804" y="681"/>
                </a:cubicBezTo>
                <a:cubicBezTo>
                  <a:pt x="3703" y="1058"/>
                  <a:pt x="4666" y="611"/>
                  <a:pt x="5497" y="234"/>
                </a:cubicBezTo>
                <a:cubicBezTo>
                  <a:pt x="5497" y="234"/>
                  <a:pt x="7114" y="-500"/>
                  <a:pt x="7549" y="682"/>
                </a:cubicBezTo>
                <a:lnTo>
                  <a:pt x="6985" y="682"/>
                </a:lnTo>
                <a:cubicBezTo>
                  <a:pt x="6985" y="682"/>
                  <a:pt x="7038" y="413"/>
                  <a:pt x="6969" y="234"/>
                </a:cubicBezTo>
                <a:cubicBezTo>
                  <a:pt x="6930" y="130"/>
                  <a:pt x="6746" y="104"/>
                  <a:pt x="6658" y="102"/>
                </a:cubicBezTo>
                <a:cubicBezTo>
                  <a:pt x="6144" y="90"/>
                  <a:pt x="5728" y="468"/>
                  <a:pt x="5309" y="715"/>
                </a:cubicBezTo>
                <a:cubicBezTo>
                  <a:pt x="4567" y="1151"/>
                  <a:pt x="3608" y="1595"/>
                  <a:pt x="2748" y="1220"/>
                </a:cubicBezTo>
                <a:cubicBezTo>
                  <a:pt x="2512" y="1118"/>
                  <a:pt x="2287" y="989"/>
                  <a:pt x="2081" y="834"/>
                </a:cubicBezTo>
                <a:cubicBezTo>
                  <a:pt x="1890" y="691"/>
                  <a:pt x="1725" y="498"/>
                  <a:pt x="1501" y="410"/>
                </a:cubicBezTo>
                <a:cubicBezTo>
                  <a:pt x="1272" y="321"/>
                  <a:pt x="1003" y="406"/>
                  <a:pt x="820" y="556"/>
                </a:cubicBezTo>
                <a:cubicBezTo>
                  <a:pt x="797" y="575"/>
                  <a:pt x="716" y="677"/>
                  <a:pt x="692" y="678"/>
                </a:cubicBezTo>
                <a:cubicBezTo>
                  <a:pt x="692" y="678"/>
                  <a:pt x="1" y="689"/>
                  <a:pt x="0" y="689"/>
                </a:cubicBezTo>
                <a:close/>
              </a:path>
            </a:pathLst>
          </a:custGeom>
          <a:gradFill>
            <a:gsLst>
              <a:gs pos="46000">
                <a:schemeClr val="accent1"/>
              </a:gs>
              <a:gs pos="4000">
                <a:schemeClr val="accent1">
                  <a:lumMod val="40000"/>
                  <a:lumOff val="60000"/>
                </a:schemeClr>
              </a:gs>
              <a:gs pos="99000">
                <a:schemeClr val="accent1"/>
              </a:gs>
              <a:gs pos="86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  <a:ln w="701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图形 24"/>
          <p:cNvSpPr/>
          <p:nvPr>
            <p:custDataLst>
              <p:tags r:id="rId16"/>
            </p:custDataLst>
          </p:nvPr>
        </p:nvSpPr>
        <p:spPr>
          <a:xfrm>
            <a:off x="2586990" y="1824990"/>
            <a:ext cx="741680" cy="227330"/>
          </a:xfrm>
          <a:custGeom>
            <a:avLst/>
            <a:gdLst>
              <a:gd name="connsiteX0" fmla="*/ 0 w 1160"/>
              <a:gd name="connsiteY0" fmla="*/ 356 h 356"/>
              <a:gd name="connsiteX1" fmla="*/ 1160 w 1160"/>
              <a:gd name="connsiteY1" fmla="*/ 56 h 356"/>
              <a:gd name="connsiteX2" fmla="*/ 761 w 1160"/>
              <a:gd name="connsiteY2" fmla="*/ 356 h 356"/>
              <a:gd name="connsiteX3" fmla="*/ 0 w 1160"/>
              <a:gd name="connsiteY3" fmla="*/ 356 h 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" h="356">
                <a:moveTo>
                  <a:pt x="0" y="356"/>
                </a:moveTo>
                <a:cubicBezTo>
                  <a:pt x="0" y="356"/>
                  <a:pt x="167" y="-169"/>
                  <a:pt x="1160" y="56"/>
                </a:cubicBezTo>
                <a:cubicBezTo>
                  <a:pt x="1160" y="56"/>
                  <a:pt x="746" y="152"/>
                  <a:pt x="761" y="356"/>
                </a:cubicBezTo>
                <a:lnTo>
                  <a:pt x="0" y="35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图形 36"/>
          <p:cNvSpPr/>
          <p:nvPr>
            <p:custDataLst>
              <p:tags r:id="rId17"/>
            </p:custDataLst>
          </p:nvPr>
        </p:nvSpPr>
        <p:spPr>
          <a:xfrm>
            <a:off x="10345420" y="1743710"/>
            <a:ext cx="422910" cy="304800"/>
          </a:xfrm>
          <a:custGeom>
            <a:avLst/>
            <a:gdLst>
              <a:gd name="connsiteX0" fmla="*/ 0 w 2157698"/>
              <a:gd name="connsiteY0" fmla="*/ 1554709 h 1554708"/>
              <a:gd name="connsiteX1" fmla="*/ 1321403 w 2157698"/>
              <a:gd name="connsiteY1" fmla="*/ 1554709 h 1554708"/>
              <a:gd name="connsiteX2" fmla="*/ 2157698 w 2157698"/>
              <a:gd name="connsiteY2" fmla="*/ 852145 h 1554708"/>
              <a:gd name="connsiteX3" fmla="*/ 919925 w 2157698"/>
              <a:gd name="connsiteY3" fmla="*/ 132912 h 1554708"/>
              <a:gd name="connsiteX4" fmla="*/ 0 w 2157698"/>
              <a:gd name="connsiteY4" fmla="*/ 1554709 h 1554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7698" h="1554708">
                <a:moveTo>
                  <a:pt x="0" y="1554709"/>
                </a:moveTo>
                <a:lnTo>
                  <a:pt x="1321403" y="1554709"/>
                </a:lnTo>
                <a:cubicBezTo>
                  <a:pt x="1321403" y="1554709"/>
                  <a:pt x="1605725" y="718414"/>
                  <a:pt x="2157698" y="852145"/>
                </a:cubicBezTo>
                <a:cubicBezTo>
                  <a:pt x="2157698" y="852145"/>
                  <a:pt x="1973675" y="-402393"/>
                  <a:pt x="919925" y="132912"/>
                </a:cubicBezTo>
                <a:cubicBezTo>
                  <a:pt x="920020" y="132912"/>
                  <a:pt x="184023" y="433997"/>
                  <a:pt x="0" y="155470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图形 33"/>
          <p:cNvSpPr/>
          <p:nvPr>
            <p:custDataLst>
              <p:tags r:id="rId18"/>
            </p:custDataLst>
          </p:nvPr>
        </p:nvSpPr>
        <p:spPr>
          <a:xfrm>
            <a:off x="10615295" y="1741805"/>
            <a:ext cx="863600" cy="2249170"/>
          </a:xfrm>
          <a:custGeom>
            <a:avLst/>
            <a:gdLst>
              <a:gd name="connsiteX0" fmla="*/ 0 w 2635847"/>
              <a:gd name="connsiteY0" fmla="*/ 10668 h 6860069"/>
              <a:gd name="connsiteX1" fmla="*/ 475916 w 2635847"/>
              <a:gd name="connsiteY1" fmla="*/ 784369 h 6860069"/>
              <a:gd name="connsiteX2" fmla="*/ 481666 w 2635847"/>
              <a:gd name="connsiteY2" fmla="*/ 1984622 h 6860069"/>
              <a:gd name="connsiteX3" fmla="*/ 1437228 w 2635847"/>
              <a:gd name="connsiteY3" fmla="*/ 3603659 h 6860069"/>
              <a:gd name="connsiteX4" fmla="*/ 2158716 w 2635847"/>
              <a:gd name="connsiteY4" fmla="*/ 4926104 h 6860069"/>
              <a:gd name="connsiteX5" fmla="*/ 1555481 w 2635847"/>
              <a:gd name="connsiteY5" fmla="*/ 6587200 h 6860069"/>
              <a:gd name="connsiteX6" fmla="*/ 1564598 w 2635847"/>
              <a:gd name="connsiteY6" fmla="*/ 6860070 h 6860069"/>
              <a:gd name="connsiteX7" fmla="*/ 1784271 w 2635847"/>
              <a:gd name="connsiteY7" fmla="*/ 6691107 h 6860069"/>
              <a:gd name="connsiteX8" fmla="*/ 2241696 w 2635847"/>
              <a:gd name="connsiteY8" fmla="*/ 6198304 h 6860069"/>
              <a:gd name="connsiteX9" fmla="*/ 2551963 w 2635847"/>
              <a:gd name="connsiteY9" fmla="*/ 4407040 h 6860069"/>
              <a:gd name="connsiteX10" fmla="*/ 2171096 w 2635847"/>
              <a:gd name="connsiteY10" fmla="*/ 3405171 h 6860069"/>
              <a:gd name="connsiteX11" fmla="*/ 1322392 w 2635847"/>
              <a:gd name="connsiteY11" fmla="*/ 2035850 h 6860069"/>
              <a:gd name="connsiteX12" fmla="*/ 1264379 w 2635847"/>
              <a:gd name="connsiteY12" fmla="*/ 974880 h 6860069"/>
              <a:gd name="connsiteX13" fmla="*/ 914590 w 2635847"/>
              <a:gd name="connsiteY13" fmla="*/ 116853 h 6860069"/>
              <a:gd name="connsiteX14" fmla="*/ 0 w 2635847"/>
              <a:gd name="connsiteY14" fmla="*/ 10668 h 686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35847" h="6860069">
                <a:moveTo>
                  <a:pt x="0" y="10668"/>
                </a:moveTo>
                <a:cubicBezTo>
                  <a:pt x="401069" y="9632"/>
                  <a:pt x="467370" y="474464"/>
                  <a:pt x="475916" y="784369"/>
                </a:cubicBezTo>
                <a:cubicBezTo>
                  <a:pt x="487053" y="1189996"/>
                  <a:pt x="404539" y="1580446"/>
                  <a:pt x="481666" y="1984622"/>
                </a:cubicBezTo>
                <a:cubicBezTo>
                  <a:pt x="603908" y="2625462"/>
                  <a:pt x="1042375" y="3110132"/>
                  <a:pt x="1437228" y="3603659"/>
                </a:cubicBezTo>
                <a:cubicBezTo>
                  <a:pt x="1749101" y="3993488"/>
                  <a:pt x="2031398" y="4438481"/>
                  <a:pt x="2158716" y="4926104"/>
                </a:cubicBezTo>
                <a:cubicBezTo>
                  <a:pt x="2313746" y="5519808"/>
                  <a:pt x="2039271" y="6215087"/>
                  <a:pt x="1555481" y="6587200"/>
                </a:cubicBezTo>
                <a:cubicBezTo>
                  <a:pt x="1555481" y="6587200"/>
                  <a:pt x="1564598" y="6859967"/>
                  <a:pt x="1564598" y="6860070"/>
                </a:cubicBezTo>
                <a:cubicBezTo>
                  <a:pt x="1563821" y="6837124"/>
                  <a:pt x="1763708" y="6708718"/>
                  <a:pt x="1784271" y="6691107"/>
                </a:cubicBezTo>
                <a:cubicBezTo>
                  <a:pt x="1954737" y="6545141"/>
                  <a:pt x="2109975" y="6380114"/>
                  <a:pt x="2241696" y="6198304"/>
                </a:cubicBezTo>
                <a:cubicBezTo>
                  <a:pt x="2620026" y="5676081"/>
                  <a:pt x="2731701" y="5028870"/>
                  <a:pt x="2551963" y="4407040"/>
                </a:cubicBezTo>
                <a:cubicBezTo>
                  <a:pt x="2453652" y="4066989"/>
                  <a:pt x="2346120" y="3714610"/>
                  <a:pt x="2171096" y="3405171"/>
                </a:cubicBezTo>
                <a:cubicBezTo>
                  <a:pt x="1907964" y="2939925"/>
                  <a:pt x="1459293" y="2560767"/>
                  <a:pt x="1322392" y="2035850"/>
                </a:cubicBezTo>
                <a:cubicBezTo>
                  <a:pt x="1235062" y="1701031"/>
                  <a:pt x="1214705" y="1317003"/>
                  <a:pt x="1264379" y="974880"/>
                </a:cubicBezTo>
                <a:cubicBezTo>
                  <a:pt x="1311411" y="650783"/>
                  <a:pt x="1203983" y="295918"/>
                  <a:pt x="914590" y="116853"/>
                </a:cubicBezTo>
                <a:cubicBezTo>
                  <a:pt x="647107" y="-48640"/>
                  <a:pt x="299960" y="9891"/>
                  <a:pt x="0" y="10668"/>
                </a:cubicBezTo>
                <a:close/>
              </a:path>
            </a:pathLst>
          </a:custGeom>
          <a:gradFill>
            <a:gsLst>
              <a:gs pos="84000">
                <a:schemeClr val="accent1"/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5400000" scaled="0"/>
          </a:gradFill>
          <a:ln w="516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1" name="图形 39"/>
          <p:cNvSpPr/>
          <p:nvPr>
            <p:custDataLst>
              <p:tags r:id="rId19"/>
            </p:custDataLst>
          </p:nvPr>
        </p:nvSpPr>
        <p:spPr>
          <a:xfrm>
            <a:off x="713105" y="3507105"/>
            <a:ext cx="694055" cy="773430"/>
          </a:xfrm>
          <a:custGeom>
            <a:avLst/>
            <a:gdLst>
              <a:gd name="connsiteX0" fmla="*/ 3824672 w 3824671"/>
              <a:gd name="connsiteY0" fmla="*/ 1486350 h 4262982"/>
              <a:gd name="connsiteX1" fmla="*/ 3824672 w 3824671"/>
              <a:gd name="connsiteY1" fmla="*/ 5117 h 4262982"/>
              <a:gd name="connsiteX2" fmla="*/ 2724439 w 3824671"/>
              <a:gd name="connsiteY2" fmla="*/ 87699 h 4262982"/>
              <a:gd name="connsiteX3" fmla="*/ 161643 w 3824671"/>
              <a:gd name="connsiteY3" fmla="*/ 1549215 h 4262982"/>
              <a:gd name="connsiteX4" fmla="*/ 605127 w 3824671"/>
              <a:gd name="connsiteY4" fmla="*/ 4262983 h 4262982"/>
              <a:gd name="connsiteX5" fmla="*/ 628558 w 3824671"/>
              <a:gd name="connsiteY5" fmla="*/ 3887793 h 4262982"/>
              <a:gd name="connsiteX6" fmla="*/ 839442 w 3824671"/>
              <a:gd name="connsiteY6" fmla="*/ 3018161 h 4262982"/>
              <a:gd name="connsiteX7" fmla="*/ 1816802 w 3824671"/>
              <a:gd name="connsiteY7" fmla="*/ 1846300 h 4262982"/>
              <a:gd name="connsiteX8" fmla="*/ 2845788 w 3824671"/>
              <a:gd name="connsiteY8" fmla="*/ 1546167 h 4262982"/>
              <a:gd name="connsiteX9" fmla="*/ 3824672 w 3824671"/>
              <a:gd name="connsiteY9" fmla="*/ 1486350 h 426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24671" h="4262982">
                <a:moveTo>
                  <a:pt x="3824672" y="1486350"/>
                </a:moveTo>
                <a:cubicBezTo>
                  <a:pt x="3824672" y="1486350"/>
                  <a:pt x="3824672" y="6260"/>
                  <a:pt x="3824672" y="5117"/>
                </a:cubicBezTo>
                <a:cubicBezTo>
                  <a:pt x="3824672" y="-23648"/>
                  <a:pt x="2808926" y="77793"/>
                  <a:pt x="2724439" y="87699"/>
                </a:cubicBezTo>
                <a:cubicBezTo>
                  <a:pt x="1770129" y="198856"/>
                  <a:pt x="584743" y="601192"/>
                  <a:pt x="161643" y="1549215"/>
                </a:cubicBezTo>
                <a:cubicBezTo>
                  <a:pt x="-234978" y="2438088"/>
                  <a:pt x="170025" y="3470598"/>
                  <a:pt x="605127" y="4262983"/>
                </a:cubicBezTo>
                <a:cubicBezTo>
                  <a:pt x="563502" y="4187259"/>
                  <a:pt x="619319" y="3967137"/>
                  <a:pt x="628558" y="3887793"/>
                </a:cubicBezTo>
                <a:cubicBezTo>
                  <a:pt x="663324" y="3591185"/>
                  <a:pt x="731428" y="3296862"/>
                  <a:pt x="839442" y="3018161"/>
                </a:cubicBezTo>
                <a:cubicBezTo>
                  <a:pt x="1028227" y="2530957"/>
                  <a:pt x="1361316" y="2108523"/>
                  <a:pt x="1816802" y="1846300"/>
                </a:cubicBezTo>
                <a:cubicBezTo>
                  <a:pt x="2132079" y="1664849"/>
                  <a:pt x="2486981" y="1583886"/>
                  <a:pt x="2845788" y="1546167"/>
                </a:cubicBezTo>
                <a:cubicBezTo>
                  <a:pt x="2917987" y="1538642"/>
                  <a:pt x="3824672" y="1493589"/>
                  <a:pt x="3824672" y="148635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图形 42"/>
          <p:cNvSpPr/>
          <p:nvPr>
            <p:custDataLst>
              <p:tags r:id="rId20"/>
            </p:custDataLst>
          </p:nvPr>
        </p:nvSpPr>
        <p:spPr>
          <a:xfrm>
            <a:off x="819785" y="4265295"/>
            <a:ext cx="272415" cy="281940"/>
          </a:xfrm>
          <a:custGeom>
            <a:avLst/>
            <a:gdLst>
              <a:gd name="connsiteX0" fmla="*/ 1746218 w 1746218"/>
              <a:gd name="connsiteY0" fmla="*/ 1806512 h 1806511"/>
              <a:gd name="connsiteX1" fmla="*/ 1746218 w 1746218"/>
              <a:gd name="connsiteY1" fmla="*/ 485108 h 1806511"/>
              <a:gd name="connsiteX2" fmla="*/ 0 w 1746218"/>
              <a:gd name="connsiteY2" fmla="*/ 0 h 1806511"/>
              <a:gd name="connsiteX3" fmla="*/ 1746218 w 1746218"/>
              <a:gd name="connsiteY3" fmla="*/ 1806512 h 180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218" h="1806511">
                <a:moveTo>
                  <a:pt x="1746218" y="1806512"/>
                </a:moveTo>
                <a:lnTo>
                  <a:pt x="1746218" y="485108"/>
                </a:lnTo>
                <a:cubicBezTo>
                  <a:pt x="1746218" y="485108"/>
                  <a:pt x="695897" y="1137476"/>
                  <a:pt x="0" y="0"/>
                </a:cubicBezTo>
                <a:cubicBezTo>
                  <a:pt x="0" y="0"/>
                  <a:pt x="56864" y="1204341"/>
                  <a:pt x="1746218" y="1806512"/>
                </a:cubicBezTo>
                <a:close/>
              </a:path>
            </a:pathLst>
          </a:custGeom>
          <a:gradFill>
            <a:gsLst>
              <a:gs pos="11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95210" y="2945765"/>
            <a:ext cx="3238500" cy="25501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万物皆</a:t>
            </a:r>
            <a:r>
              <a:rPr lang="zh-CN" altLang="en-US" sz="2600" b="1" dirty="0">
                <a:gradFill>
                  <a:gsLst>
                    <a:gs pos="100000">
                      <a:srgbClr val="F8F3B1"/>
                    </a:gs>
                    <a:gs pos="0">
                      <a:srgbClr val="FBBE97"/>
                    </a:gs>
                  </a:gsLst>
                  <a:lin ang="0" scaled="1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对象</a:t>
            </a:r>
            <a:endParaRPr lang="en-US" altLang="zh-CN" sz="2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封装、继承、多态</a:t>
            </a:r>
          </a:p>
        </p:txBody>
      </p:sp>
      <p:pic>
        <p:nvPicPr>
          <p:cNvPr id="4" name="图片 3" descr="image (1)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1"/>
            </p:custDataLst>
          </p:nvPr>
        </p:nvSpPr>
        <p:spPr>
          <a:xfrm>
            <a:off x="1046480" y="135255"/>
            <a:ext cx="6232525" cy="424180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indent="-2286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3.2 OOP</a:t>
            </a: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思想及实现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13&quot;:[19965465],&quot;65&quot;:[20238624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5198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198"/>
  <p:tag name="KSO_WM_SLIDE_TYPE" val="text"/>
  <p:tag name="KSO_WM_SLIDE_SUBTYPE" val="picTxt"/>
  <p:tag name="KSO_WM_SLIDE_SIZE" val="850*459"/>
  <p:tag name="KSO_WM_SLIDE_POSITION" val="54*28"/>
  <p:tag name="KSO_WM_SLIDE_LAYOUT" val="a_f"/>
  <p:tag name="KSO_WM_SLIDE_LAYOUT_CNT" val="1_2"/>
  <p:tag name="KSO_WM_SPECIAL_SOURCE" val="bdnull"/>
  <p:tag name="RESOURCE_RECORD_KEY" val="{&quot;13&quot;:[19965465],&quot;65&quot;:[20238624]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5198_1*a*1"/>
  <p:tag name="KSO_WM_TEMPLATE_CATEGORY" val="custom"/>
  <p:tag name="KSO_WM_TEMPLATE_INDEX" val="20235198"/>
  <p:tag name="KSO_WM_UNIT_LAYERLEVEL" val="1"/>
  <p:tag name="KSO_WM_TAG_VERSION" val="3.0"/>
  <p:tag name="KSO_WM_BEAUTIFY_FLAG" val="#wm#"/>
  <p:tag name="KSO_WM_UNIT_PRESET_TEXT" val="单击此处添加标题"/>
  <p:tag name="KSO_WM_UNIT_TEXT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5198_1*i*1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5198_1*i*2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35198_1*i*3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35198_1*i*4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35198_1*i*5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35198_1*i*6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35198_1*i*7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35198_1*i*8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35198_1*i*9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35198_1*i*10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5198_1*f*1"/>
  <p:tag name="KSO_WM_TEMPLATE_CATEGORY" val="custom"/>
  <p:tag name="KSO_WM_TEMPLATE_INDEX" val="20235198"/>
  <p:tag name="KSO_WM_UNIT_LAYERLEVEL" val="1"/>
  <p:tag name="KSO_WM_TAG_VERSION" val="3.0"/>
  <p:tag name="KSO_WM_BEAUTIFY_FLAG" val="#wm#"/>
  <p:tag name="KSO_WM_UNIT_TEXT_LAYER_COUNT" val="1"/>
  <p:tag name="KSO_WM_UNIT_PRESET_TEXT" val="单击此处添加文本具体内容，简明扼要地阐述您的观点。根据需要可酌情增减文字，以便观者准确地理解您传达的思想"/>
  <p:tag name="KSO_WM_UNIT_TEXT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35198_1*f*2"/>
  <p:tag name="KSO_WM_TEMPLATE_CATEGORY" val="custom"/>
  <p:tag name="KSO_WM_TEMPLATE_INDEX" val="20235198"/>
  <p:tag name="KSO_WM_UNIT_LAYERLEVEL" val="1"/>
  <p:tag name="KSO_WM_TAG_VERSION" val="3.0"/>
  <p:tag name="KSO_WM_BEAUTIFY_FLAG" val="#wm#"/>
  <p:tag name="KSO_WM_UNIT_TEXT_LAYER_COUNT" val="1"/>
  <p:tag name="KSO_WM_UNIT_PRESET_TEXT" val="单击此处添加文本具体内容，简明扼要地阐述您的观点。根据需要可酌情增减文字，以便观者准确地理解您传达的思想"/>
  <p:tag name="KSO_WM_UNIT_TEXT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custom20235198_1*i*11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custom20235198_1*i*12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custom20235198_1*i*13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custom20235198_1*i*14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custom20235198_1*i*15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custom20235198_1*i*16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5090_2*l_h_f*1_2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74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5198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198"/>
  <p:tag name="KSO_WM_SLIDE_TYPE" val="text"/>
  <p:tag name="KSO_WM_SLIDE_SUBTYPE" val="picTxt"/>
  <p:tag name="KSO_WM_SLIDE_SIZE" val="850*459"/>
  <p:tag name="KSO_WM_SLIDE_POSITION" val="54*28"/>
  <p:tag name="KSO_WM_SLIDE_LAYOUT" val="a_f"/>
  <p:tag name="KSO_WM_SLIDE_LAYOUT_CNT" val="1_2"/>
  <p:tag name="KSO_WM_SPECIAL_SOURCE" val="bdnull"/>
  <p:tag name="RESOURCE_RECORD_KEY" val="{&quot;13&quot;:[19965465],&quot;65&quot;:[20238624]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5198_1*a*1"/>
  <p:tag name="KSO_WM_TEMPLATE_CATEGORY" val="custom"/>
  <p:tag name="KSO_WM_TEMPLATE_INDEX" val="20235198"/>
  <p:tag name="KSO_WM_UNIT_LAYERLEVEL" val="1"/>
  <p:tag name="KSO_WM_TAG_VERSION" val="3.0"/>
  <p:tag name="KSO_WM_BEAUTIFY_FLAG" val="#wm#"/>
  <p:tag name="KSO_WM_UNIT_PRESET_TEXT" val="单击此处添加标题"/>
  <p:tag name="KSO_WM_UNIT_TEXT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5198_1*i*1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5198_1*i*2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35198_1*i*3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35198_1*i*4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35198_1*i*5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35198_1*i*6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35198_1*i*7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35198_1*i*8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35198_1*i*9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35198_1*i*10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5198_1*f*1"/>
  <p:tag name="KSO_WM_TEMPLATE_CATEGORY" val="custom"/>
  <p:tag name="KSO_WM_TEMPLATE_INDEX" val="20235198"/>
  <p:tag name="KSO_WM_UNIT_LAYERLEVEL" val="1"/>
  <p:tag name="KSO_WM_TAG_VERSION" val="3.0"/>
  <p:tag name="KSO_WM_BEAUTIFY_FLAG" val="#wm#"/>
  <p:tag name="KSO_WM_UNIT_TEXT_LAYER_COUNT" val="1"/>
  <p:tag name="KSO_WM_UNIT_PRESET_TEXT" val="单击此处添加文本具体内容，简明扼要地阐述您的观点。根据需要可酌情增减文字，以便观者准确地理解您传达的思想"/>
  <p:tag name="KSO_WM_UNIT_TEXT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35198_1*f*2"/>
  <p:tag name="KSO_WM_TEMPLATE_CATEGORY" val="custom"/>
  <p:tag name="KSO_WM_TEMPLATE_INDEX" val="20235198"/>
  <p:tag name="KSO_WM_UNIT_LAYERLEVEL" val="1"/>
  <p:tag name="KSO_WM_TAG_VERSION" val="3.0"/>
  <p:tag name="KSO_WM_BEAUTIFY_FLAG" val="#wm#"/>
  <p:tag name="KSO_WM_UNIT_TEXT_LAYER_COUNT" val="1"/>
  <p:tag name="KSO_WM_UNIT_PRESET_TEXT" val="单击此处添加文本具体内容，简明扼要地阐述您的观点。根据需要可酌情增减文字，以便观者准确地理解您传达的思想"/>
  <p:tag name="KSO_WM_UNIT_TEXT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custom20235198_1*i*11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custom20235198_1*i*12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custom20235198_1*i*13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custom20235198_1*i*14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custom20235198_1*i*15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custom20235198_1*i*16"/>
  <p:tag name="KSO_WM_TEMPLATE_CATEGORY" val="custom"/>
  <p:tag name="KSO_WM_TEMPLATE_INDEX" val="20235198"/>
  <p:tag name="KSO_WM_UNIT_LAYERLEVEL" val="1"/>
  <p:tag name="KSO_WM_TAG_VERSION" val="3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5090_2*l_h_f*1_2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74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0</TotalTime>
  <Words>98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黑体</vt:lpstr>
      <vt:lpstr>微软雅黑</vt:lpstr>
      <vt:lpstr>幼圆</vt:lpstr>
      <vt:lpstr>Arial</vt:lpstr>
      <vt:lpstr>商务风探索未知职场办公</vt:lpstr>
      <vt:lpstr>什么是面向对象程序设计(Object-Oriented Programming)?</vt:lpstr>
      <vt:lpstr>什么是面向对象程序设计(Object-Oriented Programming)?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计算机通识</dc:title>
  <dc:creator>! out</dc:creator>
  <cp:lastModifiedBy>! out</cp:lastModifiedBy>
  <cp:revision>66</cp:revision>
  <dcterms:created xsi:type="dcterms:W3CDTF">2024-12-15T07:47:00Z</dcterms:created>
  <dcterms:modified xsi:type="dcterms:W3CDTF">2025-02-16T03:54:50Z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B787E72EE8244243830E14B672F56768_12</vt:lpwstr>
  </property>
  <property fmtid="{D5CDD505-2E9C-101B-9397-08002B2CF9AE}" pid="3" name="KSOProductBuildVer">
    <vt:lpwstr>2052-12.1.0.19770</vt:lpwstr>
  </property>
</Properties>
</file>