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79" r:id="rId6"/>
    <p:sldId id="263" r:id="rId7"/>
    <p:sldId id="264" r:id="rId8"/>
    <p:sldId id="271" r:id="rId9"/>
    <p:sldId id="272" r:id="rId10"/>
    <p:sldId id="274" r:id="rId11"/>
    <p:sldId id="273" r:id="rId12"/>
    <p:sldId id="270" r:id="rId13"/>
    <p:sldId id="265" r:id="rId14"/>
    <p:sldId id="276" r:id="rId15"/>
    <p:sldId id="278" r:id="rId16"/>
    <p:sldId id="27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课程介绍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</p:spTree>
    <p:extLst>
      <p:ext uri="{BB962C8B-B14F-4D97-AF65-F5344CB8AC3E}">
        <p14:creationId xmlns:p14="http://schemas.microsoft.com/office/powerpoint/2010/main" val="79172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计算机架构与硬件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822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存储器的译码驱动方式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EA3723-B0C7-4F8B-8111-55724361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95" y="2327145"/>
            <a:ext cx="3640346" cy="29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计算机架构与硬件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784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系统总线：模块化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endParaRPr lang="zh-CN" altLang="en-US" sz="1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0A0DBD-9FF3-434E-BBA3-9909584A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3" y="308758"/>
            <a:ext cx="4461935" cy="27006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FA7BAC-3044-4EF2-887E-CB3930B4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06" y="2921000"/>
            <a:ext cx="4004235" cy="28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计算机架构与硬件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71283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冯诺依曼结构（现代）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存储器：寄存器，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ROM</a:t>
            </a: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系统总线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29B7FD-1213-4C44-BD9D-04B216B4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61" y="746682"/>
            <a:ext cx="3421607" cy="1775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FC5856-5E1E-43DF-B403-A16FF2CD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31" y="2888442"/>
            <a:ext cx="4938274" cy="31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6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内核，操作系统，应用程序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46681"/>
            <a:ext cx="7315200" cy="17763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内核：管理硬件资源的调度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。比如进程，内存，设备驱动程序，文件和网络系统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操作系统：包括内核，并提供了一个交互的界面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应用程序：可以运行在操作系统上的程序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89D30F-7E69-4EA7-98C7-8AD7BDD0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20" y="2763115"/>
            <a:ext cx="3838095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5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内核，操作系统，应用程序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46682"/>
            <a:ext cx="7315200" cy="530379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操作系统术语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中断：打断正在执行的程序使处理器去执行其他程序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进程：指计算机中运行的程序单位。通常一个应用程序可以用一个或多个进程表示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应用程序本身只是指令和数据的集合，程序运行时，操作系统会创建一个表示该程序的进程，给这个进程分配硬件资源（包括内存），将硬盘中的程序拷贝到内存中，根据加载进内存的指令，处理内存中的数据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</p:spTree>
    <p:extLst>
      <p:ext uri="{BB962C8B-B14F-4D97-AF65-F5344CB8AC3E}">
        <p14:creationId xmlns:p14="http://schemas.microsoft.com/office/powerpoint/2010/main" val="381829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内核，操作系统，应用程序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46682"/>
            <a:ext cx="7315200" cy="138691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操作系统术语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虚拟内存：计算机系统中内存管理的一种技术。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应用程序认为内存是一整块连续的地址，实际在物理内存上是分隔的多块内存碎片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DA15A7-869B-4D4D-8D7C-6DE990B8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47" y="2133600"/>
            <a:ext cx="4729772" cy="31072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D70F1F-EB9F-4E36-AD33-ADB93FC3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619" y="2133600"/>
            <a:ext cx="2740878" cy="33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7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899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冯诺依曼结构：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，存储器，系统总线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内核：管理硬件资源的调度</a:t>
            </a:r>
            <a:endParaRPr lang="en-US" altLang="zh-CN" sz="1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进程：指计算机中运行的程序单位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6E079-7CF2-4D62-A1B4-4ACBEB30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86" y="3141849"/>
            <a:ext cx="3421607" cy="17753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2B9011-51FF-4BC2-98A1-2A1035F3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373" y="2763115"/>
            <a:ext cx="3838095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0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谢谢倾听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  <a:b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课程规划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了解计算机历史及架构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了解编程是什么，以及程序代码是如何运行的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了解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语言，会面向过程编程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了解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，能用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python+bat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制作简单工具</a:t>
            </a:r>
          </a:p>
        </p:txBody>
      </p:sp>
    </p:spTree>
    <p:extLst>
      <p:ext uri="{BB962C8B-B14F-4D97-AF65-F5344CB8AC3E}">
        <p14:creationId xmlns:p14="http://schemas.microsoft.com/office/powerpoint/2010/main" val="269713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课程目录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面向对象程序设计（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8413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</p:spTree>
    <p:extLst>
      <p:ext uri="{BB962C8B-B14F-4D97-AF65-F5344CB8AC3E}">
        <p14:creationId xmlns:p14="http://schemas.microsoft.com/office/powerpoint/2010/main" val="31014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课程目录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计算机历史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计算机架构与硬件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内核，操作系统，应用程序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19AE1-4996-4210-8AAB-766CD792FC72}"/>
              </a:ext>
            </a:extLst>
          </p:cNvPr>
          <p:cNvSpPr txBox="1">
            <a:spLocks/>
          </p:cNvSpPr>
          <p:nvPr/>
        </p:nvSpPr>
        <p:spPr>
          <a:xfrm>
            <a:off x="1769" y="308758"/>
            <a:ext cx="2947482" cy="437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</p:spTree>
    <p:extLst>
      <p:ext uri="{BB962C8B-B14F-4D97-AF65-F5344CB8AC3E}">
        <p14:creationId xmlns:p14="http://schemas.microsoft.com/office/powerpoint/2010/main" val="309174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计算机历史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3460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什么是计算机？用来计算的机器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34F371-772F-4C36-8AA2-BF702BC8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65" y="1384731"/>
            <a:ext cx="1900764" cy="1506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BDA06-E704-4286-B95D-CE949F2D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62" y="1556972"/>
            <a:ext cx="2114286" cy="12857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FE5B79-D657-461D-81D6-1DF6A99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401" y="1249970"/>
            <a:ext cx="1901499" cy="20219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1994B4-42B2-42C4-B24D-C619F51E7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517" y="3649648"/>
            <a:ext cx="2121768" cy="15535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EE80E11-4B04-459D-9ABA-3E5BDBD8E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476" y="3754550"/>
            <a:ext cx="2400000" cy="1600000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EA76C29-593F-4FCA-959A-C453B14836EB}"/>
              </a:ext>
            </a:extLst>
          </p:cNvPr>
          <p:cNvSpPr txBox="1">
            <a:spLocks/>
          </p:cNvSpPr>
          <p:nvPr/>
        </p:nvSpPr>
        <p:spPr>
          <a:xfrm>
            <a:off x="4467005" y="2951337"/>
            <a:ext cx="1041399" cy="53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算盘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7D9A715-861B-477E-9CEE-CB026B10035B}"/>
              </a:ext>
            </a:extLst>
          </p:cNvPr>
          <p:cNvSpPr txBox="1">
            <a:spLocks/>
          </p:cNvSpPr>
          <p:nvPr/>
        </p:nvSpPr>
        <p:spPr>
          <a:xfrm>
            <a:off x="6494414" y="3027098"/>
            <a:ext cx="1900764" cy="53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打孔纸带计算机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F534D01-872D-42EF-B7B8-8446F80239E5}"/>
              </a:ext>
            </a:extLst>
          </p:cNvPr>
          <p:cNvSpPr txBox="1">
            <a:spLocks/>
          </p:cNvSpPr>
          <p:nvPr/>
        </p:nvSpPr>
        <p:spPr>
          <a:xfrm>
            <a:off x="3955826" y="5311895"/>
            <a:ext cx="1905149" cy="53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晶体管电脑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C3FF9F1-C13F-4482-B4D4-C4DECC02FEE8}"/>
              </a:ext>
            </a:extLst>
          </p:cNvPr>
          <p:cNvSpPr txBox="1">
            <a:spLocks/>
          </p:cNvSpPr>
          <p:nvPr/>
        </p:nvSpPr>
        <p:spPr>
          <a:xfrm>
            <a:off x="3801384" y="5923959"/>
            <a:ext cx="3505198" cy="53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扩展概念：图灵机，二进制数字电路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6E9299E0-D5DD-4379-BED6-680EAA50CD3A}"/>
              </a:ext>
            </a:extLst>
          </p:cNvPr>
          <p:cNvSpPr txBox="1">
            <a:spLocks/>
          </p:cNvSpPr>
          <p:nvPr/>
        </p:nvSpPr>
        <p:spPr>
          <a:xfrm>
            <a:off x="9133784" y="3062361"/>
            <a:ext cx="1972731" cy="724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真空管电脑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87EDE5D-9293-42FF-AB00-2BC5BF78E123}"/>
              </a:ext>
            </a:extLst>
          </p:cNvPr>
          <p:cNvSpPr txBox="1">
            <a:spLocks/>
          </p:cNvSpPr>
          <p:nvPr/>
        </p:nvSpPr>
        <p:spPr>
          <a:xfrm>
            <a:off x="8106685" y="5389351"/>
            <a:ext cx="2125432" cy="53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大型机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69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计算机架构与硬件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8302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冯诺依曼结构（现代）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存储器：寄存器，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ROM</a:t>
            </a: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系统总线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29B7FD-1213-4C44-BD9D-04B216B4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774" y="2837942"/>
            <a:ext cx="5564187" cy="28870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12F32A-F99E-419D-91A3-EAE2BA44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680" y="1294360"/>
            <a:ext cx="2490788" cy="9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：中央处理器，负责解释计算机指令以及处理数据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控制器：解释指令，保证指令按序执行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运算器：处理数据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晶振：石英谐振器的简称，能够产生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执行指令所必须的时钟周期。一个时钟周期中只能执行一条指令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336248-1928-4776-9740-38C1BEEB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35" y="3424428"/>
            <a:ext cx="6171678" cy="167936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FD554DE-CC1A-4909-8901-A349EFF6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计算机架构与硬件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</p:spTree>
    <p:extLst>
      <p:ext uri="{BB962C8B-B14F-4D97-AF65-F5344CB8AC3E}">
        <p14:creationId xmlns:p14="http://schemas.microsoft.com/office/powerpoint/2010/main" val="201083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计算机架构与硬件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79736"/>
            <a:ext cx="7315200" cy="262415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存储器：由存储体，存储器地址寄存器，存储器数据寄存器构成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寄存器：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用的缓存指令或数据的存储器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RAM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：随机存储器，断电丢失数据，一般作为内存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ROM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：只读存储器，断电保留数据，数据不可修改（以前）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局部性原理：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访问存储器的时候，无论是存取指令还是数据，所访问的存储单元都趋于聚集在一个较小的连续区域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619F54-E836-4260-B258-4912BDC5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64" y="3424428"/>
            <a:ext cx="4829704" cy="27406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721E5B-229E-400C-8428-6A367403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3303895"/>
            <a:ext cx="2238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21741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2913</TotalTime>
  <Words>665</Words>
  <Application>Microsoft Office PowerPoint</Application>
  <PresentationFormat>宽屏</PresentationFormat>
  <Paragraphs>85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黑体</vt:lpstr>
      <vt:lpstr>Corbel</vt:lpstr>
      <vt:lpstr>Wingdings 2</vt:lpstr>
      <vt:lpstr>框架</vt:lpstr>
      <vt:lpstr>课程介绍</vt:lpstr>
      <vt:lpstr>课程规划 ——阿辉</vt:lpstr>
      <vt:lpstr>课程目录 ——阿辉</vt:lpstr>
      <vt:lpstr>1 计算机通识</vt:lpstr>
      <vt:lpstr>课程目录 ——阿辉</vt:lpstr>
      <vt:lpstr>1.1  计算机历史 ——阿辉</vt:lpstr>
      <vt:lpstr>1.2  计算机架构与硬件 ——阿辉</vt:lpstr>
      <vt:lpstr>1.2  计算机架构与硬件 ——阿辉</vt:lpstr>
      <vt:lpstr>1.2  计算机架构与硬件 ——阿辉</vt:lpstr>
      <vt:lpstr>1.2  计算机架构与硬件 ——阿辉</vt:lpstr>
      <vt:lpstr>1.2  计算机架构与硬件 ——阿辉</vt:lpstr>
      <vt:lpstr>1.2  计算机架构与硬件 ——阿辉</vt:lpstr>
      <vt:lpstr>1.3  内核，操作系统，应用程序 ——阿辉</vt:lpstr>
      <vt:lpstr>1.3  内核，操作系统，应用程序 ——阿辉</vt:lpstr>
      <vt:lpstr>1.3  内核，操作系统，应用程序 ——阿辉</vt:lpstr>
      <vt:lpstr>课堂小结 ——阿辉</vt:lpstr>
      <vt:lpstr>谢谢倾听 —— 阿辉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54</cp:revision>
  <dcterms:created xsi:type="dcterms:W3CDTF">2024-12-15T07:47:40Z</dcterms:created>
  <dcterms:modified xsi:type="dcterms:W3CDTF">2025-02-07T13:55:27Z</dcterms:modified>
</cp:coreProperties>
</file>