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0" r:id="rId2"/>
    <p:sldId id="279" r:id="rId3"/>
    <p:sldId id="263" r:id="rId4"/>
    <p:sldId id="280" r:id="rId5"/>
    <p:sldId id="281" r:id="rId6"/>
    <p:sldId id="282" r:id="rId7"/>
    <p:sldId id="283" r:id="rId8"/>
    <p:sldId id="284" r:id="rId9"/>
    <p:sldId id="285" r:id="rId10"/>
    <p:sldId id="27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9B7D1-EDA5-4BCA-96D9-A28DF642F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面向对象程序设计</a:t>
            </a:r>
            <a:r>
              <a:rPr lang="en-US" altLang="zh-CN" sz="6000" dirty="0">
                <a:latin typeface="黑体" panose="02010609060101010101" pitchFamily="49" charset="-122"/>
                <a:ea typeface="黑体" panose="02010609060101010101" pitchFamily="49" charset="-122"/>
              </a:rPr>
              <a:t>(CPP)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F2CDD1-9F15-40FE-9CB7-5C8A7BBFF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</p:spTree>
    <p:extLst>
      <p:ext uri="{BB962C8B-B14F-4D97-AF65-F5344CB8AC3E}">
        <p14:creationId xmlns:p14="http://schemas.microsoft.com/office/powerpoint/2010/main" val="31014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课堂小结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86091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OOP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思想：封装、继承、多态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面向对象程序设计</a:t>
            </a:r>
          </a:p>
        </p:txBody>
      </p:sp>
    </p:spTree>
    <p:extLst>
      <p:ext uri="{BB962C8B-B14F-4D97-AF65-F5344CB8AC3E}">
        <p14:creationId xmlns:p14="http://schemas.microsoft.com/office/powerpoint/2010/main" val="254070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9B7D1-EDA5-4BCA-96D9-A28DF642F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谢谢倾听</a:t>
            </a: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  <a:b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F2CDD1-9F15-40FE-9CB7-5C8A7BBFF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01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课程目录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面向对象程序设计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(CPP)</a:t>
            </a:r>
          </a:p>
          <a:p>
            <a:pPr marL="50292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3.1 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CPP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的区别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0292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CPP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编译工具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0292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OOP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思想及实现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0292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课堂小结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119AE1-4996-4210-8AAB-766CD792FC72}"/>
              </a:ext>
            </a:extLst>
          </p:cNvPr>
          <p:cNvSpPr txBox="1">
            <a:spLocks/>
          </p:cNvSpPr>
          <p:nvPr/>
        </p:nvSpPr>
        <p:spPr>
          <a:xfrm>
            <a:off x="1769" y="308758"/>
            <a:ext cx="2947482" cy="437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面向对象程序设计</a:t>
            </a:r>
          </a:p>
        </p:txBody>
      </p:sp>
    </p:spTree>
    <p:extLst>
      <p:ext uri="{BB962C8B-B14F-4D97-AF65-F5344CB8AC3E}">
        <p14:creationId xmlns:p14="http://schemas.microsoft.com/office/powerpoint/2010/main" val="309174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CPP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的区别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5347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CPP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的基础上发展出来的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面向对象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(OOP)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高级语言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(CPP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的超集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</a:t>
            </a:r>
            <a:r>
              <a:rPr lang="en-US" altLang="zh-CN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CPP</a:t>
            </a:r>
            <a:r>
              <a:rPr lang="zh-CN" alt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是两种语言。标准委员会只制定标准，不负责实现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面向对象程序设计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BF72F2-CC54-4D39-9E93-593076AD0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168" y="2330505"/>
            <a:ext cx="4283135" cy="43879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3647AF-FA88-4238-B9EC-04A0573EA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201" y="2617605"/>
            <a:ext cx="3847151" cy="351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9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CPP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编译工具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4386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CPP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编译工具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GNU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：自由软件运动的项目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MinGW(Minimalist GNU for Windows)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：为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提供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GNU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开发环境，包含了一组用于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的头文件以及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GCC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编译器，提供了在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下的轻量级开发方式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GCC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：开源的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跨平台编译器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集合，支持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Objective-C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等多种编程语言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MSVC(Microsoft Visual C++)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：微软开发的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编译器和集成开发环境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(IDE)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，是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上最常用的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开发工具之一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面向对象程序设计</a:t>
            </a:r>
          </a:p>
        </p:txBody>
      </p:sp>
    </p:spTree>
    <p:extLst>
      <p:ext uri="{BB962C8B-B14F-4D97-AF65-F5344CB8AC3E}">
        <p14:creationId xmlns:p14="http://schemas.microsoft.com/office/powerpoint/2010/main" val="149607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OOP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思想及实现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4386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什么是面向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程序设计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以过程为中心的编程思路。分析出解决问题需要的步骤，用函数把这些步骤实现，使用时依次调用即可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面向对象程序设计</a:t>
            </a:r>
          </a:p>
        </p:txBody>
      </p:sp>
    </p:spTree>
    <p:extLst>
      <p:ext uri="{BB962C8B-B14F-4D97-AF65-F5344CB8AC3E}">
        <p14:creationId xmlns:p14="http://schemas.microsoft.com/office/powerpoint/2010/main" val="392062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OOP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思想及实现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4386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什么是面向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程序设计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(object-oriented </a:t>
            </a:r>
            <a:r>
              <a:rPr lang="en-US" altLang="zh-CN" sz="1800" dirty="0" err="1">
                <a:latin typeface="黑体" panose="02010609060101010101" pitchFamily="49" charset="-122"/>
                <a:ea typeface="黑体" panose="02010609060101010101" pitchFamily="49" charset="-122"/>
              </a:rPr>
              <a:t>programming,OOP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)?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将问题分解成各个对象，对象描述了事物在整个解决问题的步骤中的行为，有以下特点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万物皆对象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封装、继承、多态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面向对象程序设计</a:t>
            </a:r>
          </a:p>
        </p:txBody>
      </p:sp>
    </p:spTree>
    <p:extLst>
      <p:ext uri="{BB962C8B-B14F-4D97-AF65-F5344CB8AC3E}">
        <p14:creationId xmlns:p14="http://schemas.microsoft.com/office/powerpoint/2010/main" val="177286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OOP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思想及实现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62624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例题：用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OOP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描述动物，猫，狗的关系，以及打印叫声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面向对象程序设计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9BFB33-9D3C-4E58-A35F-D121EEE56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321" y="1528582"/>
            <a:ext cx="3819011" cy="47984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3AF1465-BD09-44FF-96FC-FDBA0022F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768" y="1528582"/>
            <a:ext cx="4240255" cy="120556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D9C1EF0-FACF-4988-B14A-81FD8E6BC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404" y="4005339"/>
            <a:ext cx="3685619" cy="179577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18CB1A4-F243-4F2C-BCC4-382D1545A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768" y="2790493"/>
            <a:ext cx="4240255" cy="115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OOP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思想及实现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62624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例题：用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OOP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描述动物，猫，狗的关系，以及打印叫声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面向对象程序设计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B36D17-9FFF-41BE-9D06-0775B0440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561235"/>
            <a:ext cx="7215766" cy="173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3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OOP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思想及实现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62624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CPP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多态的实现：虚表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面向对象程序设计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DFEAA1-A438-401B-8C26-75AF08F62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868" y="2276809"/>
            <a:ext cx="4800000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43758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3004</TotalTime>
  <Words>395</Words>
  <Application>Microsoft Office PowerPoint</Application>
  <PresentationFormat>宽屏</PresentationFormat>
  <Paragraphs>44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黑体</vt:lpstr>
      <vt:lpstr>Corbel</vt:lpstr>
      <vt:lpstr>Wingdings 2</vt:lpstr>
      <vt:lpstr>框架</vt:lpstr>
      <vt:lpstr>3 面向对象程序设计(CPP)</vt:lpstr>
      <vt:lpstr>课程目录 ——阿辉</vt:lpstr>
      <vt:lpstr>3.1  C与CPP的区别 ——阿辉</vt:lpstr>
      <vt:lpstr>3.2  CPP编译工具 ——阿辉</vt:lpstr>
      <vt:lpstr>3.2  OOP思想及实现 ——阿辉</vt:lpstr>
      <vt:lpstr>3.2  OOP思想及实现 ——阿辉</vt:lpstr>
      <vt:lpstr>3.2  OOP思想及实现 ——阿辉</vt:lpstr>
      <vt:lpstr>3.2  OOP思想及实现 ——阿辉</vt:lpstr>
      <vt:lpstr>3.2  OOP思想及实现 ——阿辉</vt:lpstr>
      <vt:lpstr>课堂小结 ——阿辉</vt:lpstr>
      <vt:lpstr>谢谢倾听 —— 阿辉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计算机通识</dc:title>
  <dc:creator>! out</dc:creator>
  <cp:lastModifiedBy>! out</cp:lastModifiedBy>
  <cp:revision>63</cp:revision>
  <dcterms:created xsi:type="dcterms:W3CDTF">2024-12-15T07:47:40Z</dcterms:created>
  <dcterms:modified xsi:type="dcterms:W3CDTF">2025-02-05T06:13:15Z</dcterms:modified>
</cp:coreProperties>
</file>