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0" r:id="rId2"/>
    <p:sldId id="279" r:id="rId3"/>
    <p:sldId id="281" r:id="rId4"/>
    <p:sldId id="282" r:id="rId5"/>
    <p:sldId id="283" r:id="rId6"/>
    <p:sldId id="284" r:id="rId7"/>
    <p:sldId id="285" r:id="rId8"/>
    <p:sldId id="280" r:id="rId9"/>
    <p:sldId id="286" r:id="rId10"/>
    <p:sldId id="287" r:id="rId11"/>
    <p:sldId id="288" r:id="rId12"/>
    <p:sldId id="289" r:id="rId13"/>
    <p:sldId id="277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B7D1-EDA5-4BCA-96D9-A28DF642F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F2CDD1-9F15-40FE-9CB7-5C8A7BBFF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</p:spTree>
    <p:extLst>
      <p:ext uri="{BB962C8B-B14F-4D97-AF65-F5344CB8AC3E}">
        <p14:creationId xmlns:p14="http://schemas.microsoft.com/office/powerpoint/2010/main" val="31014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树，图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2624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树：多叉树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</a:p>
        </p:txBody>
      </p:sp>
      <p:pic>
        <p:nvPicPr>
          <p:cNvPr id="6146" name="Picture 2" descr="什么是树- C语言学习教程_C语言程序_ c语言编程_ c语言入门">
            <a:extLst>
              <a:ext uri="{FF2B5EF4-FFF2-40B4-BE49-F238E27FC236}">
                <a16:creationId xmlns:a16="http://schemas.microsoft.com/office/drawing/2014/main" id="{7EFBE53B-F2C8-4A64-A68A-897CA2B7C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525" y="2381625"/>
            <a:ext cx="23526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9EEF39-D489-4684-85C7-F64FB5C07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324" y="3169108"/>
            <a:ext cx="2504762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9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树，图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158220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实现方式：二维数组、链表、链式前向星等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示例代码：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map.cpp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</a:p>
        </p:txBody>
      </p:sp>
      <p:pic>
        <p:nvPicPr>
          <p:cNvPr id="7170" name="Picture 2" descr="数据结构与算法整理总结---图| 计算机科学论坛">
            <a:extLst>
              <a:ext uri="{FF2B5EF4-FFF2-40B4-BE49-F238E27FC236}">
                <a16:creationId xmlns:a16="http://schemas.microsoft.com/office/drawing/2014/main" id="{84FAD62E-8E3F-4672-884C-00FD6EEC3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2954360"/>
            <a:ext cx="3143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519E3D-01AD-4AB3-9E7A-0B66EF138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633" y="1844457"/>
            <a:ext cx="4353269" cy="47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9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树，图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158220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实现方式：二维数组、链表、链式前向星等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示例代码：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map.cpp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</a:p>
        </p:txBody>
      </p:sp>
      <p:pic>
        <p:nvPicPr>
          <p:cNvPr id="7170" name="Picture 2" descr="数据结构与算法整理总结---图| 计算机科学论坛">
            <a:extLst>
              <a:ext uri="{FF2B5EF4-FFF2-40B4-BE49-F238E27FC236}">
                <a16:creationId xmlns:a16="http://schemas.microsoft.com/office/drawing/2014/main" id="{84FAD62E-8E3F-4672-884C-00FD6EEC3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2954360"/>
            <a:ext cx="3143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49D8F1-A4E7-4DC0-9157-91667CF05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518" y="2916355"/>
            <a:ext cx="4733333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22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课堂小结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6167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递归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254070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9B7D1-EDA5-4BCA-96D9-A28DF642F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谢谢倾听</a:t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  <a:b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F2CDD1-9F15-40FE-9CB7-5C8A7BBFF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0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课程目录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堆栈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，队列，链表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树，图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0292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课堂小结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119AE1-4996-4210-8AAB-766CD792FC72}"/>
              </a:ext>
            </a:extLst>
          </p:cNvPr>
          <p:cNvSpPr txBox="1">
            <a:spLocks/>
          </p:cNvSpPr>
          <p:nvPr/>
        </p:nvSpPr>
        <p:spPr>
          <a:xfrm>
            <a:off x="1769" y="308758"/>
            <a:ext cx="2947482" cy="437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309174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堆栈，队列，链表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100031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栈：先进后出</a:t>
            </a:r>
            <a:endParaRPr lang="en-US" altLang="zh-CN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堆：一块内存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89F66C-28C1-4BA0-945F-552AEFC4B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408" y="2152999"/>
            <a:ext cx="2647619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堆栈，队列，链表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93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堆栈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4783247-A95C-4CB8-B683-A1C9295C4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670" y="1123792"/>
            <a:ext cx="5607792" cy="484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02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堆栈，队列，链表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93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运行栈：示例递归代码，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fibonacci.cpp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4481618-5296-406E-9B80-47F5C2ADF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182" y="1491491"/>
            <a:ext cx="7314286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6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堆栈，队列，链表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93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运行栈：示例递归代码，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fibonacci.cpp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4446B7-3A60-411D-9F50-BFF9614CB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212" y="1383476"/>
            <a:ext cx="7514286" cy="5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8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堆栈，队列，链表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93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队列：先进先出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</a:p>
        </p:txBody>
      </p:sp>
      <p:pic>
        <p:nvPicPr>
          <p:cNvPr id="2050" name="Picture 2" descr="队列- Gavin Tang`s blog">
            <a:extLst>
              <a:ext uri="{FF2B5EF4-FFF2-40B4-BE49-F238E27FC236}">
                <a16:creationId xmlns:a16="http://schemas.microsoft.com/office/drawing/2014/main" id="{BB13D286-C279-43F0-92F3-D003857A9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1" y="1628404"/>
            <a:ext cx="4000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5B9962E-0026-4867-910D-F4EEC49E4F28}"/>
              </a:ext>
            </a:extLst>
          </p:cNvPr>
          <p:cNvSpPr txBox="1">
            <a:spLocks/>
          </p:cNvSpPr>
          <p:nvPr/>
        </p:nvSpPr>
        <p:spPr>
          <a:xfrm>
            <a:off x="3869268" y="3164744"/>
            <a:ext cx="7315200" cy="519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 2" pitchFamily="18" charset="2"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链表</a:t>
            </a:r>
          </a:p>
        </p:txBody>
      </p:sp>
      <p:pic>
        <p:nvPicPr>
          <p:cNvPr id="2054" name="Picture 6" descr="关于链表，你要了解这些">
            <a:extLst>
              <a:ext uri="{FF2B5EF4-FFF2-40B4-BE49-F238E27FC236}">
                <a16:creationId xmlns:a16="http://schemas.microsoft.com/office/drawing/2014/main" id="{E07D2449-B840-4F25-B038-B49696031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18" y="3684112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62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树，图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2624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树：多叉树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</a:p>
        </p:txBody>
      </p:sp>
      <p:pic>
        <p:nvPicPr>
          <p:cNvPr id="6146" name="Picture 2" descr="什么是树- C语言学习教程_C语言程序_ c语言编程_ c语言入门">
            <a:extLst>
              <a:ext uri="{FF2B5EF4-FFF2-40B4-BE49-F238E27FC236}">
                <a16:creationId xmlns:a16="http://schemas.microsoft.com/office/drawing/2014/main" id="{7EFBE53B-F2C8-4A64-A68A-897CA2B7C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185" y="2209433"/>
            <a:ext cx="23526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25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880E-A731-4F5B-9FDB-4D58FC89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树，图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阿辉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CE74-B012-40E6-93C1-9B41E45C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62624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树：多叉树，示例代码：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tree.cpp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FF5244-D4D3-4021-A32F-AC2D8CF2215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769" y="308758"/>
            <a:ext cx="2947482" cy="437924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179566-9CD1-4544-A61C-567F2462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697" y="1686296"/>
            <a:ext cx="3735074" cy="38071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D7A02F6-56A0-4024-8922-3BBF3F170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262" y="1686296"/>
            <a:ext cx="4432147" cy="23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35772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2993</TotalTime>
  <Words>258</Words>
  <Application>Microsoft Office PowerPoint</Application>
  <PresentationFormat>宽屏</PresentationFormat>
  <Paragraphs>49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黑体</vt:lpstr>
      <vt:lpstr>Corbel</vt:lpstr>
      <vt:lpstr>Wingdings 2</vt:lpstr>
      <vt:lpstr>框架</vt:lpstr>
      <vt:lpstr>4 数据结构</vt:lpstr>
      <vt:lpstr>课程目录 ——阿辉</vt:lpstr>
      <vt:lpstr>4.1  堆栈，队列，链表 ——阿辉</vt:lpstr>
      <vt:lpstr>4.1  堆栈，队列，链表 ——阿辉</vt:lpstr>
      <vt:lpstr>4.1  堆栈，队列，链表 ——阿辉</vt:lpstr>
      <vt:lpstr>4.1  堆栈，队列，链表 ——阿辉</vt:lpstr>
      <vt:lpstr>4.1  堆栈，队列，链表 ——阿辉</vt:lpstr>
      <vt:lpstr>4.2  树，图 ——阿辉</vt:lpstr>
      <vt:lpstr>4.2  树，图 ——阿辉</vt:lpstr>
      <vt:lpstr>4.2  树，图 ——阿辉</vt:lpstr>
      <vt:lpstr>4.2  树，图 ——阿辉</vt:lpstr>
      <vt:lpstr>4.2  树，图 ——阿辉</vt:lpstr>
      <vt:lpstr>课堂小结 ——阿辉</vt:lpstr>
      <vt:lpstr>谢谢倾听 —— 阿辉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计算机通识</dc:title>
  <dc:creator>! out</dc:creator>
  <cp:lastModifiedBy>! out</cp:lastModifiedBy>
  <cp:revision>65</cp:revision>
  <dcterms:created xsi:type="dcterms:W3CDTF">2024-12-15T07:47:40Z</dcterms:created>
  <dcterms:modified xsi:type="dcterms:W3CDTF">2025-02-07T14:06:59Z</dcterms:modified>
</cp:coreProperties>
</file>