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79" r:id="rId3"/>
    <p:sldId id="26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4" r:id="rId15"/>
    <p:sldId id="290" r:id="rId16"/>
    <p:sldId id="292" r:id="rId17"/>
    <p:sldId id="293" r:id="rId18"/>
    <p:sldId id="27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31014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条件：例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condition.py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3D338C-9AC4-48DD-B12D-0611D96A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11" y="2076809"/>
            <a:ext cx="404761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3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cycle.py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CB957-472C-4969-BD38-550B5690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58" y="1710981"/>
            <a:ext cx="3057143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9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function.py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99E66C-3F86-4A71-8405-DB0706BD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22" y="1371600"/>
            <a:ext cx="4030887" cy="4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6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类：例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cls.py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8693B5-3F88-41B1-92DA-601990B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11" y="864108"/>
            <a:ext cx="3419321" cy="53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bat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bat.py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B50648-B1E3-42DB-812A-EFDF3F71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92" y="1581571"/>
            <a:ext cx="4580952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部分工具库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44DF6E-6962-4C14-A8A3-4D523A86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安装库，引用模块，例：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module.py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98BFF6-3A24-434C-A174-CEAE6D56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43" y="2322267"/>
            <a:ext cx="6925650" cy="269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部分工具库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44DF6E-6962-4C14-A8A3-4D523A86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安装库，引用模块，例：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module.py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35C5AA-5216-40F2-8041-86720CD4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96" y="1643475"/>
            <a:ext cx="2657143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5.5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部分工具库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9A694E30-A4C7-40B1-9171-4D20CB36E146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1391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问题：在平面直角坐标系中画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y=x^2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的直线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需要的库：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numpy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matplotlib</a:t>
            </a:r>
          </a:p>
          <a:p>
            <a:pPr marL="0" indent="0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draw.py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90C32-8D99-4C6C-8226-ECF3CFF4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255921"/>
            <a:ext cx="7841118" cy="34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CC8F9-46AE-4D85-8D85-B4BC8A50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编译运行：预处理，编译，汇编，链接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解释运行：在执行期动态将代码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解释为机器代码，然后执行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一键运行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0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谢谢倾听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  <a:b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编译执行与解释执行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5.2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5.3 Hello World</a:t>
            </a: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Pyhton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部分工具库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9AE1-4996-4210-8AAB-766CD792FC72}"/>
              </a:ext>
            </a:extLst>
          </p:cNvPr>
          <p:cNvSpPr txBox="1">
            <a:spLocks/>
          </p:cNvSpPr>
          <p:nvPr/>
        </p:nvSpPr>
        <p:spPr>
          <a:xfrm>
            <a:off x="1769" y="308758"/>
            <a:ext cx="2947482" cy="43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09174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编译运行与解释运行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编译运行：预处理，编译，汇编，链接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解释运行：在执行期动态将代码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逐句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解释为机器代码，然后执行。多数语言采用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解释器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实现，比如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等，先将代码编译为字节码，执行时再进行解释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解释运行的优点：更加灵活，可以动态增删代码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解释运行的缺点：运行速度较慢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22686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947EDF-1E5B-4371-B061-DD3821D7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29" y="746682"/>
            <a:ext cx="6184426" cy="220047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1FCBC-4C58-4524-8855-BAF109FB18DF}"/>
              </a:ext>
            </a:extLst>
          </p:cNvPr>
          <p:cNvSpPr txBox="1"/>
          <p:nvPr/>
        </p:nvSpPr>
        <p:spPr>
          <a:xfrm>
            <a:off x="6867256" y="3055096"/>
            <a:ext cx="159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上官网下载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E87B88-B146-447C-A80E-D518FD05169F}"/>
              </a:ext>
            </a:extLst>
          </p:cNvPr>
          <p:cNvSpPr txBox="1"/>
          <p:nvPr/>
        </p:nvSpPr>
        <p:spPr>
          <a:xfrm>
            <a:off x="6902882" y="4577042"/>
            <a:ext cx="192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记得添加到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98FFED-B6E4-4F1D-83C7-5BB8E528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69" y="3543592"/>
            <a:ext cx="5314286" cy="91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A32DC7-CDCA-4D35-9D8E-6A0CEA6B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54" y="4946374"/>
            <a:ext cx="4943401" cy="13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1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C710DA5-D2F1-407F-A069-FD62CBC6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0" dirty="0">
                <a:effectLst/>
                <a:latin typeface="Consolas" panose="020B0609020204030204" pitchFamily="49" charset="0"/>
              </a:rPr>
              <a:t># coding=utf-8</a:t>
            </a:r>
          </a:p>
          <a:p>
            <a:pPr marL="0" indent="0">
              <a:buNone/>
            </a:pP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altLang="zh-CN" sz="1600" b="0" dirty="0">
                <a:effectLst/>
                <a:latin typeface="Consolas" panose="020B0609020204030204" pitchFamily="49" charset="0"/>
              </a:rPr>
              <a:t>    print("Hello World!")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7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文件结构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基础语法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基础运算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结构体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文件结构：例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file.py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BDBBA7-009F-449C-9328-E3953D9B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30" y="1371600"/>
            <a:ext cx="4713676" cy="48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var.py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9D2059-C6E9-4565-B031-CD716C8E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19" y="400249"/>
            <a:ext cx="4020306" cy="60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64C066-20F8-4F93-B297-84DADF53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74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基础运算：例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calculation.py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72FDBA-458B-4280-B39C-33805F36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19" y="1371600"/>
            <a:ext cx="2995788" cy="53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937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4235</TotalTime>
  <Words>487</Words>
  <Application>Microsoft Office PowerPoint</Application>
  <PresentationFormat>宽屏</PresentationFormat>
  <Paragraphs>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黑体</vt:lpstr>
      <vt:lpstr>Consolas</vt:lpstr>
      <vt:lpstr>Corbel</vt:lpstr>
      <vt:lpstr>Wingdings 2</vt:lpstr>
      <vt:lpstr>框架</vt:lpstr>
      <vt:lpstr>5 Python基础</vt:lpstr>
      <vt:lpstr>课程目录 ——阿辉</vt:lpstr>
      <vt:lpstr>5.1 编译运行与解释运行 ——阿辉</vt:lpstr>
      <vt:lpstr>5.2 Python安装 ——阿辉</vt:lpstr>
      <vt:lpstr>5.3 Hello World ——阿辉</vt:lpstr>
      <vt:lpstr>5.4 Python基础 ——阿辉</vt:lpstr>
      <vt:lpstr>5.4 Python基础 ——阿辉</vt:lpstr>
      <vt:lpstr>5.4 Python基础 ——阿辉</vt:lpstr>
      <vt:lpstr>5.4 Python基础 ——阿辉</vt:lpstr>
      <vt:lpstr>5.4 Python基础 ——阿辉</vt:lpstr>
      <vt:lpstr>5.4 Python基础 ——阿辉</vt:lpstr>
      <vt:lpstr>5.4 Python基础 ——阿辉</vt:lpstr>
      <vt:lpstr>5.4 Python基础 ——阿辉</vt:lpstr>
      <vt:lpstr>5.4 Python基础 ——阿辉</vt:lpstr>
      <vt:lpstr>5.5 部分工具库 ——阿辉</vt:lpstr>
      <vt:lpstr>5.5 部分工具库 ——阿辉</vt:lpstr>
      <vt:lpstr>5.5 部分工具库 ——阿辉</vt:lpstr>
      <vt:lpstr>课堂小结 ——阿辉</vt:lpstr>
      <vt:lpstr>谢谢倾听 —— 阿辉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77</cp:revision>
  <dcterms:created xsi:type="dcterms:W3CDTF">2024-12-15T07:47:40Z</dcterms:created>
  <dcterms:modified xsi:type="dcterms:W3CDTF">2025-02-14T18:12:09Z</dcterms:modified>
</cp:coreProperties>
</file>